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7" r:id="rId9"/>
    <p:sldId id="265" r:id="rId10"/>
    <p:sldId id="266" r:id="rId11"/>
    <p:sldId id="264" r:id="rId12"/>
    <p:sldId id="263" r:id="rId13"/>
    <p:sldId id="268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8E4B0"/>
    <a:srgbClr val="F8F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24" autoAdjust="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3CBCF-6773-42A2-82BD-78BC58D7E959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76956-BA84-4147-976F-FDD810E064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20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759FC-CDE7-42EE-9776-11B6848046D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FD80D-ACDE-45B4-AC67-9D597C6EF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82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全球供应</a:t>
            </a:r>
            <a:r>
              <a:rPr lang="en-US" altLang="zh-CN" dirty="0" smtClean="0"/>
              <a:t>30971</a:t>
            </a:r>
            <a:r>
              <a:rPr lang="zh-CN" altLang="en-US" dirty="0" smtClean="0"/>
              <a:t>万吨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FD80D-ACDE-45B4-AC67-9D597C6EF2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12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FD80D-ACDE-45B4-AC67-9D597C6EF24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42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FD80D-ACDE-45B4-AC67-9D597C6EF24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62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全球总需求</a:t>
            </a:r>
            <a:r>
              <a:rPr lang="en-US" altLang="zh-CN" dirty="0" smtClean="0"/>
              <a:t>30898</a:t>
            </a:r>
            <a:r>
              <a:rPr lang="zh-CN" altLang="en-US" dirty="0" smtClean="0"/>
              <a:t>万吨，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FD80D-ACDE-45B4-AC67-9D597C6EF24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51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消费结构来看，东南亚和南亚</a:t>
            </a:r>
            <a:r>
              <a:rPr lang="en-US" altLang="zh-CN" dirty="0" smtClean="0"/>
              <a:t>LPG</a:t>
            </a:r>
            <a:r>
              <a:rPr lang="zh-CN" altLang="en-US" dirty="0" smtClean="0"/>
              <a:t>消费仍以民用为主，欧洲</a:t>
            </a:r>
            <a:r>
              <a:rPr lang="en-US" altLang="zh-CN" dirty="0" smtClean="0"/>
              <a:t>LPG</a:t>
            </a:r>
            <a:r>
              <a:rPr lang="zh-CN" altLang="en-US" dirty="0" smtClean="0"/>
              <a:t>消费结构较为均衡。东南亚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消费比例为民用</a:t>
            </a:r>
            <a:r>
              <a:rPr lang="en-US" altLang="zh-CN" dirty="0" smtClean="0"/>
              <a:t>1415</a:t>
            </a:r>
            <a:r>
              <a:rPr lang="zh-CN" altLang="en-US" dirty="0" smtClean="0"/>
              <a:t>商用</a:t>
            </a:r>
            <a:r>
              <a:rPr lang="en-US" altLang="zh-CN" dirty="0" smtClean="0"/>
              <a:t>369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工业</a:t>
            </a:r>
            <a:r>
              <a:rPr lang="en-US" altLang="zh-CN" dirty="0" smtClean="0"/>
              <a:t>40 </a:t>
            </a:r>
            <a:r>
              <a:rPr lang="zh-CN" altLang="en-US" dirty="0" smtClean="0"/>
              <a:t>车用</a:t>
            </a:r>
            <a:r>
              <a:rPr lang="en-US" altLang="zh-CN" dirty="0" smtClean="0"/>
              <a:t>390</a:t>
            </a:r>
            <a:r>
              <a:rPr lang="zh-CN" altLang="en-US" dirty="0" smtClean="0"/>
              <a:t>其他</a:t>
            </a:r>
            <a:r>
              <a:rPr lang="en-US" altLang="zh-CN" dirty="0" smtClean="0"/>
              <a:t>50</a:t>
            </a:r>
            <a:r>
              <a:rPr lang="zh-CN" altLang="en-US" dirty="0" smtClean="0"/>
              <a:t>。南亚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消费比例为民用</a:t>
            </a:r>
            <a:r>
              <a:rPr lang="en-US" altLang="zh-CN" dirty="0" smtClean="0"/>
              <a:t>2420</a:t>
            </a:r>
            <a:r>
              <a:rPr lang="zh-CN" altLang="en-US" dirty="0" smtClean="0"/>
              <a:t>商用</a:t>
            </a:r>
            <a:r>
              <a:rPr lang="en-US" altLang="zh-CN" dirty="0" smtClean="0"/>
              <a:t>40</a:t>
            </a:r>
            <a:r>
              <a:rPr lang="zh-CN" altLang="en-US" baseline="0" dirty="0" smtClean="0"/>
              <a:t>工业</a:t>
            </a:r>
            <a:r>
              <a:rPr lang="en-US" altLang="zh-CN" baseline="0" dirty="0" smtClean="0"/>
              <a:t>5</a:t>
            </a:r>
            <a:r>
              <a:rPr lang="en-US" altLang="zh-CN" dirty="0" smtClean="0"/>
              <a:t>0 </a:t>
            </a:r>
            <a:r>
              <a:rPr lang="zh-CN" altLang="en-US" dirty="0" smtClean="0"/>
              <a:t>车用</a:t>
            </a:r>
            <a:r>
              <a:rPr lang="en-US" altLang="zh-CN" dirty="0" smtClean="0"/>
              <a:t>30</a:t>
            </a:r>
            <a:r>
              <a:rPr lang="zh-CN" altLang="en-US" dirty="0" smtClean="0"/>
              <a:t>。欧洲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消费比例为民用</a:t>
            </a:r>
            <a:r>
              <a:rPr lang="en-US" altLang="zh-CN" dirty="0" smtClean="0"/>
              <a:t>820</a:t>
            </a:r>
            <a:r>
              <a:rPr lang="zh-CN" altLang="en-US" dirty="0" smtClean="0"/>
              <a:t>工业</a:t>
            </a:r>
            <a:r>
              <a:rPr lang="en-US" altLang="zh-CN" dirty="0" smtClean="0"/>
              <a:t>460</a:t>
            </a:r>
            <a:r>
              <a:rPr lang="zh-CN" altLang="en-US" baseline="0" dirty="0" smtClean="0"/>
              <a:t>车用</a:t>
            </a:r>
            <a:r>
              <a:rPr lang="en-US" altLang="zh-CN" baseline="0" dirty="0" smtClean="0"/>
              <a:t>870</a:t>
            </a:r>
            <a:r>
              <a:rPr lang="en-US" altLang="zh-CN" dirty="0" smtClean="0"/>
              <a:t> </a:t>
            </a:r>
            <a:r>
              <a:rPr lang="zh-CN" altLang="en-US" dirty="0" smtClean="0"/>
              <a:t>化工</a:t>
            </a:r>
            <a:r>
              <a:rPr lang="en-US" altLang="zh-CN" dirty="0" smtClean="0"/>
              <a:t>1400</a:t>
            </a:r>
            <a:r>
              <a:rPr lang="zh-CN" altLang="en-US" dirty="0" smtClean="0"/>
              <a:t>，其他</a:t>
            </a:r>
            <a:r>
              <a:rPr lang="en-US" altLang="zh-CN" dirty="0" smtClean="0"/>
              <a:t>120</a:t>
            </a:r>
          </a:p>
          <a:p>
            <a:r>
              <a:rPr lang="en-US" altLang="zh-CN" dirty="0" smtClean="0"/>
              <a:t>					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FD80D-ACDE-45B4-AC67-9D597C6EF24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56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年，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FD80D-ACDE-45B4-AC67-9D597C6EF24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33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进口量逐年增加，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年总进口量为</a:t>
            </a:r>
            <a:r>
              <a:rPr lang="en-US" altLang="zh-CN" dirty="0" smtClean="0"/>
              <a:t>2086</a:t>
            </a:r>
            <a:r>
              <a:rPr lang="zh-CN" altLang="en-US" dirty="0" smtClean="0"/>
              <a:t>万吨，除了转口</a:t>
            </a:r>
            <a:r>
              <a:rPr lang="en-US" altLang="zh-CN" dirty="0" smtClean="0"/>
              <a:t>130</a:t>
            </a:r>
            <a:r>
              <a:rPr lang="zh-CN" altLang="en-US" dirty="0" smtClean="0"/>
              <a:t>万吨，净进口量为</a:t>
            </a:r>
            <a:r>
              <a:rPr lang="en-US" altLang="zh-CN" dirty="0" smtClean="0"/>
              <a:t>1956</a:t>
            </a:r>
            <a:r>
              <a:rPr lang="zh-CN" altLang="en-US" dirty="0" smtClean="0"/>
              <a:t>万吨。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FD80D-ACDE-45B4-AC67-9D597C6EF2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74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5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8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3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1" y="365125"/>
            <a:ext cx="255270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6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44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5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34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2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72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47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4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AF0C-B0A0-4A2E-B8F3-3AB04CCEE033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0D2A-B67C-499E-A918-47E4F0AADA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4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1405231"/>
            <a:ext cx="9222377" cy="5460275"/>
          </a:xfrm>
          <a:prstGeom prst="rtTriangle">
            <a:avLst/>
          </a:prstGeom>
          <a:solidFill>
            <a:srgbClr val="F8E4B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10800000">
            <a:off x="2969623" y="0"/>
            <a:ext cx="9222377" cy="5460275"/>
          </a:xfrm>
          <a:prstGeom prst="rtTriangle">
            <a:avLst/>
          </a:prstGeom>
          <a:solidFill>
            <a:srgbClr val="F8E4B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43692" y="2037174"/>
            <a:ext cx="12335691" cy="2286000"/>
          </a:xfrm>
          <a:prstGeom prst="rect">
            <a:avLst/>
          </a:prstGeom>
          <a:solidFill>
            <a:srgbClr val="F8E4B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88423" y="2495006"/>
            <a:ext cx="9144000" cy="1079184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Albertus Extra Bold" panose="020E0802040304020204" pitchFamily="34" charset="0"/>
                <a:ea typeface="微软雅黑" panose="020B0503020204020204" pitchFamily="34" charset="-122"/>
              </a:rPr>
              <a:t>全球</a:t>
            </a:r>
            <a:r>
              <a:rPr lang="en-US" altLang="zh-CN" b="1" dirty="0" smtClean="0">
                <a:latin typeface="Albertus Extra Bold" panose="020E0802040304020204" pitchFamily="34" charset="0"/>
                <a:ea typeface="微软雅黑" panose="020B0503020204020204" pitchFamily="34" charset="-122"/>
              </a:rPr>
              <a:t>LPG</a:t>
            </a:r>
            <a:r>
              <a:rPr lang="zh-CN" altLang="en-US" b="1" dirty="0" smtClean="0">
                <a:latin typeface="Albertus Extra Bold" panose="020E0802040304020204" pitchFamily="34" charset="0"/>
                <a:ea typeface="微软雅黑" panose="020B0503020204020204" pitchFamily="34" charset="-122"/>
              </a:rPr>
              <a:t>供需与贸易流向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89139" y="4512587"/>
            <a:ext cx="3287486" cy="979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发言人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卢平浪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6" y="247200"/>
            <a:ext cx="4645573" cy="9291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06263" y="5343902"/>
            <a:ext cx="304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中国燃气</a:t>
            </a:r>
            <a:r>
              <a:rPr lang="en-US" altLang="zh-CN" sz="2400" dirty="0" smtClean="0"/>
              <a:t>LPG</a:t>
            </a:r>
            <a:r>
              <a:rPr lang="zh-CN" altLang="en-US" sz="2400" dirty="0" smtClean="0"/>
              <a:t>事业部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8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96" y="1282348"/>
            <a:ext cx="8178784" cy="51385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文本框 126"/>
          <p:cNvSpPr txBox="1">
            <a:spLocks noChangeArrowheads="1"/>
          </p:cNvSpPr>
          <p:nvPr/>
        </p:nvSpPr>
        <p:spPr bwMode="auto">
          <a:xfrm>
            <a:off x="526117" y="296624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362" y="959182"/>
            <a:ext cx="1011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进口量逐年增加，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年总进口量为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2086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万吨，除了转口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万吨，净进口量为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万吨。</a:t>
            </a:r>
          </a:p>
        </p:txBody>
      </p:sp>
    </p:spTree>
    <p:extLst>
      <p:ext uri="{BB962C8B-B14F-4D97-AF65-F5344CB8AC3E}">
        <p14:creationId xmlns:p14="http://schemas.microsoft.com/office/powerpoint/2010/main" val="41130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组合 191"/>
          <p:cNvGrpSpPr/>
          <p:nvPr/>
        </p:nvGrpSpPr>
        <p:grpSpPr>
          <a:xfrm>
            <a:off x="5583478" y="3185836"/>
            <a:ext cx="2012315" cy="937362"/>
            <a:chOff x="298833" y="4168799"/>
            <a:chExt cx="2844000" cy="1318606"/>
          </a:xfrm>
        </p:grpSpPr>
        <p:sp>
          <p:nvSpPr>
            <p:cNvPr id="190" name="矩形 189"/>
            <p:cNvSpPr/>
            <p:nvPr/>
          </p:nvSpPr>
          <p:spPr>
            <a:xfrm>
              <a:off x="309843" y="4186288"/>
              <a:ext cx="2830076" cy="130111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</a:rPr>
                <a:t>出口：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4053</a:t>
              </a:r>
              <a:r>
                <a:rPr lang="zh-CN" altLang="en-US" sz="1600" dirty="0" smtClean="0">
                  <a:solidFill>
                    <a:schemeClr val="tx1"/>
                  </a:solidFill>
                </a:rPr>
                <a:t>万吨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>
              <a:off x="298833" y="4168799"/>
              <a:ext cx="2844000" cy="3536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</a:rPr>
                <a:t>美国</a:t>
              </a:r>
              <a:endParaRPr lang="en-US" altLang="zh-CN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" name="Freeform 375"/>
          <p:cNvSpPr>
            <a:spLocks/>
          </p:cNvSpPr>
          <p:nvPr/>
        </p:nvSpPr>
        <p:spPr bwMode="gray">
          <a:xfrm>
            <a:off x="3712517" y="1671496"/>
            <a:ext cx="154161" cy="325279"/>
          </a:xfrm>
          <a:custGeom>
            <a:avLst/>
            <a:gdLst>
              <a:gd name="T0" fmla="*/ 76 w 84"/>
              <a:gd name="T1" fmla="*/ 8 h 186"/>
              <a:gd name="T2" fmla="*/ 74 w 84"/>
              <a:gd name="T3" fmla="*/ 4 h 186"/>
              <a:gd name="T4" fmla="*/ 74 w 84"/>
              <a:gd name="T5" fmla="*/ 0 h 186"/>
              <a:gd name="T6" fmla="*/ 70 w 84"/>
              <a:gd name="T7" fmla="*/ 0 h 186"/>
              <a:gd name="T8" fmla="*/ 64 w 84"/>
              <a:gd name="T9" fmla="*/ 8 h 186"/>
              <a:gd name="T10" fmla="*/ 50 w 84"/>
              <a:gd name="T11" fmla="*/ 22 h 186"/>
              <a:gd name="T12" fmla="*/ 38 w 84"/>
              <a:gd name="T13" fmla="*/ 30 h 186"/>
              <a:gd name="T14" fmla="*/ 34 w 84"/>
              <a:gd name="T15" fmla="*/ 32 h 186"/>
              <a:gd name="T16" fmla="*/ 2 w 84"/>
              <a:gd name="T17" fmla="*/ 116 h 186"/>
              <a:gd name="T18" fmla="*/ 0 w 84"/>
              <a:gd name="T19" fmla="*/ 148 h 186"/>
              <a:gd name="T20" fmla="*/ 2 w 84"/>
              <a:gd name="T21" fmla="*/ 148 h 186"/>
              <a:gd name="T22" fmla="*/ 6 w 84"/>
              <a:gd name="T23" fmla="*/ 150 h 186"/>
              <a:gd name="T24" fmla="*/ 4 w 84"/>
              <a:gd name="T25" fmla="*/ 158 h 186"/>
              <a:gd name="T26" fmla="*/ 4 w 84"/>
              <a:gd name="T27" fmla="*/ 168 h 186"/>
              <a:gd name="T28" fmla="*/ 6 w 84"/>
              <a:gd name="T29" fmla="*/ 176 h 186"/>
              <a:gd name="T30" fmla="*/ 14 w 84"/>
              <a:gd name="T31" fmla="*/ 178 h 186"/>
              <a:gd name="T32" fmla="*/ 24 w 84"/>
              <a:gd name="T33" fmla="*/ 180 h 186"/>
              <a:gd name="T34" fmla="*/ 28 w 84"/>
              <a:gd name="T35" fmla="*/ 184 h 186"/>
              <a:gd name="T36" fmla="*/ 40 w 84"/>
              <a:gd name="T37" fmla="*/ 186 h 186"/>
              <a:gd name="T38" fmla="*/ 44 w 84"/>
              <a:gd name="T39" fmla="*/ 184 h 186"/>
              <a:gd name="T40" fmla="*/ 48 w 84"/>
              <a:gd name="T41" fmla="*/ 180 h 186"/>
              <a:gd name="T42" fmla="*/ 48 w 84"/>
              <a:gd name="T43" fmla="*/ 174 h 186"/>
              <a:gd name="T44" fmla="*/ 44 w 84"/>
              <a:gd name="T45" fmla="*/ 170 h 186"/>
              <a:gd name="T46" fmla="*/ 40 w 84"/>
              <a:gd name="T47" fmla="*/ 170 h 186"/>
              <a:gd name="T48" fmla="*/ 30 w 84"/>
              <a:gd name="T49" fmla="*/ 154 h 186"/>
              <a:gd name="T50" fmla="*/ 26 w 84"/>
              <a:gd name="T51" fmla="*/ 128 h 186"/>
              <a:gd name="T52" fmla="*/ 34 w 84"/>
              <a:gd name="T53" fmla="*/ 100 h 186"/>
              <a:gd name="T54" fmla="*/ 32 w 84"/>
              <a:gd name="T55" fmla="*/ 96 h 186"/>
              <a:gd name="T56" fmla="*/ 34 w 84"/>
              <a:gd name="T57" fmla="*/ 86 h 186"/>
              <a:gd name="T58" fmla="*/ 40 w 84"/>
              <a:gd name="T59" fmla="*/ 76 h 186"/>
              <a:gd name="T60" fmla="*/ 56 w 84"/>
              <a:gd name="T61" fmla="*/ 50 h 186"/>
              <a:gd name="T62" fmla="*/ 84 w 84"/>
              <a:gd name="T63" fmla="*/ 22 h 1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4" h="186">
                <a:moveTo>
                  <a:pt x="76" y="8"/>
                </a:moveTo>
                <a:lnTo>
                  <a:pt x="76" y="8"/>
                </a:lnTo>
                <a:lnTo>
                  <a:pt x="76" y="6"/>
                </a:lnTo>
                <a:lnTo>
                  <a:pt x="74" y="4"/>
                </a:lnTo>
                <a:lnTo>
                  <a:pt x="74" y="2"/>
                </a:lnTo>
                <a:lnTo>
                  <a:pt x="74" y="0"/>
                </a:lnTo>
                <a:lnTo>
                  <a:pt x="72" y="0"/>
                </a:lnTo>
                <a:lnTo>
                  <a:pt x="70" y="0"/>
                </a:lnTo>
                <a:lnTo>
                  <a:pt x="66" y="2"/>
                </a:lnTo>
                <a:lnTo>
                  <a:pt x="64" y="8"/>
                </a:lnTo>
                <a:lnTo>
                  <a:pt x="56" y="16"/>
                </a:lnTo>
                <a:lnTo>
                  <a:pt x="50" y="22"/>
                </a:lnTo>
                <a:lnTo>
                  <a:pt x="44" y="28"/>
                </a:lnTo>
                <a:lnTo>
                  <a:pt x="38" y="30"/>
                </a:lnTo>
                <a:lnTo>
                  <a:pt x="36" y="32"/>
                </a:lnTo>
                <a:lnTo>
                  <a:pt x="34" y="32"/>
                </a:lnTo>
                <a:lnTo>
                  <a:pt x="8" y="88"/>
                </a:lnTo>
                <a:lnTo>
                  <a:pt x="2" y="116"/>
                </a:lnTo>
                <a:lnTo>
                  <a:pt x="2" y="124"/>
                </a:lnTo>
                <a:lnTo>
                  <a:pt x="0" y="148"/>
                </a:lnTo>
                <a:lnTo>
                  <a:pt x="2" y="148"/>
                </a:lnTo>
                <a:lnTo>
                  <a:pt x="4" y="148"/>
                </a:lnTo>
                <a:lnTo>
                  <a:pt x="6" y="150"/>
                </a:lnTo>
                <a:lnTo>
                  <a:pt x="6" y="154"/>
                </a:lnTo>
                <a:lnTo>
                  <a:pt x="4" y="158"/>
                </a:lnTo>
                <a:lnTo>
                  <a:pt x="4" y="162"/>
                </a:lnTo>
                <a:lnTo>
                  <a:pt x="4" y="168"/>
                </a:lnTo>
                <a:lnTo>
                  <a:pt x="4" y="172"/>
                </a:lnTo>
                <a:lnTo>
                  <a:pt x="6" y="176"/>
                </a:lnTo>
                <a:lnTo>
                  <a:pt x="8" y="178"/>
                </a:lnTo>
                <a:lnTo>
                  <a:pt x="14" y="178"/>
                </a:lnTo>
                <a:lnTo>
                  <a:pt x="20" y="178"/>
                </a:lnTo>
                <a:lnTo>
                  <a:pt x="24" y="180"/>
                </a:lnTo>
                <a:lnTo>
                  <a:pt x="26" y="182"/>
                </a:lnTo>
                <a:lnTo>
                  <a:pt x="28" y="184"/>
                </a:lnTo>
                <a:lnTo>
                  <a:pt x="40" y="186"/>
                </a:lnTo>
                <a:lnTo>
                  <a:pt x="42" y="186"/>
                </a:lnTo>
                <a:lnTo>
                  <a:pt x="44" y="184"/>
                </a:lnTo>
                <a:lnTo>
                  <a:pt x="46" y="184"/>
                </a:lnTo>
                <a:lnTo>
                  <a:pt x="48" y="180"/>
                </a:lnTo>
                <a:lnTo>
                  <a:pt x="50" y="178"/>
                </a:lnTo>
                <a:lnTo>
                  <a:pt x="48" y="174"/>
                </a:lnTo>
                <a:lnTo>
                  <a:pt x="46" y="172"/>
                </a:lnTo>
                <a:lnTo>
                  <a:pt x="44" y="170"/>
                </a:lnTo>
                <a:lnTo>
                  <a:pt x="40" y="170"/>
                </a:lnTo>
                <a:lnTo>
                  <a:pt x="30" y="158"/>
                </a:lnTo>
                <a:lnTo>
                  <a:pt x="30" y="154"/>
                </a:lnTo>
                <a:lnTo>
                  <a:pt x="26" y="142"/>
                </a:lnTo>
                <a:lnTo>
                  <a:pt x="26" y="128"/>
                </a:lnTo>
                <a:lnTo>
                  <a:pt x="26" y="112"/>
                </a:lnTo>
                <a:lnTo>
                  <a:pt x="34" y="100"/>
                </a:lnTo>
                <a:lnTo>
                  <a:pt x="34" y="98"/>
                </a:lnTo>
                <a:lnTo>
                  <a:pt x="32" y="96"/>
                </a:lnTo>
                <a:lnTo>
                  <a:pt x="32" y="92"/>
                </a:lnTo>
                <a:lnTo>
                  <a:pt x="34" y="86"/>
                </a:lnTo>
                <a:lnTo>
                  <a:pt x="36" y="82"/>
                </a:lnTo>
                <a:lnTo>
                  <a:pt x="40" y="76"/>
                </a:lnTo>
                <a:lnTo>
                  <a:pt x="48" y="66"/>
                </a:lnTo>
                <a:lnTo>
                  <a:pt x="56" y="50"/>
                </a:lnTo>
                <a:lnTo>
                  <a:pt x="66" y="36"/>
                </a:lnTo>
                <a:lnTo>
                  <a:pt x="84" y="22"/>
                </a:lnTo>
                <a:lnTo>
                  <a:pt x="76" y="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376"/>
          <p:cNvSpPr>
            <a:spLocks/>
          </p:cNvSpPr>
          <p:nvPr/>
        </p:nvSpPr>
        <p:spPr bwMode="gray">
          <a:xfrm>
            <a:off x="3385842" y="1398682"/>
            <a:ext cx="201878" cy="122417"/>
          </a:xfrm>
          <a:custGeom>
            <a:avLst/>
            <a:gdLst>
              <a:gd name="T0" fmla="*/ 26 w 110"/>
              <a:gd name="T1" fmla="*/ 10 h 70"/>
              <a:gd name="T2" fmla="*/ 26 w 110"/>
              <a:gd name="T3" fmla="*/ 10 h 70"/>
              <a:gd name="T4" fmla="*/ 26 w 110"/>
              <a:gd name="T5" fmla="*/ 12 h 70"/>
              <a:gd name="T6" fmla="*/ 24 w 110"/>
              <a:gd name="T7" fmla="*/ 16 h 70"/>
              <a:gd name="T8" fmla="*/ 22 w 110"/>
              <a:gd name="T9" fmla="*/ 18 h 70"/>
              <a:gd name="T10" fmla="*/ 20 w 110"/>
              <a:gd name="T11" fmla="*/ 20 h 70"/>
              <a:gd name="T12" fmla="*/ 14 w 110"/>
              <a:gd name="T13" fmla="*/ 22 h 70"/>
              <a:gd name="T14" fmla="*/ 10 w 110"/>
              <a:gd name="T15" fmla="*/ 24 h 70"/>
              <a:gd name="T16" fmla="*/ 4 w 110"/>
              <a:gd name="T17" fmla="*/ 24 h 70"/>
              <a:gd name="T18" fmla="*/ 2 w 110"/>
              <a:gd name="T19" fmla="*/ 28 h 70"/>
              <a:gd name="T20" fmla="*/ 0 w 110"/>
              <a:gd name="T21" fmla="*/ 30 h 70"/>
              <a:gd name="T22" fmla="*/ 0 w 110"/>
              <a:gd name="T23" fmla="*/ 32 h 70"/>
              <a:gd name="T24" fmla="*/ 2 w 110"/>
              <a:gd name="T25" fmla="*/ 34 h 70"/>
              <a:gd name="T26" fmla="*/ 8 w 110"/>
              <a:gd name="T27" fmla="*/ 38 h 70"/>
              <a:gd name="T28" fmla="*/ 22 w 110"/>
              <a:gd name="T29" fmla="*/ 42 h 70"/>
              <a:gd name="T30" fmla="*/ 34 w 110"/>
              <a:gd name="T31" fmla="*/ 44 h 70"/>
              <a:gd name="T32" fmla="*/ 46 w 110"/>
              <a:gd name="T33" fmla="*/ 44 h 70"/>
              <a:gd name="T34" fmla="*/ 50 w 110"/>
              <a:gd name="T35" fmla="*/ 44 h 70"/>
              <a:gd name="T36" fmla="*/ 68 w 110"/>
              <a:gd name="T37" fmla="*/ 70 h 70"/>
              <a:gd name="T38" fmla="*/ 86 w 110"/>
              <a:gd name="T39" fmla="*/ 56 h 70"/>
              <a:gd name="T40" fmla="*/ 88 w 110"/>
              <a:gd name="T41" fmla="*/ 44 h 70"/>
              <a:gd name="T42" fmla="*/ 88 w 110"/>
              <a:gd name="T43" fmla="*/ 44 h 70"/>
              <a:gd name="T44" fmla="*/ 92 w 110"/>
              <a:gd name="T45" fmla="*/ 42 h 70"/>
              <a:gd name="T46" fmla="*/ 96 w 110"/>
              <a:gd name="T47" fmla="*/ 40 h 70"/>
              <a:gd name="T48" fmla="*/ 100 w 110"/>
              <a:gd name="T49" fmla="*/ 36 h 70"/>
              <a:gd name="T50" fmla="*/ 104 w 110"/>
              <a:gd name="T51" fmla="*/ 32 h 70"/>
              <a:gd name="T52" fmla="*/ 108 w 110"/>
              <a:gd name="T53" fmla="*/ 28 h 70"/>
              <a:gd name="T54" fmla="*/ 110 w 110"/>
              <a:gd name="T55" fmla="*/ 22 h 70"/>
              <a:gd name="T56" fmla="*/ 110 w 110"/>
              <a:gd name="T57" fmla="*/ 18 h 70"/>
              <a:gd name="T58" fmla="*/ 110 w 110"/>
              <a:gd name="T59" fmla="*/ 16 h 70"/>
              <a:gd name="T60" fmla="*/ 108 w 110"/>
              <a:gd name="T61" fmla="*/ 16 h 70"/>
              <a:gd name="T62" fmla="*/ 106 w 110"/>
              <a:gd name="T63" fmla="*/ 16 h 70"/>
              <a:gd name="T64" fmla="*/ 104 w 110"/>
              <a:gd name="T65" fmla="*/ 18 h 70"/>
              <a:gd name="T66" fmla="*/ 102 w 110"/>
              <a:gd name="T67" fmla="*/ 18 h 70"/>
              <a:gd name="T68" fmla="*/ 100 w 110"/>
              <a:gd name="T69" fmla="*/ 20 h 70"/>
              <a:gd name="T70" fmla="*/ 98 w 110"/>
              <a:gd name="T71" fmla="*/ 22 h 70"/>
              <a:gd name="T72" fmla="*/ 98 w 110"/>
              <a:gd name="T73" fmla="*/ 22 h 70"/>
              <a:gd name="T74" fmla="*/ 80 w 110"/>
              <a:gd name="T75" fmla="*/ 32 h 70"/>
              <a:gd name="T76" fmla="*/ 62 w 110"/>
              <a:gd name="T77" fmla="*/ 30 h 70"/>
              <a:gd name="T78" fmla="*/ 60 w 110"/>
              <a:gd name="T79" fmla="*/ 28 h 70"/>
              <a:gd name="T80" fmla="*/ 58 w 110"/>
              <a:gd name="T81" fmla="*/ 28 h 70"/>
              <a:gd name="T82" fmla="*/ 56 w 110"/>
              <a:gd name="T83" fmla="*/ 24 h 70"/>
              <a:gd name="T84" fmla="*/ 56 w 110"/>
              <a:gd name="T85" fmla="*/ 22 h 70"/>
              <a:gd name="T86" fmla="*/ 56 w 110"/>
              <a:gd name="T87" fmla="*/ 18 h 70"/>
              <a:gd name="T88" fmla="*/ 58 w 110"/>
              <a:gd name="T89" fmla="*/ 14 h 70"/>
              <a:gd name="T90" fmla="*/ 62 w 110"/>
              <a:gd name="T91" fmla="*/ 10 h 70"/>
              <a:gd name="T92" fmla="*/ 64 w 110"/>
              <a:gd name="T93" fmla="*/ 6 h 70"/>
              <a:gd name="T94" fmla="*/ 66 w 110"/>
              <a:gd name="T95" fmla="*/ 4 h 70"/>
              <a:gd name="T96" fmla="*/ 66 w 110"/>
              <a:gd name="T97" fmla="*/ 4 h 70"/>
              <a:gd name="T98" fmla="*/ 62 w 110"/>
              <a:gd name="T99" fmla="*/ 2 h 70"/>
              <a:gd name="T100" fmla="*/ 54 w 110"/>
              <a:gd name="T101" fmla="*/ 2 h 70"/>
              <a:gd name="T102" fmla="*/ 44 w 110"/>
              <a:gd name="T103" fmla="*/ 0 h 70"/>
              <a:gd name="T104" fmla="*/ 34 w 110"/>
              <a:gd name="T105" fmla="*/ 4 h 70"/>
              <a:gd name="T106" fmla="*/ 26 w 110"/>
              <a:gd name="T107" fmla="*/ 10 h 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0" h="70">
                <a:moveTo>
                  <a:pt x="26" y="10"/>
                </a:moveTo>
                <a:lnTo>
                  <a:pt x="26" y="10"/>
                </a:lnTo>
                <a:lnTo>
                  <a:pt x="26" y="12"/>
                </a:lnTo>
                <a:lnTo>
                  <a:pt x="24" y="16"/>
                </a:lnTo>
                <a:lnTo>
                  <a:pt x="22" y="18"/>
                </a:lnTo>
                <a:lnTo>
                  <a:pt x="20" y="20"/>
                </a:lnTo>
                <a:lnTo>
                  <a:pt x="14" y="22"/>
                </a:lnTo>
                <a:lnTo>
                  <a:pt x="10" y="24"/>
                </a:lnTo>
                <a:lnTo>
                  <a:pt x="4" y="24"/>
                </a:lnTo>
                <a:lnTo>
                  <a:pt x="2" y="28"/>
                </a:lnTo>
                <a:lnTo>
                  <a:pt x="0" y="30"/>
                </a:lnTo>
                <a:lnTo>
                  <a:pt x="0" y="32"/>
                </a:lnTo>
                <a:lnTo>
                  <a:pt x="2" y="34"/>
                </a:lnTo>
                <a:lnTo>
                  <a:pt x="8" y="38"/>
                </a:lnTo>
                <a:lnTo>
                  <a:pt x="22" y="42"/>
                </a:lnTo>
                <a:lnTo>
                  <a:pt x="34" y="44"/>
                </a:lnTo>
                <a:lnTo>
                  <a:pt x="46" y="44"/>
                </a:lnTo>
                <a:lnTo>
                  <a:pt x="50" y="44"/>
                </a:lnTo>
                <a:lnTo>
                  <a:pt x="68" y="70"/>
                </a:lnTo>
                <a:lnTo>
                  <a:pt x="86" y="56"/>
                </a:lnTo>
                <a:lnTo>
                  <a:pt x="88" y="44"/>
                </a:lnTo>
                <a:lnTo>
                  <a:pt x="92" y="42"/>
                </a:lnTo>
                <a:lnTo>
                  <a:pt x="96" y="40"/>
                </a:lnTo>
                <a:lnTo>
                  <a:pt x="100" y="36"/>
                </a:lnTo>
                <a:lnTo>
                  <a:pt x="104" y="32"/>
                </a:lnTo>
                <a:lnTo>
                  <a:pt x="108" y="28"/>
                </a:lnTo>
                <a:lnTo>
                  <a:pt x="110" y="22"/>
                </a:lnTo>
                <a:lnTo>
                  <a:pt x="110" y="18"/>
                </a:lnTo>
                <a:lnTo>
                  <a:pt x="110" y="16"/>
                </a:lnTo>
                <a:lnTo>
                  <a:pt x="108" y="16"/>
                </a:lnTo>
                <a:lnTo>
                  <a:pt x="106" y="16"/>
                </a:lnTo>
                <a:lnTo>
                  <a:pt x="104" y="18"/>
                </a:lnTo>
                <a:lnTo>
                  <a:pt x="102" y="18"/>
                </a:lnTo>
                <a:lnTo>
                  <a:pt x="100" y="20"/>
                </a:lnTo>
                <a:lnTo>
                  <a:pt x="98" y="22"/>
                </a:lnTo>
                <a:lnTo>
                  <a:pt x="80" y="32"/>
                </a:lnTo>
                <a:lnTo>
                  <a:pt x="62" y="30"/>
                </a:lnTo>
                <a:lnTo>
                  <a:pt x="60" y="28"/>
                </a:lnTo>
                <a:lnTo>
                  <a:pt x="58" y="28"/>
                </a:lnTo>
                <a:lnTo>
                  <a:pt x="56" y="24"/>
                </a:lnTo>
                <a:lnTo>
                  <a:pt x="56" y="22"/>
                </a:lnTo>
                <a:lnTo>
                  <a:pt x="56" y="18"/>
                </a:lnTo>
                <a:lnTo>
                  <a:pt x="58" y="14"/>
                </a:lnTo>
                <a:lnTo>
                  <a:pt x="62" y="10"/>
                </a:lnTo>
                <a:lnTo>
                  <a:pt x="64" y="6"/>
                </a:lnTo>
                <a:lnTo>
                  <a:pt x="66" y="4"/>
                </a:lnTo>
                <a:lnTo>
                  <a:pt x="62" y="2"/>
                </a:lnTo>
                <a:lnTo>
                  <a:pt x="54" y="2"/>
                </a:lnTo>
                <a:lnTo>
                  <a:pt x="44" y="0"/>
                </a:lnTo>
                <a:lnTo>
                  <a:pt x="34" y="4"/>
                </a:lnTo>
                <a:lnTo>
                  <a:pt x="26" y="1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377"/>
          <p:cNvSpPr>
            <a:spLocks/>
          </p:cNvSpPr>
          <p:nvPr/>
        </p:nvSpPr>
        <p:spPr bwMode="gray">
          <a:xfrm>
            <a:off x="2706798" y="1426663"/>
            <a:ext cx="201878" cy="384739"/>
          </a:xfrm>
          <a:custGeom>
            <a:avLst/>
            <a:gdLst>
              <a:gd name="T0" fmla="*/ 44 w 110"/>
              <a:gd name="T1" fmla="*/ 20 h 220"/>
              <a:gd name="T2" fmla="*/ 40 w 110"/>
              <a:gd name="T3" fmla="*/ 20 h 220"/>
              <a:gd name="T4" fmla="*/ 36 w 110"/>
              <a:gd name="T5" fmla="*/ 20 h 220"/>
              <a:gd name="T6" fmla="*/ 34 w 110"/>
              <a:gd name="T7" fmla="*/ 26 h 220"/>
              <a:gd name="T8" fmla="*/ 32 w 110"/>
              <a:gd name="T9" fmla="*/ 32 h 220"/>
              <a:gd name="T10" fmla="*/ 28 w 110"/>
              <a:gd name="T11" fmla="*/ 34 h 220"/>
              <a:gd name="T12" fmla="*/ 24 w 110"/>
              <a:gd name="T13" fmla="*/ 34 h 220"/>
              <a:gd name="T14" fmla="*/ 24 w 110"/>
              <a:gd name="T15" fmla="*/ 34 h 220"/>
              <a:gd name="T16" fmla="*/ 20 w 110"/>
              <a:gd name="T17" fmla="*/ 26 h 220"/>
              <a:gd name="T18" fmla="*/ 12 w 110"/>
              <a:gd name="T19" fmla="*/ 18 h 220"/>
              <a:gd name="T20" fmla="*/ 2 w 110"/>
              <a:gd name="T21" fmla="*/ 16 h 220"/>
              <a:gd name="T22" fmla="*/ 0 w 110"/>
              <a:gd name="T23" fmla="*/ 60 h 220"/>
              <a:gd name="T24" fmla="*/ 4 w 110"/>
              <a:gd name="T25" fmla="*/ 72 h 220"/>
              <a:gd name="T26" fmla="*/ 14 w 110"/>
              <a:gd name="T27" fmla="*/ 94 h 220"/>
              <a:gd name="T28" fmla="*/ 42 w 110"/>
              <a:gd name="T29" fmla="*/ 106 h 220"/>
              <a:gd name="T30" fmla="*/ 58 w 110"/>
              <a:gd name="T31" fmla="*/ 94 h 220"/>
              <a:gd name="T32" fmla="*/ 60 w 110"/>
              <a:gd name="T33" fmla="*/ 96 h 220"/>
              <a:gd name="T34" fmla="*/ 66 w 110"/>
              <a:gd name="T35" fmla="*/ 100 h 220"/>
              <a:gd name="T36" fmla="*/ 68 w 110"/>
              <a:gd name="T37" fmla="*/ 106 h 220"/>
              <a:gd name="T38" fmla="*/ 62 w 110"/>
              <a:gd name="T39" fmla="*/ 114 h 220"/>
              <a:gd name="T40" fmla="*/ 46 w 110"/>
              <a:gd name="T41" fmla="*/ 126 h 220"/>
              <a:gd name="T42" fmla="*/ 38 w 110"/>
              <a:gd name="T43" fmla="*/ 130 h 220"/>
              <a:gd name="T44" fmla="*/ 36 w 110"/>
              <a:gd name="T45" fmla="*/ 144 h 220"/>
              <a:gd name="T46" fmla="*/ 36 w 110"/>
              <a:gd name="T47" fmla="*/ 166 h 220"/>
              <a:gd name="T48" fmla="*/ 38 w 110"/>
              <a:gd name="T49" fmla="*/ 170 h 220"/>
              <a:gd name="T50" fmla="*/ 42 w 110"/>
              <a:gd name="T51" fmla="*/ 182 h 220"/>
              <a:gd name="T52" fmla="*/ 48 w 110"/>
              <a:gd name="T53" fmla="*/ 192 h 220"/>
              <a:gd name="T54" fmla="*/ 56 w 110"/>
              <a:gd name="T55" fmla="*/ 202 h 220"/>
              <a:gd name="T56" fmla="*/ 62 w 110"/>
              <a:gd name="T57" fmla="*/ 212 h 220"/>
              <a:gd name="T58" fmla="*/ 66 w 110"/>
              <a:gd name="T59" fmla="*/ 220 h 220"/>
              <a:gd name="T60" fmla="*/ 74 w 110"/>
              <a:gd name="T61" fmla="*/ 212 h 220"/>
              <a:gd name="T62" fmla="*/ 90 w 110"/>
              <a:gd name="T63" fmla="*/ 154 h 220"/>
              <a:gd name="T64" fmla="*/ 104 w 110"/>
              <a:gd name="T65" fmla="*/ 98 h 220"/>
              <a:gd name="T66" fmla="*/ 108 w 110"/>
              <a:gd name="T67" fmla="*/ 88 h 220"/>
              <a:gd name="T68" fmla="*/ 108 w 110"/>
              <a:gd name="T69" fmla="*/ 66 h 220"/>
              <a:gd name="T70" fmla="*/ 102 w 110"/>
              <a:gd name="T71" fmla="*/ 22 h 220"/>
              <a:gd name="T72" fmla="*/ 70 w 110"/>
              <a:gd name="T73" fmla="*/ 2 h 220"/>
              <a:gd name="T74" fmla="*/ 64 w 110"/>
              <a:gd name="T75" fmla="*/ 4 h 220"/>
              <a:gd name="T76" fmla="*/ 58 w 110"/>
              <a:gd name="T77" fmla="*/ 8 h 220"/>
              <a:gd name="T78" fmla="*/ 58 w 110"/>
              <a:gd name="T79" fmla="*/ 14 h 220"/>
              <a:gd name="T80" fmla="*/ 56 w 110"/>
              <a:gd name="T81" fmla="*/ 24 h 220"/>
              <a:gd name="T82" fmla="*/ 54 w 110"/>
              <a:gd name="T83" fmla="*/ 30 h 220"/>
              <a:gd name="T84" fmla="*/ 44 w 110"/>
              <a:gd name="T85" fmla="*/ 22 h 2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0" h="220">
                <a:moveTo>
                  <a:pt x="44" y="22"/>
                </a:moveTo>
                <a:lnTo>
                  <a:pt x="44" y="20"/>
                </a:lnTo>
                <a:lnTo>
                  <a:pt x="42" y="20"/>
                </a:lnTo>
                <a:lnTo>
                  <a:pt x="40" y="20"/>
                </a:lnTo>
                <a:lnTo>
                  <a:pt x="38" y="20"/>
                </a:lnTo>
                <a:lnTo>
                  <a:pt x="36" y="20"/>
                </a:lnTo>
                <a:lnTo>
                  <a:pt x="34" y="22"/>
                </a:lnTo>
                <a:lnTo>
                  <a:pt x="34" y="26"/>
                </a:lnTo>
                <a:lnTo>
                  <a:pt x="34" y="28"/>
                </a:lnTo>
                <a:lnTo>
                  <a:pt x="32" y="32"/>
                </a:lnTo>
                <a:lnTo>
                  <a:pt x="32" y="34"/>
                </a:lnTo>
                <a:lnTo>
                  <a:pt x="28" y="34"/>
                </a:lnTo>
                <a:lnTo>
                  <a:pt x="26" y="34"/>
                </a:lnTo>
                <a:lnTo>
                  <a:pt x="24" y="34"/>
                </a:lnTo>
                <a:lnTo>
                  <a:pt x="22" y="30"/>
                </a:lnTo>
                <a:lnTo>
                  <a:pt x="20" y="26"/>
                </a:lnTo>
                <a:lnTo>
                  <a:pt x="16" y="22"/>
                </a:lnTo>
                <a:lnTo>
                  <a:pt x="12" y="18"/>
                </a:lnTo>
                <a:lnTo>
                  <a:pt x="8" y="16"/>
                </a:lnTo>
                <a:lnTo>
                  <a:pt x="2" y="16"/>
                </a:lnTo>
                <a:lnTo>
                  <a:pt x="0" y="36"/>
                </a:lnTo>
                <a:lnTo>
                  <a:pt x="0" y="60"/>
                </a:lnTo>
                <a:lnTo>
                  <a:pt x="0" y="64"/>
                </a:lnTo>
                <a:lnTo>
                  <a:pt x="4" y="72"/>
                </a:lnTo>
                <a:lnTo>
                  <a:pt x="8" y="84"/>
                </a:lnTo>
                <a:lnTo>
                  <a:pt x="14" y="94"/>
                </a:lnTo>
                <a:lnTo>
                  <a:pt x="28" y="114"/>
                </a:lnTo>
                <a:lnTo>
                  <a:pt x="42" y="106"/>
                </a:lnTo>
                <a:lnTo>
                  <a:pt x="44" y="94"/>
                </a:lnTo>
                <a:lnTo>
                  <a:pt x="58" y="94"/>
                </a:lnTo>
                <a:lnTo>
                  <a:pt x="58" y="96"/>
                </a:lnTo>
                <a:lnTo>
                  <a:pt x="60" y="96"/>
                </a:lnTo>
                <a:lnTo>
                  <a:pt x="64" y="98"/>
                </a:lnTo>
                <a:lnTo>
                  <a:pt x="66" y="100"/>
                </a:lnTo>
                <a:lnTo>
                  <a:pt x="68" y="104"/>
                </a:lnTo>
                <a:lnTo>
                  <a:pt x="68" y="106"/>
                </a:lnTo>
                <a:lnTo>
                  <a:pt x="66" y="110"/>
                </a:lnTo>
                <a:lnTo>
                  <a:pt x="62" y="114"/>
                </a:lnTo>
                <a:lnTo>
                  <a:pt x="54" y="122"/>
                </a:lnTo>
                <a:lnTo>
                  <a:pt x="46" y="126"/>
                </a:lnTo>
                <a:lnTo>
                  <a:pt x="40" y="128"/>
                </a:lnTo>
                <a:lnTo>
                  <a:pt x="38" y="130"/>
                </a:lnTo>
                <a:lnTo>
                  <a:pt x="36" y="132"/>
                </a:lnTo>
                <a:lnTo>
                  <a:pt x="36" y="144"/>
                </a:lnTo>
                <a:lnTo>
                  <a:pt x="46" y="152"/>
                </a:lnTo>
                <a:lnTo>
                  <a:pt x="36" y="166"/>
                </a:lnTo>
                <a:lnTo>
                  <a:pt x="38" y="170"/>
                </a:lnTo>
                <a:lnTo>
                  <a:pt x="40" y="176"/>
                </a:lnTo>
                <a:lnTo>
                  <a:pt x="42" y="182"/>
                </a:lnTo>
                <a:lnTo>
                  <a:pt x="44" y="188"/>
                </a:lnTo>
                <a:lnTo>
                  <a:pt x="48" y="192"/>
                </a:lnTo>
                <a:lnTo>
                  <a:pt x="52" y="196"/>
                </a:lnTo>
                <a:lnTo>
                  <a:pt x="56" y="202"/>
                </a:lnTo>
                <a:lnTo>
                  <a:pt x="58" y="208"/>
                </a:lnTo>
                <a:lnTo>
                  <a:pt x="62" y="212"/>
                </a:lnTo>
                <a:lnTo>
                  <a:pt x="64" y="216"/>
                </a:lnTo>
                <a:lnTo>
                  <a:pt x="66" y="220"/>
                </a:lnTo>
                <a:lnTo>
                  <a:pt x="74" y="212"/>
                </a:lnTo>
                <a:lnTo>
                  <a:pt x="84" y="172"/>
                </a:lnTo>
                <a:lnTo>
                  <a:pt x="90" y="154"/>
                </a:lnTo>
                <a:lnTo>
                  <a:pt x="94" y="132"/>
                </a:lnTo>
                <a:lnTo>
                  <a:pt x="104" y="98"/>
                </a:lnTo>
                <a:lnTo>
                  <a:pt x="106" y="96"/>
                </a:lnTo>
                <a:lnTo>
                  <a:pt x="108" y="88"/>
                </a:lnTo>
                <a:lnTo>
                  <a:pt x="110" y="76"/>
                </a:lnTo>
                <a:lnTo>
                  <a:pt x="108" y="66"/>
                </a:lnTo>
                <a:lnTo>
                  <a:pt x="98" y="46"/>
                </a:lnTo>
                <a:lnTo>
                  <a:pt x="102" y="22"/>
                </a:lnTo>
                <a:lnTo>
                  <a:pt x="70" y="0"/>
                </a:lnTo>
                <a:lnTo>
                  <a:pt x="70" y="2"/>
                </a:lnTo>
                <a:lnTo>
                  <a:pt x="66" y="2"/>
                </a:lnTo>
                <a:lnTo>
                  <a:pt x="64" y="4"/>
                </a:lnTo>
                <a:lnTo>
                  <a:pt x="60" y="6"/>
                </a:lnTo>
                <a:lnTo>
                  <a:pt x="58" y="8"/>
                </a:lnTo>
                <a:lnTo>
                  <a:pt x="58" y="10"/>
                </a:lnTo>
                <a:lnTo>
                  <a:pt x="58" y="14"/>
                </a:lnTo>
                <a:lnTo>
                  <a:pt x="58" y="18"/>
                </a:lnTo>
                <a:lnTo>
                  <a:pt x="56" y="24"/>
                </a:lnTo>
                <a:lnTo>
                  <a:pt x="56" y="26"/>
                </a:lnTo>
                <a:lnTo>
                  <a:pt x="54" y="30"/>
                </a:lnTo>
                <a:lnTo>
                  <a:pt x="44" y="2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78"/>
          <p:cNvSpPr>
            <a:spLocks/>
          </p:cNvSpPr>
          <p:nvPr/>
        </p:nvSpPr>
        <p:spPr bwMode="gray">
          <a:xfrm>
            <a:off x="2868301" y="1356710"/>
            <a:ext cx="223901" cy="164388"/>
          </a:xfrm>
          <a:custGeom>
            <a:avLst/>
            <a:gdLst>
              <a:gd name="T0" fmla="*/ 22 w 122"/>
              <a:gd name="T1" fmla="*/ 0 h 94"/>
              <a:gd name="T2" fmla="*/ 14 w 122"/>
              <a:gd name="T3" fmla="*/ 20 h 94"/>
              <a:gd name="T4" fmla="*/ 0 w 122"/>
              <a:gd name="T5" fmla="*/ 32 h 94"/>
              <a:gd name="T6" fmla="*/ 0 w 122"/>
              <a:gd name="T7" fmla="*/ 32 h 94"/>
              <a:gd name="T8" fmla="*/ 2 w 122"/>
              <a:gd name="T9" fmla="*/ 36 h 94"/>
              <a:gd name="T10" fmla="*/ 4 w 122"/>
              <a:gd name="T11" fmla="*/ 40 h 94"/>
              <a:gd name="T12" fmla="*/ 6 w 122"/>
              <a:gd name="T13" fmla="*/ 46 h 94"/>
              <a:gd name="T14" fmla="*/ 10 w 122"/>
              <a:gd name="T15" fmla="*/ 50 h 94"/>
              <a:gd name="T16" fmla="*/ 12 w 122"/>
              <a:gd name="T17" fmla="*/ 52 h 94"/>
              <a:gd name="T18" fmla="*/ 14 w 122"/>
              <a:gd name="T19" fmla="*/ 54 h 94"/>
              <a:gd name="T20" fmla="*/ 18 w 122"/>
              <a:gd name="T21" fmla="*/ 54 h 94"/>
              <a:gd name="T22" fmla="*/ 22 w 122"/>
              <a:gd name="T23" fmla="*/ 56 h 94"/>
              <a:gd name="T24" fmla="*/ 26 w 122"/>
              <a:gd name="T25" fmla="*/ 56 h 94"/>
              <a:gd name="T26" fmla="*/ 28 w 122"/>
              <a:gd name="T27" fmla="*/ 56 h 94"/>
              <a:gd name="T28" fmla="*/ 30 w 122"/>
              <a:gd name="T29" fmla="*/ 58 h 94"/>
              <a:gd name="T30" fmla="*/ 32 w 122"/>
              <a:gd name="T31" fmla="*/ 60 h 94"/>
              <a:gd name="T32" fmla="*/ 30 w 122"/>
              <a:gd name="T33" fmla="*/ 62 h 94"/>
              <a:gd name="T34" fmla="*/ 28 w 122"/>
              <a:gd name="T35" fmla="*/ 66 h 94"/>
              <a:gd name="T36" fmla="*/ 24 w 122"/>
              <a:gd name="T37" fmla="*/ 70 h 94"/>
              <a:gd name="T38" fmla="*/ 24 w 122"/>
              <a:gd name="T39" fmla="*/ 74 h 94"/>
              <a:gd name="T40" fmla="*/ 26 w 122"/>
              <a:gd name="T41" fmla="*/ 80 h 94"/>
              <a:gd name="T42" fmla="*/ 28 w 122"/>
              <a:gd name="T43" fmla="*/ 82 h 94"/>
              <a:gd name="T44" fmla="*/ 32 w 122"/>
              <a:gd name="T45" fmla="*/ 86 h 94"/>
              <a:gd name="T46" fmla="*/ 36 w 122"/>
              <a:gd name="T47" fmla="*/ 88 h 94"/>
              <a:gd name="T48" fmla="*/ 40 w 122"/>
              <a:gd name="T49" fmla="*/ 88 h 94"/>
              <a:gd name="T50" fmla="*/ 50 w 122"/>
              <a:gd name="T51" fmla="*/ 88 h 94"/>
              <a:gd name="T52" fmla="*/ 64 w 122"/>
              <a:gd name="T53" fmla="*/ 88 h 94"/>
              <a:gd name="T54" fmla="*/ 80 w 122"/>
              <a:gd name="T55" fmla="*/ 94 h 94"/>
              <a:gd name="T56" fmla="*/ 122 w 122"/>
              <a:gd name="T57" fmla="*/ 42 h 94"/>
              <a:gd name="T58" fmla="*/ 114 w 122"/>
              <a:gd name="T59" fmla="*/ 24 h 94"/>
              <a:gd name="T60" fmla="*/ 92 w 122"/>
              <a:gd name="T61" fmla="*/ 20 h 94"/>
              <a:gd name="T62" fmla="*/ 56 w 122"/>
              <a:gd name="T63" fmla="*/ 0 h 94"/>
              <a:gd name="T64" fmla="*/ 54 w 122"/>
              <a:gd name="T65" fmla="*/ 12 h 94"/>
              <a:gd name="T66" fmla="*/ 40 w 122"/>
              <a:gd name="T67" fmla="*/ 10 h 94"/>
              <a:gd name="T68" fmla="*/ 22 w 122"/>
              <a:gd name="T69" fmla="*/ 0 h 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2" h="94">
                <a:moveTo>
                  <a:pt x="22" y="0"/>
                </a:moveTo>
                <a:lnTo>
                  <a:pt x="14" y="20"/>
                </a:lnTo>
                <a:lnTo>
                  <a:pt x="0" y="32"/>
                </a:lnTo>
                <a:lnTo>
                  <a:pt x="2" y="36"/>
                </a:lnTo>
                <a:lnTo>
                  <a:pt x="4" y="40"/>
                </a:lnTo>
                <a:lnTo>
                  <a:pt x="6" y="46"/>
                </a:lnTo>
                <a:lnTo>
                  <a:pt x="10" y="50"/>
                </a:lnTo>
                <a:lnTo>
                  <a:pt x="12" y="52"/>
                </a:lnTo>
                <a:lnTo>
                  <a:pt x="14" y="54"/>
                </a:lnTo>
                <a:lnTo>
                  <a:pt x="18" y="54"/>
                </a:lnTo>
                <a:lnTo>
                  <a:pt x="22" y="56"/>
                </a:lnTo>
                <a:lnTo>
                  <a:pt x="26" y="56"/>
                </a:lnTo>
                <a:lnTo>
                  <a:pt x="28" y="56"/>
                </a:lnTo>
                <a:lnTo>
                  <a:pt x="30" y="58"/>
                </a:lnTo>
                <a:lnTo>
                  <a:pt x="32" y="60"/>
                </a:lnTo>
                <a:lnTo>
                  <a:pt x="30" y="62"/>
                </a:lnTo>
                <a:lnTo>
                  <a:pt x="28" y="66"/>
                </a:lnTo>
                <a:lnTo>
                  <a:pt x="24" y="70"/>
                </a:lnTo>
                <a:lnTo>
                  <a:pt x="24" y="74"/>
                </a:lnTo>
                <a:lnTo>
                  <a:pt x="26" y="80"/>
                </a:lnTo>
                <a:lnTo>
                  <a:pt x="28" y="82"/>
                </a:lnTo>
                <a:lnTo>
                  <a:pt x="32" y="86"/>
                </a:lnTo>
                <a:lnTo>
                  <a:pt x="36" y="88"/>
                </a:lnTo>
                <a:lnTo>
                  <a:pt x="40" y="88"/>
                </a:lnTo>
                <a:lnTo>
                  <a:pt x="50" y="88"/>
                </a:lnTo>
                <a:lnTo>
                  <a:pt x="64" y="88"/>
                </a:lnTo>
                <a:lnTo>
                  <a:pt x="80" y="94"/>
                </a:lnTo>
                <a:lnTo>
                  <a:pt x="122" y="42"/>
                </a:lnTo>
                <a:lnTo>
                  <a:pt x="114" y="24"/>
                </a:lnTo>
                <a:lnTo>
                  <a:pt x="92" y="20"/>
                </a:lnTo>
                <a:lnTo>
                  <a:pt x="56" y="0"/>
                </a:lnTo>
                <a:lnTo>
                  <a:pt x="54" y="12"/>
                </a:lnTo>
                <a:lnTo>
                  <a:pt x="40" y="10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379"/>
          <p:cNvSpPr>
            <a:spLocks/>
          </p:cNvSpPr>
          <p:nvPr/>
        </p:nvSpPr>
        <p:spPr bwMode="gray">
          <a:xfrm>
            <a:off x="2919688" y="1643515"/>
            <a:ext cx="84422" cy="80445"/>
          </a:xfrm>
          <a:custGeom>
            <a:avLst/>
            <a:gdLst>
              <a:gd name="T0" fmla="*/ 28 w 46"/>
              <a:gd name="T1" fmla="*/ 8 h 46"/>
              <a:gd name="T2" fmla="*/ 28 w 46"/>
              <a:gd name="T3" fmla="*/ 6 h 46"/>
              <a:gd name="T4" fmla="*/ 26 w 46"/>
              <a:gd name="T5" fmla="*/ 4 h 46"/>
              <a:gd name="T6" fmla="*/ 22 w 46"/>
              <a:gd name="T7" fmla="*/ 2 h 46"/>
              <a:gd name="T8" fmla="*/ 20 w 46"/>
              <a:gd name="T9" fmla="*/ 0 h 46"/>
              <a:gd name="T10" fmla="*/ 16 w 46"/>
              <a:gd name="T11" fmla="*/ 0 h 46"/>
              <a:gd name="T12" fmla="*/ 12 w 46"/>
              <a:gd name="T13" fmla="*/ 0 h 46"/>
              <a:gd name="T14" fmla="*/ 10 w 46"/>
              <a:gd name="T15" fmla="*/ 0 h 46"/>
              <a:gd name="T16" fmla="*/ 8 w 46"/>
              <a:gd name="T17" fmla="*/ 4 h 46"/>
              <a:gd name="T18" fmla="*/ 4 w 46"/>
              <a:gd name="T19" fmla="*/ 8 h 46"/>
              <a:gd name="T20" fmla="*/ 2 w 46"/>
              <a:gd name="T21" fmla="*/ 12 h 46"/>
              <a:gd name="T22" fmla="*/ 2 w 46"/>
              <a:gd name="T23" fmla="*/ 16 h 46"/>
              <a:gd name="T24" fmla="*/ 0 w 46"/>
              <a:gd name="T25" fmla="*/ 20 h 46"/>
              <a:gd name="T26" fmla="*/ 2 w 46"/>
              <a:gd name="T27" fmla="*/ 24 h 46"/>
              <a:gd name="T28" fmla="*/ 4 w 46"/>
              <a:gd name="T29" fmla="*/ 26 h 46"/>
              <a:gd name="T30" fmla="*/ 8 w 46"/>
              <a:gd name="T31" fmla="*/ 30 h 46"/>
              <a:gd name="T32" fmla="*/ 12 w 46"/>
              <a:gd name="T33" fmla="*/ 34 h 46"/>
              <a:gd name="T34" fmla="*/ 16 w 46"/>
              <a:gd name="T35" fmla="*/ 36 h 46"/>
              <a:gd name="T36" fmla="*/ 20 w 46"/>
              <a:gd name="T37" fmla="*/ 40 h 46"/>
              <a:gd name="T38" fmla="*/ 24 w 46"/>
              <a:gd name="T39" fmla="*/ 42 h 46"/>
              <a:gd name="T40" fmla="*/ 28 w 46"/>
              <a:gd name="T41" fmla="*/ 44 h 46"/>
              <a:gd name="T42" fmla="*/ 28 w 46"/>
              <a:gd name="T43" fmla="*/ 46 h 46"/>
              <a:gd name="T44" fmla="*/ 28 w 46"/>
              <a:gd name="T45" fmla="*/ 44 h 46"/>
              <a:gd name="T46" fmla="*/ 32 w 46"/>
              <a:gd name="T47" fmla="*/ 44 h 46"/>
              <a:gd name="T48" fmla="*/ 36 w 46"/>
              <a:gd name="T49" fmla="*/ 40 h 46"/>
              <a:gd name="T50" fmla="*/ 40 w 46"/>
              <a:gd name="T51" fmla="*/ 38 h 46"/>
              <a:gd name="T52" fmla="*/ 42 w 46"/>
              <a:gd name="T53" fmla="*/ 34 h 46"/>
              <a:gd name="T54" fmla="*/ 46 w 46"/>
              <a:gd name="T55" fmla="*/ 32 h 46"/>
              <a:gd name="T56" fmla="*/ 46 w 46"/>
              <a:gd name="T57" fmla="*/ 28 h 46"/>
              <a:gd name="T58" fmla="*/ 46 w 46"/>
              <a:gd name="T59" fmla="*/ 24 h 46"/>
              <a:gd name="T60" fmla="*/ 42 w 46"/>
              <a:gd name="T61" fmla="*/ 20 h 46"/>
              <a:gd name="T62" fmla="*/ 38 w 46"/>
              <a:gd name="T63" fmla="*/ 16 h 46"/>
              <a:gd name="T64" fmla="*/ 34 w 46"/>
              <a:gd name="T65" fmla="*/ 12 h 46"/>
              <a:gd name="T66" fmla="*/ 32 w 46"/>
              <a:gd name="T67" fmla="*/ 10 h 46"/>
              <a:gd name="T68" fmla="*/ 28 w 46"/>
              <a:gd name="T69" fmla="*/ 8 h 46"/>
              <a:gd name="T70" fmla="*/ 28 w 46"/>
              <a:gd name="T71" fmla="*/ 8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6" h="46">
                <a:moveTo>
                  <a:pt x="28" y="8"/>
                </a:moveTo>
                <a:lnTo>
                  <a:pt x="28" y="6"/>
                </a:lnTo>
                <a:lnTo>
                  <a:pt x="26" y="4"/>
                </a:lnTo>
                <a:lnTo>
                  <a:pt x="22" y="2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10" y="0"/>
                </a:lnTo>
                <a:lnTo>
                  <a:pt x="8" y="4"/>
                </a:lnTo>
                <a:lnTo>
                  <a:pt x="4" y="8"/>
                </a:lnTo>
                <a:lnTo>
                  <a:pt x="2" y="12"/>
                </a:lnTo>
                <a:lnTo>
                  <a:pt x="2" y="16"/>
                </a:lnTo>
                <a:lnTo>
                  <a:pt x="0" y="20"/>
                </a:lnTo>
                <a:lnTo>
                  <a:pt x="2" y="24"/>
                </a:lnTo>
                <a:lnTo>
                  <a:pt x="4" y="26"/>
                </a:lnTo>
                <a:lnTo>
                  <a:pt x="8" y="30"/>
                </a:lnTo>
                <a:lnTo>
                  <a:pt x="12" y="34"/>
                </a:lnTo>
                <a:lnTo>
                  <a:pt x="16" y="36"/>
                </a:lnTo>
                <a:lnTo>
                  <a:pt x="20" y="40"/>
                </a:lnTo>
                <a:lnTo>
                  <a:pt x="24" y="42"/>
                </a:lnTo>
                <a:lnTo>
                  <a:pt x="28" y="44"/>
                </a:lnTo>
                <a:lnTo>
                  <a:pt x="28" y="46"/>
                </a:lnTo>
                <a:lnTo>
                  <a:pt x="28" y="44"/>
                </a:lnTo>
                <a:lnTo>
                  <a:pt x="32" y="44"/>
                </a:lnTo>
                <a:lnTo>
                  <a:pt x="36" y="40"/>
                </a:lnTo>
                <a:lnTo>
                  <a:pt x="40" y="38"/>
                </a:lnTo>
                <a:lnTo>
                  <a:pt x="42" y="34"/>
                </a:lnTo>
                <a:lnTo>
                  <a:pt x="46" y="32"/>
                </a:lnTo>
                <a:lnTo>
                  <a:pt x="46" y="28"/>
                </a:lnTo>
                <a:lnTo>
                  <a:pt x="46" y="24"/>
                </a:lnTo>
                <a:lnTo>
                  <a:pt x="42" y="20"/>
                </a:lnTo>
                <a:lnTo>
                  <a:pt x="38" y="16"/>
                </a:lnTo>
                <a:lnTo>
                  <a:pt x="34" y="12"/>
                </a:lnTo>
                <a:lnTo>
                  <a:pt x="32" y="10"/>
                </a:lnTo>
                <a:lnTo>
                  <a:pt x="28" y="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80"/>
          <p:cNvSpPr>
            <a:spLocks/>
          </p:cNvSpPr>
          <p:nvPr/>
        </p:nvSpPr>
        <p:spPr bwMode="gray">
          <a:xfrm>
            <a:off x="5624849" y="2797732"/>
            <a:ext cx="58728" cy="286805"/>
          </a:xfrm>
          <a:custGeom>
            <a:avLst/>
            <a:gdLst>
              <a:gd name="T0" fmla="*/ 26 w 32"/>
              <a:gd name="T1" fmla="*/ 8 h 164"/>
              <a:gd name="T2" fmla="*/ 26 w 32"/>
              <a:gd name="T3" fmla="*/ 6 h 164"/>
              <a:gd name="T4" fmla="*/ 24 w 32"/>
              <a:gd name="T5" fmla="*/ 6 h 164"/>
              <a:gd name="T6" fmla="*/ 22 w 32"/>
              <a:gd name="T7" fmla="*/ 2 h 164"/>
              <a:gd name="T8" fmla="*/ 20 w 32"/>
              <a:gd name="T9" fmla="*/ 2 h 164"/>
              <a:gd name="T10" fmla="*/ 18 w 32"/>
              <a:gd name="T11" fmla="*/ 0 h 164"/>
              <a:gd name="T12" fmla="*/ 16 w 32"/>
              <a:gd name="T13" fmla="*/ 2 h 164"/>
              <a:gd name="T14" fmla="*/ 14 w 32"/>
              <a:gd name="T15" fmla="*/ 6 h 164"/>
              <a:gd name="T16" fmla="*/ 12 w 32"/>
              <a:gd name="T17" fmla="*/ 10 h 164"/>
              <a:gd name="T18" fmla="*/ 10 w 32"/>
              <a:gd name="T19" fmla="*/ 14 h 164"/>
              <a:gd name="T20" fmla="*/ 8 w 32"/>
              <a:gd name="T21" fmla="*/ 18 h 164"/>
              <a:gd name="T22" fmla="*/ 8 w 32"/>
              <a:gd name="T23" fmla="*/ 22 h 164"/>
              <a:gd name="T24" fmla="*/ 8 w 32"/>
              <a:gd name="T25" fmla="*/ 22 h 164"/>
              <a:gd name="T26" fmla="*/ 2 w 32"/>
              <a:gd name="T27" fmla="*/ 42 h 164"/>
              <a:gd name="T28" fmla="*/ 2 w 32"/>
              <a:gd name="T29" fmla="*/ 44 h 164"/>
              <a:gd name="T30" fmla="*/ 2 w 32"/>
              <a:gd name="T31" fmla="*/ 46 h 164"/>
              <a:gd name="T32" fmla="*/ 4 w 32"/>
              <a:gd name="T33" fmla="*/ 52 h 164"/>
              <a:gd name="T34" fmla="*/ 4 w 32"/>
              <a:gd name="T35" fmla="*/ 56 h 164"/>
              <a:gd name="T36" fmla="*/ 6 w 32"/>
              <a:gd name="T37" fmla="*/ 60 h 164"/>
              <a:gd name="T38" fmla="*/ 6 w 32"/>
              <a:gd name="T39" fmla="*/ 66 h 164"/>
              <a:gd name="T40" fmla="*/ 8 w 32"/>
              <a:gd name="T41" fmla="*/ 82 h 164"/>
              <a:gd name="T42" fmla="*/ 6 w 32"/>
              <a:gd name="T43" fmla="*/ 100 h 164"/>
              <a:gd name="T44" fmla="*/ 6 w 32"/>
              <a:gd name="T45" fmla="*/ 118 h 164"/>
              <a:gd name="T46" fmla="*/ 6 w 32"/>
              <a:gd name="T47" fmla="*/ 132 h 164"/>
              <a:gd name="T48" fmla="*/ 6 w 32"/>
              <a:gd name="T49" fmla="*/ 140 h 164"/>
              <a:gd name="T50" fmla="*/ 6 w 32"/>
              <a:gd name="T51" fmla="*/ 142 h 164"/>
              <a:gd name="T52" fmla="*/ 4 w 32"/>
              <a:gd name="T53" fmla="*/ 146 h 164"/>
              <a:gd name="T54" fmla="*/ 2 w 32"/>
              <a:gd name="T55" fmla="*/ 150 h 164"/>
              <a:gd name="T56" fmla="*/ 0 w 32"/>
              <a:gd name="T57" fmla="*/ 156 h 164"/>
              <a:gd name="T58" fmla="*/ 0 w 32"/>
              <a:gd name="T59" fmla="*/ 158 h 164"/>
              <a:gd name="T60" fmla="*/ 0 w 32"/>
              <a:gd name="T61" fmla="*/ 160 h 164"/>
              <a:gd name="T62" fmla="*/ 8 w 32"/>
              <a:gd name="T63" fmla="*/ 164 h 164"/>
              <a:gd name="T64" fmla="*/ 12 w 32"/>
              <a:gd name="T65" fmla="*/ 152 h 164"/>
              <a:gd name="T66" fmla="*/ 22 w 32"/>
              <a:gd name="T67" fmla="*/ 162 h 164"/>
              <a:gd name="T68" fmla="*/ 22 w 32"/>
              <a:gd name="T69" fmla="*/ 160 h 164"/>
              <a:gd name="T70" fmla="*/ 22 w 32"/>
              <a:gd name="T71" fmla="*/ 158 h 164"/>
              <a:gd name="T72" fmla="*/ 22 w 32"/>
              <a:gd name="T73" fmla="*/ 152 h 164"/>
              <a:gd name="T74" fmla="*/ 22 w 32"/>
              <a:gd name="T75" fmla="*/ 146 h 164"/>
              <a:gd name="T76" fmla="*/ 20 w 32"/>
              <a:gd name="T77" fmla="*/ 140 h 164"/>
              <a:gd name="T78" fmla="*/ 16 w 32"/>
              <a:gd name="T79" fmla="*/ 130 h 164"/>
              <a:gd name="T80" fmla="*/ 16 w 32"/>
              <a:gd name="T81" fmla="*/ 118 h 164"/>
              <a:gd name="T82" fmla="*/ 24 w 32"/>
              <a:gd name="T83" fmla="*/ 106 h 164"/>
              <a:gd name="T84" fmla="*/ 28 w 32"/>
              <a:gd name="T85" fmla="*/ 102 h 164"/>
              <a:gd name="T86" fmla="*/ 32 w 32"/>
              <a:gd name="T87" fmla="*/ 96 h 164"/>
              <a:gd name="T88" fmla="*/ 32 w 32"/>
              <a:gd name="T89" fmla="*/ 92 h 164"/>
              <a:gd name="T90" fmla="*/ 32 w 32"/>
              <a:gd name="T91" fmla="*/ 88 h 164"/>
              <a:gd name="T92" fmla="*/ 30 w 32"/>
              <a:gd name="T93" fmla="*/ 84 h 164"/>
              <a:gd name="T94" fmla="*/ 30 w 32"/>
              <a:gd name="T95" fmla="*/ 80 h 164"/>
              <a:gd name="T96" fmla="*/ 30 w 32"/>
              <a:gd name="T97" fmla="*/ 74 h 164"/>
              <a:gd name="T98" fmla="*/ 28 w 32"/>
              <a:gd name="T99" fmla="*/ 62 h 164"/>
              <a:gd name="T100" fmla="*/ 26 w 32"/>
              <a:gd name="T101" fmla="*/ 50 h 164"/>
              <a:gd name="T102" fmla="*/ 24 w 32"/>
              <a:gd name="T103" fmla="*/ 40 h 164"/>
              <a:gd name="T104" fmla="*/ 24 w 32"/>
              <a:gd name="T105" fmla="*/ 36 h 164"/>
              <a:gd name="T106" fmla="*/ 24 w 32"/>
              <a:gd name="T107" fmla="*/ 36 h 164"/>
              <a:gd name="T108" fmla="*/ 22 w 32"/>
              <a:gd name="T109" fmla="*/ 32 h 164"/>
              <a:gd name="T110" fmla="*/ 22 w 32"/>
              <a:gd name="T111" fmla="*/ 28 h 164"/>
              <a:gd name="T112" fmla="*/ 22 w 32"/>
              <a:gd name="T113" fmla="*/ 22 h 164"/>
              <a:gd name="T114" fmla="*/ 22 w 32"/>
              <a:gd name="T115" fmla="*/ 16 h 164"/>
              <a:gd name="T116" fmla="*/ 24 w 32"/>
              <a:gd name="T117" fmla="*/ 12 h 164"/>
              <a:gd name="T118" fmla="*/ 26 w 32"/>
              <a:gd name="T119" fmla="*/ 8 h 1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" h="164">
                <a:moveTo>
                  <a:pt x="26" y="8"/>
                </a:moveTo>
                <a:lnTo>
                  <a:pt x="26" y="6"/>
                </a:lnTo>
                <a:lnTo>
                  <a:pt x="24" y="6"/>
                </a:lnTo>
                <a:lnTo>
                  <a:pt x="22" y="2"/>
                </a:lnTo>
                <a:lnTo>
                  <a:pt x="20" y="2"/>
                </a:lnTo>
                <a:lnTo>
                  <a:pt x="18" y="0"/>
                </a:lnTo>
                <a:lnTo>
                  <a:pt x="16" y="2"/>
                </a:lnTo>
                <a:lnTo>
                  <a:pt x="14" y="6"/>
                </a:lnTo>
                <a:lnTo>
                  <a:pt x="12" y="10"/>
                </a:lnTo>
                <a:lnTo>
                  <a:pt x="10" y="14"/>
                </a:lnTo>
                <a:lnTo>
                  <a:pt x="8" y="18"/>
                </a:lnTo>
                <a:lnTo>
                  <a:pt x="8" y="22"/>
                </a:lnTo>
                <a:lnTo>
                  <a:pt x="2" y="42"/>
                </a:lnTo>
                <a:lnTo>
                  <a:pt x="2" y="44"/>
                </a:lnTo>
                <a:lnTo>
                  <a:pt x="2" y="46"/>
                </a:lnTo>
                <a:lnTo>
                  <a:pt x="4" y="52"/>
                </a:lnTo>
                <a:lnTo>
                  <a:pt x="4" y="56"/>
                </a:lnTo>
                <a:lnTo>
                  <a:pt x="6" y="60"/>
                </a:lnTo>
                <a:lnTo>
                  <a:pt x="6" y="66"/>
                </a:lnTo>
                <a:lnTo>
                  <a:pt x="8" y="82"/>
                </a:lnTo>
                <a:lnTo>
                  <a:pt x="6" y="100"/>
                </a:lnTo>
                <a:lnTo>
                  <a:pt x="6" y="118"/>
                </a:lnTo>
                <a:lnTo>
                  <a:pt x="6" y="132"/>
                </a:lnTo>
                <a:lnTo>
                  <a:pt x="6" y="140"/>
                </a:lnTo>
                <a:lnTo>
                  <a:pt x="6" y="142"/>
                </a:lnTo>
                <a:lnTo>
                  <a:pt x="4" y="146"/>
                </a:lnTo>
                <a:lnTo>
                  <a:pt x="2" y="150"/>
                </a:lnTo>
                <a:lnTo>
                  <a:pt x="0" y="156"/>
                </a:lnTo>
                <a:lnTo>
                  <a:pt x="0" y="158"/>
                </a:lnTo>
                <a:lnTo>
                  <a:pt x="0" y="160"/>
                </a:lnTo>
                <a:lnTo>
                  <a:pt x="8" y="164"/>
                </a:lnTo>
                <a:lnTo>
                  <a:pt x="12" y="152"/>
                </a:lnTo>
                <a:lnTo>
                  <a:pt x="22" y="162"/>
                </a:lnTo>
                <a:lnTo>
                  <a:pt x="22" y="160"/>
                </a:lnTo>
                <a:lnTo>
                  <a:pt x="22" y="158"/>
                </a:lnTo>
                <a:lnTo>
                  <a:pt x="22" y="152"/>
                </a:lnTo>
                <a:lnTo>
                  <a:pt x="22" y="146"/>
                </a:lnTo>
                <a:lnTo>
                  <a:pt x="20" y="140"/>
                </a:lnTo>
                <a:lnTo>
                  <a:pt x="16" y="130"/>
                </a:lnTo>
                <a:lnTo>
                  <a:pt x="16" y="118"/>
                </a:lnTo>
                <a:lnTo>
                  <a:pt x="24" y="106"/>
                </a:lnTo>
                <a:lnTo>
                  <a:pt x="28" y="102"/>
                </a:lnTo>
                <a:lnTo>
                  <a:pt x="32" y="96"/>
                </a:lnTo>
                <a:lnTo>
                  <a:pt x="32" y="92"/>
                </a:lnTo>
                <a:lnTo>
                  <a:pt x="32" y="88"/>
                </a:lnTo>
                <a:lnTo>
                  <a:pt x="30" y="84"/>
                </a:lnTo>
                <a:lnTo>
                  <a:pt x="30" y="80"/>
                </a:lnTo>
                <a:lnTo>
                  <a:pt x="30" y="74"/>
                </a:lnTo>
                <a:lnTo>
                  <a:pt x="28" y="62"/>
                </a:lnTo>
                <a:lnTo>
                  <a:pt x="26" y="50"/>
                </a:lnTo>
                <a:lnTo>
                  <a:pt x="24" y="40"/>
                </a:lnTo>
                <a:lnTo>
                  <a:pt x="24" y="36"/>
                </a:lnTo>
                <a:lnTo>
                  <a:pt x="22" y="32"/>
                </a:lnTo>
                <a:lnTo>
                  <a:pt x="22" y="28"/>
                </a:lnTo>
                <a:lnTo>
                  <a:pt x="22" y="22"/>
                </a:lnTo>
                <a:lnTo>
                  <a:pt x="22" y="16"/>
                </a:lnTo>
                <a:lnTo>
                  <a:pt x="24" y="12"/>
                </a:lnTo>
                <a:lnTo>
                  <a:pt x="26" y="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381"/>
          <p:cNvSpPr>
            <a:spLocks/>
          </p:cNvSpPr>
          <p:nvPr/>
        </p:nvSpPr>
        <p:spPr bwMode="gray">
          <a:xfrm>
            <a:off x="2835266" y="1388189"/>
            <a:ext cx="3912757" cy="2028622"/>
          </a:xfrm>
          <a:custGeom>
            <a:avLst/>
            <a:gdLst>
              <a:gd name="T0" fmla="*/ 1494 w 2132"/>
              <a:gd name="T1" fmla="*/ 916 h 1160"/>
              <a:gd name="T2" fmla="*/ 1558 w 2132"/>
              <a:gd name="T3" fmla="*/ 688 h 1160"/>
              <a:gd name="T4" fmla="*/ 1762 w 2132"/>
              <a:gd name="T5" fmla="*/ 626 h 1160"/>
              <a:gd name="T6" fmla="*/ 1698 w 2132"/>
              <a:gd name="T7" fmla="*/ 776 h 1160"/>
              <a:gd name="T8" fmla="*/ 1790 w 2132"/>
              <a:gd name="T9" fmla="*/ 726 h 1160"/>
              <a:gd name="T10" fmla="*/ 1876 w 2132"/>
              <a:gd name="T11" fmla="*/ 654 h 1160"/>
              <a:gd name="T12" fmla="*/ 1998 w 2132"/>
              <a:gd name="T13" fmla="*/ 586 h 1160"/>
              <a:gd name="T14" fmla="*/ 2084 w 2132"/>
              <a:gd name="T15" fmla="*/ 548 h 1160"/>
              <a:gd name="T16" fmla="*/ 2074 w 2132"/>
              <a:gd name="T17" fmla="*/ 480 h 1160"/>
              <a:gd name="T18" fmla="*/ 1880 w 2132"/>
              <a:gd name="T19" fmla="*/ 370 h 1160"/>
              <a:gd name="T20" fmla="*/ 1640 w 2132"/>
              <a:gd name="T21" fmla="*/ 308 h 1160"/>
              <a:gd name="T22" fmla="*/ 1578 w 2132"/>
              <a:gd name="T23" fmla="*/ 268 h 1160"/>
              <a:gd name="T24" fmla="*/ 1412 w 2132"/>
              <a:gd name="T25" fmla="*/ 308 h 1160"/>
              <a:gd name="T26" fmla="*/ 1338 w 2132"/>
              <a:gd name="T27" fmla="*/ 230 h 1160"/>
              <a:gd name="T28" fmla="*/ 1160 w 2132"/>
              <a:gd name="T29" fmla="*/ 170 h 1160"/>
              <a:gd name="T30" fmla="*/ 1134 w 2132"/>
              <a:gd name="T31" fmla="*/ 160 h 1160"/>
              <a:gd name="T32" fmla="*/ 1086 w 2132"/>
              <a:gd name="T33" fmla="*/ 8 h 1160"/>
              <a:gd name="T34" fmla="*/ 1020 w 2132"/>
              <a:gd name="T35" fmla="*/ 108 h 1160"/>
              <a:gd name="T36" fmla="*/ 906 w 2132"/>
              <a:gd name="T37" fmla="*/ 98 h 1160"/>
              <a:gd name="T38" fmla="*/ 764 w 2132"/>
              <a:gd name="T39" fmla="*/ 244 h 1160"/>
              <a:gd name="T40" fmla="*/ 812 w 2132"/>
              <a:gd name="T41" fmla="*/ 382 h 1160"/>
              <a:gd name="T42" fmla="*/ 778 w 2132"/>
              <a:gd name="T43" fmla="*/ 298 h 1160"/>
              <a:gd name="T44" fmla="*/ 706 w 2132"/>
              <a:gd name="T45" fmla="*/ 244 h 1160"/>
              <a:gd name="T46" fmla="*/ 670 w 2132"/>
              <a:gd name="T47" fmla="*/ 318 h 1160"/>
              <a:gd name="T48" fmla="*/ 726 w 2132"/>
              <a:gd name="T49" fmla="*/ 416 h 1160"/>
              <a:gd name="T50" fmla="*/ 756 w 2132"/>
              <a:gd name="T51" fmla="*/ 470 h 1160"/>
              <a:gd name="T52" fmla="*/ 712 w 2132"/>
              <a:gd name="T53" fmla="*/ 492 h 1160"/>
              <a:gd name="T54" fmla="*/ 676 w 2132"/>
              <a:gd name="T55" fmla="*/ 424 h 1160"/>
              <a:gd name="T56" fmla="*/ 648 w 2132"/>
              <a:gd name="T57" fmla="*/ 466 h 1160"/>
              <a:gd name="T58" fmla="*/ 656 w 2132"/>
              <a:gd name="T59" fmla="*/ 368 h 1160"/>
              <a:gd name="T60" fmla="*/ 610 w 2132"/>
              <a:gd name="T61" fmla="*/ 280 h 1160"/>
              <a:gd name="T62" fmla="*/ 552 w 2132"/>
              <a:gd name="T63" fmla="*/ 374 h 1160"/>
              <a:gd name="T64" fmla="*/ 390 w 2132"/>
              <a:gd name="T65" fmla="*/ 422 h 1160"/>
              <a:gd name="T66" fmla="*/ 328 w 2132"/>
              <a:gd name="T67" fmla="*/ 410 h 1160"/>
              <a:gd name="T68" fmla="*/ 302 w 2132"/>
              <a:gd name="T69" fmla="*/ 490 h 1160"/>
              <a:gd name="T70" fmla="*/ 208 w 2132"/>
              <a:gd name="T71" fmla="*/ 560 h 1160"/>
              <a:gd name="T72" fmla="*/ 258 w 2132"/>
              <a:gd name="T73" fmla="*/ 480 h 1160"/>
              <a:gd name="T74" fmla="*/ 162 w 2132"/>
              <a:gd name="T75" fmla="*/ 368 h 1160"/>
              <a:gd name="T76" fmla="*/ 134 w 2132"/>
              <a:gd name="T77" fmla="*/ 606 h 1160"/>
              <a:gd name="T78" fmla="*/ 54 w 2132"/>
              <a:gd name="T79" fmla="*/ 674 h 1160"/>
              <a:gd name="T80" fmla="*/ 28 w 2132"/>
              <a:gd name="T81" fmla="*/ 730 h 1160"/>
              <a:gd name="T82" fmla="*/ 42 w 2132"/>
              <a:gd name="T83" fmla="*/ 810 h 1160"/>
              <a:gd name="T84" fmla="*/ 38 w 2132"/>
              <a:gd name="T85" fmla="*/ 892 h 1160"/>
              <a:gd name="T86" fmla="*/ 60 w 2132"/>
              <a:gd name="T87" fmla="*/ 918 h 1160"/>
              <a:gd name="T88" fmla="*/ 114 w 2132"/>
              <a:gd name="T89" fmla="*/ 970 h 1160"/>
              <a:gd name="T90" fmla="*/ 174 w 2132"/>
              <a:gd name="T91" fmla="*/ 998 h 1160"/>
              <a:gd name="T92" fmla="*/ 212 w 2132"/>
              <a:gd name="T93" fmla="*/ 974 h 1160"/>
              <a:gd name="T94" fmla="*/ 236 w 2132"/>
              <a:gd name="T95" fmla="*/ 1020 h 1160"/>
              <a:gd name="T96" fmla="*/ 316 w 2132"/>
              <a:gd name="T97" fmla="*/ 1092 h 1160"/>
              <a:gd name="T98" fmla="*/ 348 w 2132"/>
              <a:gd name="T99" fmla="*/ 1034 h 1160"/>
              <a:gd name="T100" fmla="*/ 390 w 2132"/>
              <a:gd name="T101" fmla="*/ 992 h 1160"/>
              <a:gd name="T102" fmla="*/ 410 w 2132"/>
              <a:gd name="T103" fmla="*/ 1058 h 1160"/>
              <a:gd name="T104" fmla="*/ 452 w 2132"/>
              <a:gd name="T105" fmla="*/ 1122 h 1160"/>
              <a:gd name="T106" fmla="*/ 560 w 2132"/>
              <a:gd name="T107" fmla="*/ 1128 h 1160"/>
              <a:gd name="T108" fmla="*/ 660 w 2132"/>
              <a:gd name="T109" fmla="*/ 1104 h 1160"/>
              <a:gd name="T110" fmla="*/ 732 w 2132"/>
              <a:gd name="T111" fmla="*/ 1050 h 1160"/>
              <a:gd name="T112" fmla="*/ 752 w 2132"/>
              <a:gd name="T113" fmla="*/ 994 h 1160"/>
              <a:gd name="T114" fmla="*/ 834 w 2132"/>
              <a:gd name="T115" fmla="*/ 912 h 1160"/>
              <a:gd name="T116" fmla="*/ 964 w 2132"/>
              <a:gd name="T117" fmla="*/ 912 h 1160"/>
              <a:gd name="T118" fmla="*/ 1168 w 2132"/>
              <a:gd name="T119" fmla="*/ 880 h 1160"/>
              <a:gd name="T120" fmla="*/ 1354 w 2132"/>
              <a:gd name="T121" fmla="*/ 904 h 1160"/>
              <a:gd name="T122" fmla="*/ 1432 w 2132"/>
              <a:gd name="T123" fmla="*/ 908 h 11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32" h="1160">
                <a:moveTo>
                  <a:pt x="1396" y="998"/>
                </a:moveTo>
                <a:lnTo>
                  <a:pt x="1398" y="994"/>
                </a:lnTo>
                <a:lnTo>
                  <a:pt x="1398" y="996"/>
                </a:lnTo>
                <a:lnTo>
                  <a:pt x="1396" y="1000"/>
                </a:lnTo>
                <a:lnTo>
                  <a:pt x="1396" y="1002"/>
                </a:lnTo>
                <a:lnTo>
                  <a:pt x="1394" y="1006"/>
                </a:lnTo>
                <a:lnTo>
                  <a:pt x="1394" y="1010"/>
                </a:lnTo>
                <a:lnTo>
                  <a:pt x="1394" y="1012"/>
                </a:lnTo>
                <a:lnTo>
                  <a:pt x="1392" y="1012"/>
                </a:lnTo>
                <a:lnTo>
                  <a:pt x="1394" y="1018"/>
                </a:lnTo>
                <a:lnTo>
                  <a:pt x="1398" y="1024"/>
                </a:lnTo>
                <a:lnTo>
                  <a:pt x="1402" y="1028"/>
                </a:lnTo>
                <a:lnTo>
                  <a:pt x="1406" y="1030"/>
                </a:lnTo>
                <a:lnTo>
                  <a:pt x="1410" y="1032"/>
                </a:lnTo>
                <a:lnTo>
                  <a:pt x="1412" y="1034"/>
                </a:lnTo>
                <a:lnTo>
                  <a:pt x="1414" y="1034"/>
                </a:lnTo>
                <a:lnTo>
                  <a:pt x="1424" y="1026"/>
                </a:lnTo>
                <a:lnTo>
                  <a:pt x="1436" y="1010"/>
                </a:lnTo>
                <a:lnTo>
                  <a:pt x="1450" y="992"/>
                </a:lnTo>
                <a:lnTo>
                  <a:pt x="1464" y="970"/>
                </a:lnTo>
                <a:lnTo>
                  <a:pt x="1476" y="950"/>
                </a:lnTo>
                <a:lnTo>
                  <a:pt x="1486" y="932"/>
                </a:lnTo>
                <a:lnTo>
                  <a:pt x="1492" y="920"/>
                </a:lnTo>
                <a:lnTo>
                  <a:pt x="1494" y="916"/>
                </a:lnTo>
                <a:lnTo>
                  <a:pt x="1496" y="898"/>
                </a:lnTo>
                <a:lnTo>
                  <a:pt x="1502" y="884"/>
                </a:lnTo>
                <a:lnTo>
                  <a:pt x="1506" y="876"/>
                </a:lnTo>
                <a:lnTo>
                  <a:pt x="1510" y="872"/>
                </a:lnTo>
                <a:lnTo>
                  <a:pt x="1512" y="846"/>
                </a:lnTo>
                <a:lnTo>
                  <a:pt x="1514" y="842"/>
                </a:lnTo>
                <a:lnTo>
                  <a:pt x="1516" y="830"/>
                </a:lnTo>
                <a:lnTo>
                  <a:pt x="1514" y="818"/>
                </a:lnTo>
                <a:lnTo>
                  <a:pt x="1510" y="808"/>
                </a:lnTo>
                <a:lnTo>
                  <a:pt x="1500" y="804"/>
                </a:lnTo>
                <a:lnTo>
                  <a:pt x="1494" y="804"/>
                </a:lnTo>
                <a:lnTo>
                  <a:pt x="1486" y="806"/>
                </a:lnTo>
                <a:lnTo>
                  <a:pt x="1478" y="808"/>
                </a:lnTo>
                <a:lnTo>
                  <a:pt x="1472" y="808"/>
                </a:lnTo>
                <a:lnTo>
                  <a:pt x="1466" y="806"/>
                </a:lnTo>
                <a:lnTo>
                  <a:pt x="1462" y="802"/>
                </a:lnTo>
                <a:lnTo>
                  <a:pt x="1460" y="800"/>
                </a:lnTo>
                <a:lnTo>
                  <a:pt x="1458" y="798"/>
                </a:lnTo>
                <a:lnTo>
                  <a:pt x="1456" y="798"/>
                </a:lnTo>
                <a:lnTo>
                  <a:pt x="1444" y="794"/>
                </a:lnTo>
                <a:lnTo>
                  <a:pt x="1470" y="770"/>
                </a:lnTo>
                <a:lnTo>
                  <a:pt x="1472" y="762"/>
                </a:lnTo>
                <a:lnTo>
                  <a:pt x="1494" y="738"/>
                </a:lnTo>
                <a:lnTo>
                  <a:pt x="1542" y="686"/>
                </a:lnTo>
                <a:lnTo>
                  <a:pt x="1546" y="686"/>
                </a:lnTo>
                <a:lnTo>
                  <a:pt x="1558" y="688"/>
                </a:lnTo>
                <a:lnTo>
                  <a:pt x="1572" y="692"/>
                </a:lnTo>
                <a:lnTo>
                  <a:pt x="1588" y="694"/>
                </a:lnTo>
                <a:lnTo>
                  <a:pt x="1602" y="698"/>
                </a:lnTo>
                <a:lnTo>
                  <a:pt x="1608" y="698"/>
                </a:lnTo>
                <a:lnTo>
                  <a:pt x="1612" y="698"/>
                </a:lnTo>
                <a:lnTo>
                  <a:pt x="1612" y="694"/>
                </a:lnTo>
                <a:lnTo>
                  <a:pt x="1612" y="692"/>
                </a:lnTo>
                <a:lnTo>
                  <a:pt x="1612" y="688"/>
                </a:lnTo>
                <a:lnTo>
                  <a:pt x="1612" y="686"/>
                </a:lnTo>
                <a:lnTo>
                  <a:pt x="1622" y="680"/>
                </a:lnTo>
                <a:lnTo>
                  <a:pt x="1634" y="682"/>
                </a:lnTo>
                <a:lnTo>
                  <a:pt x="1642" y="682"/>
                </a:lnTo>
                <a:lnTo>
                  <a:pt x="1650" y="700"/>
                </a:lnTo>
                <a:lnTo>
                  <a:pt x="1694" y="686"/>
                </a:lnTo>
                <a:lnTo>
                  <a:pt x="1694" y="676"/>
                </a:lnTo>
                <a:lnTo>
                  <a:pt x="1732" y="642"/>
                </a:lnTo>
                <a:lnTo>
                  <a:pt x="1734" y="642"/>
                </a:lnTo>
                <a:lnTo>
                  <a:pt x="1736" y="640"/>
                </a:lnTo>
                <a:lnTo>
                  <a:pt x="1738" y="636"/>
                </a:lnTo>
                <a:lnTo>
                  <a:pt x="1742" y="634"/>
                </a:lnTo>
                <a:lnTo>
                  <a:pt x="1746" y="630"/>
                </a:lnTo>
                <a:lnTo>
                  <a:pt x="1750" y="628"/>
                </a:lnTo>
                <a:lnTo>
                  <a:pt x="1756" y="626"/>
                </a:lnTo>
                <a:lnTo>
                  <a:pt x="1760" y="624"/>
                </a:lnTo>
                <a:lnTo>
                  <a:pt x="1762" y="626"/>
                </a:lnTo>
                <a:lnTo>
                  <a:pt x="1764" y="628"/>
                </a:lnTo>
                <a:lnTo>
                  <a:pt x="1764" y="632"/>
                </a:lnTo>
                <a:lnTo>
                  <a:pt x="1760" y="638"/>
                </a:lnTo>
                <a:lnTo>
                  <a:pt x="1758" y="644"/>
                </a:lnTo>
                <a:lnTo>
                  <a:pt x="1754" y="648"/>
                </a:lnTo>
                <a:lnTo>
                  <a:pt x="1754" y="652"/>
                </a:lnTo>
                <a:lnTo>
                  <a:pt x="1754" y="654"/>
                </a:lnTo>
                <a:lnTo>
                  <a:pt x="1758" y="654"/>
                </a:lnTo>
                <a:lnTo>
                  <a:pt x="1760" y="654"/>
                </a:lnTo>
                <a:lnTo>
                  <a:pt x="1764" y="654"/>
                </a:lnTo>
                <a:lnTo>
                  <a:pt x="1768" y="652"/>
                </a:lnTo>
                <a:lnTo>
                  <a:pt x="1770" y="650"/>
                </a:lnTo>
                <a:lnTo>
                  <a:pt x="1776" y="644"/>
                </a:lnTo>
                <a:lnTo>
                  <a:pt x="1784" y="634"/>
                </a:lnTo>
                <a:lnTo>
                  <a:pt x="1790" y="624"/>
                </a:lnTo>
                <a:lnTo>
                  <a:pt x="1796" y="616"/>
                </a:lnTo>
                <a:lnTo>
                  <a:pt x="1798" y="614"/>
                </a:lnTo>
                <a:lnTo>
                  <a:pt x="1792" y="626"/>
                </a:lnTo>
                <a:lnTo>
                  <a:pt x="1792" y="638"/>
                </a:lnTo>
                <a:lnTo>
                  <a:pt x="1794" y="648"/>
                </a:lnTo>
                <a:lnTo>
                  <a:pt x="1796" y="652"/>
                </a:lnTo>
                <a:lnTo>
                  <a:pt x="1762" y="676"/>
                </a:lnTo>
                <a:lnTo>
                  <a:pt x="1752" y="706"/>
                </a:lnTo>
                <a:lnTo>
                  <a:pt x="1714" y="736"/>
                </a:lnTo>
                <a:lnTo>
                  <a:pt x="1698" y="776"/>
                </a:lnTo>
                <a:lnTo>
                  <a:pt x="1696" y="780"/>
                </a:lnTo>
                <a:lnTo>
                  <a:pt x="1696" y="784"/>
                </a:lnTo>
                <a:lnTo>
                  <a:pt x="1694" y="790"/>
                </a:lnTo>
                <a:lnTo>
                  <a:pt x="1696" y="798"/>
                </a:lnTo>
                <a:lnTo>
                  <a:pt x="1698" y="806"/>
                </a:lnTo>
                <a:lnTo>
                  <a:pt x="1702" y="820"/>
                </a:lnTo>
                <a:lnTo>
                  <a:pt x="1708" y="838"/>
                </a:lnTo>
                <a:lnTo>
                  <a:pt x="1712" y="854"/>
                </a:lnTo>
                <a:lnTo>
                  <a:pt x="1718" y="868"/>
                </a:lnTo>
                <a:lnTo>
                  <a:pt x="1718" y="874"/>
                </a:lnTo>
                <a:lnTo>
                  <a:pt x="1736" y="848"/>
                </a:lnTo>
                <a:lnTo>
                  <a:pt x="1766" y="802"/>
                </a:lnTo>
                <a:lnTo>
                  <a:pt x="1782" y="798"/>
                </a:lnTo>
                <a:lnTo>
                  <a:pt x="1780" y="794"/>
                </a:lnTo>
                <a:lnTo>
                  <a:pt x="1780" y="784"/>
                </a:lnTo>
                <a:lnTo>
                  <a:pt x="1782" y="772"/>
                </a:lnTo>
                <a:lnTo>
                  <a:pt x="1786" y="758"/>
                </a:lnTo>
                <a:lnTo>
                  <a:pt x="1790" y="750"/>
                </a:lnTo>
                <a:lnTo>
                  <a:pt x="1792" y="744"/>
                </a:lnTo>
                <a:lnTo>
                  <a:pt x="1792" y="740"/>
                </a:lnTo>
                <a:lnTo>
                  <a:pt x="1792" y="736"/>
                </a:lnTo>
                <a:lnTo>
                  <a:pt x="1792" y="732"/>
                </a:lnTo>
                <a:lnTo>
                  <a:pt x="1792" y="730"/>
                </a:lnTo>
                <a:lnTo>
                  <a:pt x="1790" y="730"/>
                </a:lnTo>
                <a:lnTo>
                  <a:pt x="1790" y="728"/>
                </a:lnTo>
                <a:lnTo>
                  <a:pt x="1790" y="726"/>
                </a:lnTo>
                <a:lnTo>
                  <a:pt x="1788" y="724"/>
                </a:lnTo>
                <a:lnTo>
                  <a:pt x="1786" y="720"/>
                </a:lnTo>
                <a:lnTo>
                  <a:pt x="1786" y="716"/>
                </a:lnTo>
                <a:lnTo>
                  <a:pt x="1786" y="712"/>
                </a:lnTo>
                <a:lnTo>
                  <a:pt x="1790" y="708"/>
                </a:lnTo>
                <a:lnTo>
                  <a:pt x="1792" y="704"/>
                </a:lnTo>
                <a:lnTo>
                  <a:pt x="1796" y="702"/>
                </a:lnTo>
                <a:lnTo>
                  <a:pt x="1802" y="702"/>
                </a:lnTo>
                <a:lnTo>
                  <a:pt x="1812" y="700"/>
                </a:lnTo>
                <a:lnTo>
                  <a:pt x="1816" y="698"/>
                </a:lnTo>
                <a:lnTo>
                  <a:pt x="1818" y="696"/>
                </a:lnTo>
                <a:lnTo>
                  <a:pt x="1820" y="692"/>
                </a:lnTo>
                <a:lnTo>
                  <a:pt x="1820" y="688"/>
                </a:lnTo>
                <a:lnTo>
                  <a:pt x="1820" y="684"/>
                </a:lnTo>
                <a:lnTo>
                  <a:pt x="1820" y="680"/>
                </a:lnTo>
                <a:lnTo>
                  <a:pt x="1820" y="678"/>
                </a:lnTo>
                <a:lnTo>
                  <a:pt x="1822" y="676"/>
                </a:lnTo>
                <a:lnTo>
                  <a:pt x="1824" y="676"/>
                </a:lnTo>
                <a:lnTo>
                  <a:pt x="1832" y="676"/>
                </a:lnTo>
                <a:lnTo>
                  <a:pt x="1838" y="674"/>
                </a:lnTo>
                <a:lnTo>
                  <a:pt x="1846" y="670"/>
                </a:lnTo>
                <a:lnTo>
                  <a:pt x="1858" y="660"/>
                </a:lnTo>
                <a:lnTo>
                  <a:pt x="1862" y="656"/>
                </a:lnTo>
                <a:lnTo>
                  <a:pt x="1868" y="654"/>
                </a:lnTo>
                <a:lnTo>
                  <a:pt x="1872" y="654"/>
                </a:lnTo>
                <a:lnTo>
                  <a:pt x="1876" y="654"/>
                </a:lnTo>
                <a:lnTo>
                  <a:pt x="1880" y="656"/>
                </a:lnTo>
                <a:lnTo>
                  <a:pt x="1882" y="660"/>
                </a:lnTo>
                <a:lnTo>
                  <a:pt x="1884" y="662"/>
                </a:lnTo>
                <a:lnTo>
                  <a:pt x="1884" y="664"/>
                </a:lnTo>
                <a:lnTo>
                  <a:pt x="1906" y="656"/>
                </a:lnTo>
                <a:lnTo>
                  <a:pt x="1914" y="642"/>
                </a:lnTo>
                <a:lnTo>
                  <a:pt x="1926" y="630"/>
                </a:lnTo>
                <a:lnTo>
                  <a:pt x="1944" y="622"/>
                </a:lnTo>
                <a:lnTo>
                  <a:pt x="1948" y="610"/>
                </a:lnTo>
                <a:lnTo>
                  <a:pt x="1964" y="610"/>
                </a:lnTo>
                <a:lnTo>
                  <a:pt x="1966" y="610"/>
                </a:lnTo>
                <a:lnTo>
                  <a:pt x="1970" y="610"/>
                </a:lnTo>
                <a:lnTo>
                  <a:pt x="1974" y="610"/>
                </a:lnTo>
                <a:lnTo>
                  <a:pt x="1978" y="610"/>
                </a:lnTo>
                <a:lnTo>
                  <a:pt x="1982" y="612"/>
                </a:lnTo>
                <a:lnTo>
                  <a:pt x="1986" y="612"/>
                </a:lnTo>
                <a:lnTo>
                  <a:pt x="1988" y="610"/>
                </a:lnTo>
                <a:lnTo>
                  <a:pt x="1992" y="608"/>
                </a:lnTo>
                <a:lnTo>
                  <a:pt x="1996" y="604"/>
                </a:lnTo>
                <a:lnTo>
                  <a:pt x="2000" y="602"/>
                </a:lnTo>
                <a:lnTo>
                  <a:pt x="2002" y="598"/>
                </a:lnTo>
                <a:lnTo>
                  <a:pt x="2004" y="596"/>
                </a:lnTo>
                <a:lnTo>
                  <a:pt x="2006" y="596"/>
                </a:lnTo>
                <a:lnTo>
                  <a:pt x="2004" y="592"/>
                </a:lnTo>
                <a:lnTo>
                  <a:pt x="1998" y="586"/>
                </a:lnTo>
                <a:lnTo>
                  <a:pt x="1990" y="576"/>
                </a:lnTo>
                <a:lnTo>
                  <a:pt x="1984" y="568"/>
                </a:lnTo>
                <a:lnTo>
                  <a:pt x="1978" y="562"/>
                </a:lnTo>
                <a:lnTo>
                  <a:pt x="1974" y="560"/>
                </a:lnTo>
                <a:lnTo>
                  <a:pt x="1972" y="556"/>
                </a:lnTo>
                <a:lnTo>
                  <a:pt x="1972" y="552"/>
                </a:lnTo>
                <a:lnTo>
                  <a:pt x="1972" y="550"/>
                </a:lnTo>
                <a:lnTo>
                  <a:pt x="1972" y="546"/>
                </a:lnTo>
                <a:lnTo>
                  <a:pt x="1974" y="546"/>
                </a:lnTo>
                <a:lnTo>
                  <a:pt x="1978" y="546"/>
                </a:lnTo>
                <a:lnTo>
                  <a:pt x="1982" y="546"/>
                </a:lnTo>
                <a:lnTo>
                  <a:pt x="1986" y="546"/>
                </a:lnTo>
                <a:lnTo>
                  <a:pt x="1988" y="544"/>
                </a:lnTo>
                <a:lnTo>
                  <a:pt x="1992" y="542"/>
                </a:lnTo>
                <a:lnTo>
                  <a:pt x="1994" y="540"/>
                </a:lnTo>
                <a:lnTo>
                  <a:pt x="2016" y="518"/>
                </a:lnTo>
                <a:lnTo>
                  <a:pt x="2014" y="502"/>
                </a:lnTo>
                <a:lnTo>
                  <a:pt x="2024" y="494"/>
                </a:lnTo>
                <a:lnTo>
                  <a:pt x="2032" y="512"/>
                </a:lnTo>
                <a:lnTo>
                  <a:pt x="2050" y="518"/>
                </a:lnTo>
                <a:lnTo>
                  <a:pt x="2054" y="520"/>
                </a:lnTo>
                <a:lnTo>
                  <a:pt x="2060" y="526"/>
                </a:lnTo>
                <a:lnTo>
                  <a:pt x="2068" y="534"/>
                </a:lnTo>
                <a:lnTo>
                  <a:pt x="2076" y="542"/>
                </a:lnTo>
                <a:lnTo>
                  <a:pt x="2084" y="548"/>
                </a:lnTo>
                <a:lnTo>
                  <a:pt x="2088" y="550"/>
                </a:lnTo>
                <a:lnTo>
                  <a:pt x="2090" y="552"/>
                </a:lnTo>
                <a:lnTo>
                  <a:pt x="2094" y="550"/>
                </a:lnTo>
                <a:lnTo>
                  <a:pt x="2096" y="550"/>
                </a:lnTo>
                <a:lnTo>
                  <a:pt x="2100" y="524"/>
                </a:lnTo>
                <a:lnTo>
                  <a:pt x="2100" y="518"/>
                </a:lnTo>
                <a:lnTo>
                  <a:pt x="2102" y="518"/>
                </a:lnTo>
                <a:lnTo>
                  <a:pt x="2106" y="518"/>
                </a:lnTo>
                <a:lnTo>
                  <a:pt x="2110" y="518"/>
                </a:lnTo>
                <a:lnTo>
                  <a:pt x="2116" y="518"/>
                </a:lnTo>
                <a:lnTo>
                  <a:pt x="2122" y="516"/>
                </a:lnTo>
                <a:lnTo>
                  <a:pt x="2126" y="512"/>
                </a:lnTo>
                <a:lnTo>
                  <a:pt x="2130" y="508"/>
                </a:lnTo>
                <a:lnTo>
                  <a:pt x="2132" y="500"/>
                </a:lnTo>
                <a:lnTo>
                  <a:pt x="2124" y="494"/>
                </a:lnTo>
                <a:lnTo>
                  <a:pt x="2114" y="488"/>
                </a:lnTo>
                <a:lnTo>
                  <a:pt x="2102" y="482"/>
                </a:lnTo>
                <a:lnTo>
                  <a:pt x="2092" y="476"/>
                </a:lnTo>
                <a:lnTo>
                  <a:pt x="2088" y="472"/>
                </a:lnTo>
                <a:lnTo>
                  <a:pt x="2084" y="472"/>
                </a:lnTo>
                <a:lnTo>
                  <a:pt x="2080" y="474"/>
                </a:lnTo>
                <a:lnTo>
                  <a:pt x="2078" y="474"/>
                </a:lnTo>
                <a:lnTo>
                  <a:pt x="2076" y="478"/>
                </a:lnTo>
                <a:lnTo>
                  <a:pt x="2074" y="478"/>
                </a:lnTo>
                <a:lnTo>
                  <a:pt x="2074" y="480"/>
                </a:lnTo>
                <a:lnTo>
                  <a:pt x="2066" y="464"/>
                </a:lnTo>
                <a:lnTo>
                  <a:pt x="2054" y="446"/>
                </a:lnTo>
                <a:lnTo>
                  <a:pt x="2040" y="432"/>
                </a:lnTo>
                <a:lnTo>
                  <a:pt x="2024" y="420"/>
                </a:lnTo>
                <a:lnTo>
                  <a:pt x="2010" y="412"/>
                </a:lnTo>
                <a:lnTo>
                  <a:pt x="1998" y="408"/>
                </a:lnTo>
                <a:lnTo>
                  <a:pt x="1994" y="406"/>
                </a:lnTo>
                <a:lnTo>
                  <a:pt x="1960" y="376"/>
                </a:lnTo>
                <a:lnTo>
                  <a:pt x="1954" y="376"/>
                </a:lnTo>
                <a:lnTo>
                  <a:pt x="1942" y="376"/>
                </a:lnTo>
                <a:lnTo>
                  <a:pt x="1930" y="374"/>
                </a:lnTo>
                <a:lnTo>
                  <a:pt x="1922" y="372"/>
                </a:lnTo>
                <a:lnTo>
                  <a:pt x="1920" y="370"/>
                </a:lnTo>
                <a:lnTo>
                  <a:pt x="1916" y="366"/>
                </a:lnTo>
                <a:lnTo>
                  <a:pt x="1910" y="366"/>
                </a:lnTo>
                <a:lnTo>
                  <a:pt x="1906" y="364"/>
                </a:lnTo>
                <a:lnTo>
                  <a:pt x="1902" y="364"/>
                </a:lnTo>
                <a:lnTo>
                  <a:pt x="1900" y="388"/>
                </a:lnTo>
                <a:lnTo>
                  <a:pt x="1900" y="406"/>
                </a:lnTo>
                <a:lnTo>
                  <a:pt x="1896" y="414"/>
                </a:lnTo>
                <a:lnTo>
                  <a:pt x="1884" y="416"/>
                </a:lnTo>
                <a:lnTo>
                  <a:pt x="1884" y="408"/>
                </a:lnTo>
                <a:lnTo>
                  <a:pt x="1866" y="386"/>
                </a:lnTo>
                <a:lnTo>
                  <a:pt x="1880" y="376"/>
                </a:lnTo>
                <a:lnTo>
                  <a:pt x="1880" y="370"/>
                </a:lnTo>
                <a:lnTo>
                  <a:pt x="1842" y="386"/>
                </a:lnTo>
                <a:lnTo>
                  <a:pt x="1834" y="382"/>
                </a:lnTo>
                <a:lnTo>
                  <a:pt x="1790" y="378"/>
                </a:lnTo>
                <a:lnTo>
                  <a:pt x="1774" y="398"/>
                </a:lnTo>
                <a:lnTo>
                  <a:pt x="1762" y="380"/>
                </a:lnTo>
                <a:lnTo>
                  <a:pt x="1762" y="378"/>
                </a:lnTo>
                <a:lnTo>
                  <a:pt x="1764" y="370"/>
                </a:lnTo>
                <a:lnTo>
                  <a:pt x="1762" y="358"/>
                </a:lnTo>
                <a:lnTo>
                  <a:pt x="1758" y="342"/>
                </a:lnTo>
                <a:lnTo>
                  <a:pt x="1748" y="332"/>
                </a:lnTo>
                <a:lnTo>
                  <a:pt x="1734" y="326"/>
                </a:lnTo>
                <a:lnTo>
                  <a:pt x="1722" y="326"/>
                </a:lnTo>
                <a:lnTo>
                  <a:pt x="1712" y="326"/>
                </a:lnTo>
                <a:lnTo>
                  <a:pt x="1710" y="328"/>
                </a:lnTo>
                <a:lnTo>
                  <a:pt x="1704" y="328"/>
                </a:lnTo>
                <a:lnTo>
                  <a:pt x="1690" y="330"/>
                </a:lnTo>
                <a:lnTo>
                  <a:pt x="1676" y="330"/>
                </a:lnTo>
                <a:lnTo>
                  <a:pt x="1664" y="328"/>
                </a:lnTo>
                <a:lnTo>
                  <a:pt x="1660" y="324"/>
                </a:lnTo>
                <a:lnTo>
                  <a:pt x="1654" y="322"/>
                </a:lnTo>
                <a:lnTo>
                  <a:pt x="1650" y="322"/>
                </a:lnTo>
                <a:lnTo>
                  <a:pt x="1648" y="324"/>
                </a:lnTo>
                <a:lnTo>
                  <a:pt x="1646" y="324"/>
                </a:lnTo>
                <a:lnTo>
                  <a:pt x="1646" y="314"/>
                </a:lnTo>
                <a:lnTo>
                  <a:pt x="1638" y="310"/>
                </a:lnTo>
                <a:lnTo>
                  <a:pt x="1640" y="308"/>
                </a:lnTo>
                <a:lnTo>
                  <a:pt x="1640" y="304"/>
                </a:lnTo>
                <a:lnTo>
                  <a:pt x="1638" y="298"/>
                </a:lnTo>
                <a:lnTo>
                  <a:pt x="1636" y="290"/>
                </a:lnTo>
                <a:lnTo>
                  <a:pt x="1634" y="282"/>
                </a:lnTo>
                <a:lnTo>
                  <a:pt x="1630" y="278"/>
                </a:lnTo>
                <a:lnTo>
                  <a:pt x="1626" y="276"/>
                </a:lnTo>
                <a:lnTo>
                  <a:pt x="1622" y="276"/>
                </a:lnTo>
                <a:lnTo>
                  <a:pt x="1618" y="278"/>
                </a:lnTo>
                <a:lnTo>
                  <a:pt x="1614" y="280"/>
                </a:lnTo>
                <a:lnTo>
                  <a:pt x="1610" y="282"/>
                </a:lnTo>
                <a:lnTo>
                  <a:pt x="1606" y="286"/>
                </a:lnTo>
                <a:lnTo>
                  <a:pt x="1604" y="288"/>
                </a:lnTo>
                <a:lnTo>
                  <a:pt x="1602" y="288"/>
                </a:lnTo>
                <a:lnTo>
                  <a:pt x="1600" y="288"/>
                </a:lnTo>
                <a:lnTo>
                  <a:pt x="1598" y="290"/>
                </a:lnTo>
                <a:lnTo>
                  <a:pt x="1596" y="288"/>
                </a:lnTo>
                <a:lnTo>
                  <a:pt x="1594" y="288"/>
                </a:lnTo>
                <a:lnTo>
                  <a:pt x="1592" y="286"/>
                </a:lnTo>
                <a:lnTo>
                  <a:pt x="1592" y="282"/>
                </a:lnTo>
                <a:lnTo>
                  <a:pt x="1592" y="280"/>
                </a:lnTo>
                <a:lnTo>
                  <a:pt x="1592" y="276"/>
                </a:lnTo>
                <a:lnTo>
                  <a:pt x="1590" y="272"/>
                </a:lnTo>
                <a:lnTo>
                  <a:pt x="1588" y="270"/>
                </a:lnTo>
                <a:lnTo>
                  <a:pt x="1584" y="268"/>
                </a:lnTo>
                <a:lnTo>
                  <a:pt x="1578" y="268"/>
                </a:lnTo>
                <a:lnTo>
                  <a:pt x="1566" y="266"/>
                </a:lnTo>
                <a:lnTo>
                  <a:pt x="1552" y="264"/>
                </a:lnTo>
                <a:lnTo>
                  <a:pt x="1538" y="260"/>
                </a:lnTo>
                <a:lnTo>
                  <a:pt x="1528" y="256"/>
                </a:lnTo>
                <a:lnTo>
                  <a:pt x="1524" y="256"/>
                </a:lnTo>
                <a:lnTo>
                  <a:pt x="1528" y="260"/>
                </a:lnTo>
                <a:lnTo>
                  <a:pt x="1526" y="264"/>
                </a:lnTo>
                <a:lnTo>
                  <a:pt x="1524" y="268"/>
                </a:lnTo>
                <a:lnTo>
                  <a:pt x="1518" y="270"/>
                </a:lnTo>
                <a:lnTo>
                  <a:pt x="1512" y="272"/>
                </a:lnTo>
                <a:lnTo>
                  <a:pt x="1504" y="276"/>
                </a:lnTo>
                <a:lnTo>
                  <a:pt x="1502" y="286"/>
                </a:lnTo>
                <a:lnTo>
                  <a:pt x="1502" y="296"/>
                </a:lnTo>
                <a:lnTo>
                  <a:pt x="1502" y="306"/>
                </a:lnTo>
                <a:lnTo>
                  <a:pt x="1502" y="310"/>
                </a:lnTo>
                <a:lnTo>
                  <a:pt x="1494" y="312"/>
                </a:lnTo>
                <a:lnTo>
                  <a:pt x="1482" y="318"/>
                </a:lnTo>
                <a:lnTo>
                  <a:pt x="1460" y="304"/>
                </a:lnTo>
                <a:lnTo>
                  <a:pt x="1452" y="310"/>
                </a:lnTo>
                <a:lnTo>
                  <a:pt x="1438" y="310"/>
                </a:lnTo>
                <a:lnTo>
                  <a:pt x="1422" y="294"/>
                </a:lnTo>
                <a:lnTo>
                  <a:pt x="1420" y="296"/>
                </a:lnTo>
                <a:lnTo>
                  <a:pt x="1418" y="300"/>
                </a:lnTo>
                <a:lnTo>
                  <a:pt x="1416" y="304"/>
                </a:lnTo>
                <a:lnTo>
                  <a:pt x="1412" y="308"/>
                </a:lnTo>
                <a:lnTo>
                  <a:pt x="1410" y="312"/>
                </a:lnTo>
                <a:lnTo>
                  <a:pt x="1410" y="316"/>
                </a:lnTo>
                <a:lnTo>
                  <a:pt x="1408" y="320"/>
                </a:lnTo>
                <a:lnTo>
                  <a:pt x="1404" y="324"/>
                </a:lnTo>
                <a:lnTo>
                  <a:pt x="1402" y="328"/>
                </a:lnTo>
                <a:lnTo>
                  <a:pt x="1398" y="330"/>
                </a:lnTo>
                <a:lnTo>
                  <a:pt x="1396" y="334"/>
                </a:lnTo>
                <a:lnTo>
                  <a:pt x="1392" y="320"/>
                </a:lnTo>
                <a:lnTo>
                  <a:pt x="1384" y="304"/>
                </a:lnTo>
                <a:lnTo>
                  <a:pt x="1384" y="274"/>
                </a:lnTo>
                <a:lnTo>
                  <a:pt x="1388" y="254"/>
                </a:lnTo>
                <a:lnTo>
                  <a:pt x="1386" y="248"/>
                </a:lnTo>
                <a:lnTo>
                  <a:pt x="1384" y="246"/>
                </a:lnTo>
                <a:lnTo>
                  <a:pt x="1382" y="244"/>
                </a:lnTo>
                <a:lnTo>
                  <a:pt x="1378" y="242"/>
                </a:lnTo>
                <a:lnTo>
                  <a:pt x="1374" y="242"/>
                </a:lnTo>
                <a:lnTo>
                  <a:pt x="1372" y="244"/>
                </a:lnTo>
                <a:lnTo>
                  <a:pt x="1370" y="244"/>
                </a:lnTo>
                <a:lnTo>
                  <a:pt x="1368" y="244"/>
                </a:lnTo>
                <a:lnTo>
                  <a:pt x="1366" y="240"/>
                </a:lnTo>
                <a:lnTo>
                  <a:pt x="1362" y="238"/>
                </a:lnTo>
                <a:lnTo>
                  <a:pt x="1356" y="234"/>
                </a:lnTo>
                <a:lnTo>
                  <a:pt x="1348" y="232"/>
                </a:lnTo>
                <a:lnTo>
                  <a:pt x="1338" y="230"/>
                </a:lnTo>
                <a:lnTo>
                  <a:pt x="1332" y="230"/>
                </a:lnTo>
                <a:lnTo>
                  <a:pt x="1326" y="228"/>
                </a:lnTo>
                <a:lnTo>
                  <a:pt x="1322" y="228"/>
                </a:lnTo>
                <a:lnTo>
                  <a:pt x="1320" y="230"/>
                </a:lnTo>
                <a:lnTo>
                  <a:pt x="1316" y="232"/>
                </a:lnTo>
                <a:lnTo>
                  <a:pt x="1312" y="234"/>
                </a:lnTo>
                <a:lnTo>
                  <a:pt x="1308" y="238"/>
                </a:lnTo>
                <a:lnTo>
                  <a:pt x="1296" y="242"/>
                </a:lnTo>
                <a:lnTo>
                  <a:pt x="1284" y="240"/>
                </a:lnTo>
                <a:lnTo>
                  <a:pt x="1272" y="238"/>
                </a:lnTo>
                <a:lnTo>
                  <a:pt x="1262" y="236"/>
                </a:lnTo>
                <a:lnTo>
                  <a:pt x="1258" y="234"/>
                </a:lnTo>
                <a:lnTo>
                  <a:pt x="1224" y="216"/>
                </a:lnTo>
                <a:lnTo>
                  <a:pt x="1210" y="216"/>
                </a:lnTo>
                <a:lnTo>
                  <a:pt x="1194" y="214"/>
                </a:lnTo>
                <a:lnTo>
                  <a:pt x="1182" y="208"/>
                </a:lnTo>
                <a:lnTo>
                  <a:pt x="1172" y="204"/>
                </a:lnTo>
                <a:lnTo>
                  <a:pt x="1168" y="202"/>
                </a:lnTo>
                <a:lnTo>
                  <a:pt x="1160" y="196"/>
                </a:lnTo>
                <a:lnTo>
                  <a:pt x="1156" y="190"/>
                </a:lnTo>
                <a:lnTo>
                  <a:pt x="1164" y="186"/>
                </a:lnTo>
                <a:lnTo>
                  <a:pt x="1166" y="184"/>
                </a:lnTo>
                <a:lnTo>
                  <a:pt x="1166" y="182"/>
                </a:lnTo>
                <a:lnTo>
                  <a:pt x="1166" y="178"/>
                </a:lnTo>
                <a:lnTo>
                  <a:pt x="1164" y="172"/>
                </a:lnTo>
                <a:lnTo>
                  <a:pt x="1160" y="170"/>
                </a:lnTo>
                <a:lnTo>
                  <a:pt x="1158" y="168"/>
                </a:lnTo>
                <a:lnTo>
                  <a:pt x="1156" y="168"/>
                </a:lnTo>
                <a:lnTo>
                  <a:pt x="1152" y="170"/>
                </a:lnTo>
                <a:lnTo>
                  <a:pt x="1150" y="170"/>
                </a:lnTo>
                <a:lnTo>
                  <a:pt x="1148" y="172"/>
                </a:lnTo>
                <a:lnTo>
                  <a:pt x="1146" y="174"/>
                </a:lnTo>
                <a:lnTo>
                  <a:pt x="1144" y="176"/>
                </a:lnTo>
                <a:lnTo>
                  <a:pt x="1142" y="180"/>
                </a:lnTo>
                <a:lnTo>
                  <a:pt x="1140" y="184"/>
                </a:lnTo>
                <a:lnTo>
                  <a:pt x="1136" y="190"/>
                </a:lnTo>
                <a:lnTo>
                  <a:pt x="1132" y="194"/>
                </a:lnTo>
                <a:lnTo>
                  <a:pt x="1128" y="198"/>
                </a:lnTo>
                <a:lnTo>
                  <a:pt x="1126" y="200"/>
                </a:lnTo>
                <a:lnTo>
                  <a:pt x="1120" y="202"/>
                </a:lnTo>
                <a:lnTo>
                  <a:pt x="1116" y="206"/>
                </a:lnTo>
                <a:lnTo>
                  <a:pt x="1112" y="210"/>
                </a:lnTo>
                <a:lnTo>
                  <a:pt x="1110" y="216"/>
                </a:lnTo>
                <a:lnTo>
                  <a:pt x="1108" y="220"/>
                </a:lnTo>
                <a:lnTo>
                  <a:pt x="1106" y="222"/>
                </a:lnTo>
                <a:lnTo>
                  <a:pt x="1104" y="224"/>
                </a:lnTo>
                <a:lnTo>
                  <a:pt x="1096" y="224"/>
                </a:lnTo>
                <a:lnTo>
                  <a:pt x="1092" y="204"/>
                </a:lnTo>
                <a:lnTo>
                  <a:pt x="1084" y="194"/>
                </a:lnTo>
                <a:lnTo>
                  <a:pt x="1108" y="192"/>
                </a:lnTo>
                <a:lnTo>
                  <a:pt x="1134" y="160"/>
                </a:lnTo>
                <a:lnTo>
                  <a:pt x="1150" y="144"/>
                </a:lnTo>
                <a:lnTo>
                  <a:pt x="1158" y="130"/>
                </a:lnTo>
                <a:lnTo>
                  <a:pt x="1162" y="122"/>
                </a:lnTo>
                <a:lnTo>
                  <a:pt x="1164" y="120"/>
                </a:lnTo>
                <a:lnTo>
                  <a:pt x="1164" y="96"/>
                </a:lnTo>
                <a:lnTo>
                  <a:pt x="1166" y="78"/>
                </a:lnTo>
                <a:lnTo>
                  <a:pt x="1160" y="64"/>
                </a:lnTo>
                <a:lnTo>
                  <a:pt x="1148" y="54"/>
                </a:lnTo>
                <a:lnTo>
                  <a:pt x="1134" y="52"/>
                </a:lnTo>
                <a:lnTo>
                  <a:pt x="1122" y="56"/>
                </a:lnTo>
                <a:lnTo>
                  <a:pt x="1108" y="64"/>
                </a:lnTo>
                <a:lnTo>
                  <a:pt x="1098" y="68"/>
                </a:lnTo>
                <a:lnTo>
                  <a:pt x="1090" y="70"/>
                </a:lnTo>
                <a:lnTo>
                  <a:pt x="1084" y="70"/>
                </a:lnTo>
                <a:lnTo>
                  <a:pt x="1080" y="70"/>
                </a:lnTo>
                <a:lnTo>
                  <a:pt x="1078" y="52"/>
                </a:lnTo>
                <a:lnTo>
                  <a:pt x="1070" y="46"/>
                </a:lnTo>
                <a:lnTo>
                  <a:pt x="1080" y="20"/>
                </a:lnTo>
                <a:lnTo>
                  <a:pt x="1082" y="20"/>
                </a:lnTo>
                <a:lnTo>
                  <a:pt x="1084" y="18"/>
                </a:lnTo>
                <a:lnTo>
                  <a:pt x="1086" y="18"/>
                </a:lnTo>
                <a:lnTo>
                  <a:pt x="1088" y="16"/>
                </a:lnTo>
                <a:lnTo>
                  <a:pt x="1088" y="14"/>
                </a:lnTo>
                <a:lnTo>
                  <a:pt x="1088" y="10"/>
                </a:lnTo>
                <a:lnTo>
                  <a:pt x="1086" y="8"/>
                </a:lnTo>
                <a:lnTo>
                  <a:pt x="1080" y="4"/>
                </a:lnTo>
                <a:lnTo>
                  <a:pt x="1068" y="0"/>
                </a:lnTo>
                <a:lnTo>
                  <a:pt x="1056" y="4"/>
                </a:lnTo>
                <a:lnTo>
                  <a:pt x="1048" y="10"/>
                </a:lnTo>
                <a:lnTo>
                  <a:pt x="1042" y="16"/>
                </a:lnTo>
                <a:lnTo>
                  <a:pt x="1038" y="22"/>
                </a:lnTo>
                <a:lnTo>
                  <a:pt x="1030" y="32"/>
                </a:lnTo>
                <a:lnTo>
                  <a:pt x="1022" y="42"/>
                </a:lnTo>
                <a:lnTo>
                  <a:pt x="1016" y="50"/>
                </a:lnTo>
                <a:lnTo>
                  <a:pt x="1012" y="54"/>
                </a:lnTo>
                <a:lnTo>
                  <a:pt x="1016" y="62"/>
                </a:lnTo>
                <a:lnTo>
                  <a:pt x="1008" y="76"/>
                </a:lnTo>
                <a:lnTo>
                  <a:pt x="990" y="68"/>
                </a:lnTo>
                <a:lnTo>
                  <a:pt x="988" y="68"/>
                </a:lnTo>
                <a:lnTo>
                  <a:pt x="986" y="68"/>
                </a:lnTo>
                <a:lnTo>
                  <a:pt x="986" y="70"/>
                </a:lnTo>
                <a:lnTo>
                  <a:pt x="988" y="72"/>
                </a:lnTo>
                <a:lnTo>
                  <a:pt x="990" y="74"/>
                </a:lnTo>
                <a:lnTo>
                  <a:pt x="992" y="76"/>
                </a:lnTo>
                <a:lnTo>
                  <a:pt x="992" y="78"/>
                </a:lnTo>
                <a:lnTo>
                  <a:pt x="994" y="78"/>
                </a:lnTo>
                <a:lnTo>
                  <a:pt x="1020" y="98"/>
                </a:lnTo>
                <a:lnTo>
                  <a:pt x="1020" y="100"/>
                </a:lnTo>
                <a:lnTo>
                  <a:pt x="1020" y="102"/>
                </a:lnTo>
                <a:lnTo>
                  <a:pt x="1020" y="108"/>
                </a:lnTo>
                <a:lnTo>
                  <a:pt x="1020" y="114"/>
                </a:lnTo>
                <a:lnTo>
                  <a:pt x="1020" y="122"/>
                </a:lnTo>
                <a:lnTo>
                  <a:pt x="1018" y="126"/>
                </a:lnTo>
                <a:lnTo>
                  <a:pt x="1014" y="130"/>
                </a:lnTo>
                <a:lnTo>
                  <a:pt x="1010" y="128"/>
                </a:lnTo>
                <a:lnTo>
                  <a:pt x="1006" y="126"/>
                </a:lnTo>
                <a:lnTo>
                  <a:pt x="1002" y="120"/>
                </a:lnTo>
                <a:lnTo>
                  <a:pt x="998" y="112"/>
                </a:lnTo>
                <a:lnTo>
                  <a:pt x="992" y="100"/>
                </a:lnTo>
                <a:lnTo>
                  <a:pt x="980" y="92"/>
                </a:lnTo>
                <a:lnTo>
                  <a:pt x="966" y="90"/>
                </a:lnTo>
                <a:lnTo>
                  <a:pt x="952" y="92"/>
                </a:lnTo>
                <a:lnTo>
                  <a:pt x="944" y="92"/>
                </a:lnTo>
                <a:lnTo>
                  <a:pt x="940" y="92"/>
                </a:lnTo>
                <a:lnTo>
                  <a:pt x="936" y="92"/>
                </a:lnTo>
                <a:lnTo>
                  <a:pt x="932" y="90"/>
                </a:lnTo>
                <a:lnTo>
                  <a:pt x="930" y="88"/>
                </a:lnTo>
                <a:lnTo>
                  <a:pt x="930" y="86"/>
                </a:lnTo>
                <a:lnTo>
                  <a:pt x="930" y="84"/>
                </a:lnTo>
                <a:lnTo>
                  <a:pt x="928" y="84"/>
                </a:lnTo>
                <a:lnTo>
                  <a:pt x="924" y="86"/>
                </a:lnTo>
                <a:lnTo>
                  <a:pt x="920" y="88"/>
                </a:lnTo>
                <a:lnTo>
                  <a:pt x="914" y="92"/>
                </a:lnTo>
                <a:lnTo>
                  <a:pt x="910" y="94"/>
                </a:lnTo>
                <a:lnTo>
                  <a:pt x="906" y="98"/>
                </a:lnTo>
                <a:lnTo>
                  <a:pt x="902" y="100"/>
                </a:lnTo>
                <a:lnTo>
                  <a:pt x="898" y="104"/>
                </a:lnTo>
                <a:lnTo>
                  <a:pt x="892" y="110"/>
                </a:lnTo>
                <a:lnTo>
                  <a:pt x="884" y="114"/>
                </a:lnTo>
                <a:lnTo>
                  <a:pt x="872" y="116"/>
                </a:lnTo>
                <a:lnTo>
                  <a:pt x="864" y="122"/>
                </a:lnTo>
                <a:lnTo>
                  <a:pt x="856" y="132"/>
                </a:lnTo>
                <a:lnTo>
                  <a:pt x="850" y="146"/>
                </a:lnTo>
                <a:lnTo>
                  <a:pt x="846" y="158"/>
                </a:lnTo>
                <a:lnTo>
                  <a:pt x="844" y="162"/>
                </a:lnTo>
                <a:lnTo>
                  <a:pt x="842" y="168"/>
                </a:lnTo>
                <a:lnTo>
                  <a:pt x="836" y="172"/>
                </a:lnTo>
                <a:lnTo>
                  <a:pt x="830" y="176"/>
                </a:lnTo>
                <a:lnTo>
                  <a:pt x="826" y="180"/>
                </a:lnTo>
                <a:lnTo>
                  <a:pt x="822" y="182"/>
                </a:lnTo>
                <a:lnTo>
                  <a:pt x="818" y="184"/>
                </a:lnTo>
                <a:lnTo>
                  <a:pt x="818" y="188"/>
                </a:lnTo>
                <a:lnTo>
                  <a:pt x="820" y="190"/>
                </a:lnTo>
                <a:lnTo>
                  <a:pt x="822" y="192"/>
                </a:lnTo>
                <a:lnTo>
                  <a:pt x="822" y="196"/>
                </a:lnTo>
                <a:lnTo>
                  <a:pt x="818" y="202"/>
                </a:lnTo>
                <a:lnTo>
                  <a:pt x="804" y="208"/>
                </a:lnTo>
                <a:lnTo>
                  <a:pt x="782" y="214"/>
                </a:lnTo>
                <a:lnTo>
                  <a:pt x="772" y="220"/>
                </a:lnTo>
                <a:lnTo>
                  <a:pt x="768" y="232"/>
                </a:lnTo>
                <a:lnTo>
                  <a:pt x="764" y="244"/>
                </a:lnTo>
                <a:lnTo>
                  <a:pt x="766" y="256"/>
                </a:lnTo>
                <a:lnTo>
                  <a:pt x="766" y="266"/>
                </a:lnTo>
                <a:lnTo>
                  <a:pt x="766" y="272"/>
                </a:lnTo>
                <a:lnTo>
                  <a:pt x="768" y="276"/>
                </a:lnTo>
                <a:lnTo>
                  <a:pt x="772" y="276"/>
                </a:lnTo>
                <a:lnTo>
                  <a:pt x="776" y="278"/>
                </a:lnTo>
                <a:lnTo>
                  <a:pt x="782" y="278"/>
                </a:lnTo>
                <a:lnTo>
                  <a:pt x="784" y="278"/>
                </a:lnTo>
                <a:lnTo>
                  <a:pt x="786" y="278"/>
                </a:lnTo>
                <a:lnTo>
                  <a:pt x="786" y="282"/>
                </a:lnTo>
                <a:lnTo>
                  <a:pt x="788" y="284"/>
                </a:lnTo>
                <a:lnTo>
                  <a:pt x="792" y="288"/>
                </a:lnTo>
                <a:lnTo>
                  <a:pt x="796" y="292"/>
                </a:lnTo>
                <a:lnTo>
                  <a:pt x="800" y="294"/>
                </a:lnTo>
                <a:lnTo>
                  <a:pt x="802" y="296"/>
                </a:lnTo>
                <a:lnTo>
                  <a:pt x="804" y="298"/>
                </a:lnTo>
                <a:lnTo>
                  <a:pt x="804" y="344"/>
                </a:lnTo>
                <a:lnTo>
                  <a:pt x="800" y="352"/>
                </a:lnTo>
                <a:lnTo>
                  <a:pt x="800" y="358"/>
                </a:lnTo>
                <a:lnTo>
                  <a:pt x="800" y="364"/>
                </a:lnTo>
                <a:lnTo>
                  <a:pt x="802" y="368"/>
                </a:lnTo>
                <a:lnTo>
                  <a:pt x="806" y="372"/>
                </a:lnTo>
                <a:lnTo>
                  <a:pt x="808" y="374"/>
                </a:lnTo>
                <a:lnTo>
                  <a:pt x="810" y="376"/>
                </a:lnTo>
                <a:lnTo>
                  <a:pt x="812" y="376"/>
                </a:lnTo>
                <a:lnTo>
                  <a:pt x="812" y="382"/>
                </a:lnTo>
                <a:lnTo>
                  <a:pt x="800" y="380"/>
                </a:lnTo>
                <a:lnTo>
                  <a:pt x="796" y="378"/>
                </a:lnTo>
                <a:lnTo>
                  <a:pt x="792" y="374"/>
                </a:lnTo>
                <a:lnTo>
                  <a:pt x="788" y="370"/>
                </a:lnTo>
                <a:lnTo>
                  <a:pt x="784" y="366"/>
                </a:lnTo>
                <a:lnTo>
                  <a:pt x="782" y="360"/>
                </a:lnTo>
                <a:lnTo>
                  <a:pt x="782" y="356"/>
                </a:lnTo>
                <a:lnTo>
                  <a:pt x="782" y="352"/>
                </a:lnTo>
                <a:lnTo>
                  <a:pt x="784" y="348"/>
                </a:lnTo>
                <a:lnTo>
                  <a:pt x="784" y="344"/>
                </a:lnTo>
                <a:lnTo>
                  <a:pt x="782" y="340"/>
                </a:lnTo>
                <a:lnTo>
                  <a:pt x="778" y="338"/>
                </a:lnTo>
                <a:lnTo>
                  <a:pt x="776" y="338"/>
                </a:lnTo>
                <a:lnTo>
                  <a:pt x="776" y="336"/>
                </a:lnTo>
                <a:lnTo>
                  <a:pt x="776" y="334"/>
                </a:lnTo>
                <a:lnTo>
                  <a:pt x="778" y="332"/>
                </a:lnTo>
                <a:lnTo>
                  <a:pt x="782" y="326"/>
                </a:lnTo>
                <a:lnTo>
                  <a:pt x="784" y="322"/>
                </a:lnTo>
                <a:lnTo>
                  <a:pt x="788" y="316"/>
                </a:lnTo>
                <a:lnTo>
                  <a:pt x="790" y="308"/>
                </a:lnTo>
                <a:lnTo>
                  <a:pt x="790" y="304"/>
                </a:lnTo>
                <a:lnTo>
                  <a:pt x="788" y="300"/>
                </a:lnTo>
                <a:lnTo>
                  <a:pt x="788" y="298"/>
                </a:lnTo>
                <a:lnTo>
                  <a:pt x="786" y="298"/>
                </a:lnTo>
                <a:lnTo>
                  <a:pt x="782" y="298"/>
                </a:lnTo>
                <a:lnTo>
                  <a:pt x="778" y="298"/>
                </a:lnTo>
                <a:lnTo>
                  <a:pt x="774" y="298"/>
                </a:lnTo>
                <a:lnTo>
                  <a:pt x="768" y="296"/>
                </a:lnTo>
                <a:lnTo>
                  <a:pt x="766" y="294"/>
                </a:lnTo>
                <a:lnTo>
                  <a:pt x="764" y="292"/>
                </a:lnTo>
                <a:lnTo>
                  <a:pt x="762" y="290"/>
                </a:lnTo>
                <a:lnTo>
                  <a:pt x="758" y="290"/>
                </a:lnTo>
                <a:lnTo>
                  <a:pt x="754" y="290"/>
                </a:lnTo>
                <a:lnTo>
                  <a:pt x="750" y="288"/>
                </a:lnTo>
                <a:lnTo>
                  <a:pt x="744" y="286"/>
                </a:lnTo>
                <a:lnTo>
                  <a:pt x="738" y="284"/>
                </a:lnTo>
                <a:lnTo>
                  <a:pt x="732" y="280"/>
                </a:lnTo>
                <a:lnTo>
                  <a:pt x="728" y="276"/>
                </a:lnTo>
                <a:lnTo>
                  <a:pt x="726" y="276"/>
                </a:lnTo>
                <a:lnTo>
                  <a:pt x="724" y="274"/>
                </a:lnTo>
                <a:lnTo>
                  <a:pt x="722" y="276"/>
                </a:lnTo>
                <a:lnTo>
                  <a:pt x="720" y="278"/>
                </a:lnTo>
                <a:lnTo>
                  <a:pt x="718" y="280"/>
                </a:lnTo>
                <a:lnTo>
                  <a:pt x="718" y="282"/>
                </a:lnTo>
                <a:lnTo>
                  <a:pt x="716" y="282"/>
                </a:lnTo>
                <a:lnTo>
                  <a:pt x="712" y="278"/>
                </a:lnTo>
                <a:lnTo>
                  <a:pt x="710" y="270"/>
                </a:lnTo>
                <a:lnTo>
                  <a:pt x="710" y="260"/>
                </a:lnTo>
                <a:lnTo>
                  <a:pt x="710" y="250"/>
                </a:lnTo>
                <a:lnTo>
                  <a:pt x="708" y="246"/>
                </a:lnTo>
                <a:lnTo>
                  <a:pt x="706" y="244"/>
                </a:lnTo>
                <a:lnTo>
                  <a:pt x="704" y="244"/>
                </a:lnTo>
                <a:lnTo>
                  <a:pt x="700" y="242"/>
                </a:lnTo>
                <a:lnTo>
                  <a:pt x="696" y="242"/>
                </a:lnTo>
                <a:lnTo>
                  <a:pt x="694" y="244"/>
                </a:lnTo>
                <a:lnTo>
                  <a:pt x="692" y="244"/>
                </a:lnTo>
                <a:lnTo>
                  <a:pt x="690" y="244"/>
                </a:lnTo>
                <a:lnTo>
                  <a:pt x="688" y="246"/>
                </a:lnTo>
                <a:lnTo>
                  <a:pt x="684" y="248"/>
                </a:lnTo>
                <a:lnTo>
                  <a:pt x="684" y="250"/>
                </a:lnTo>
                <a:lnTo>
                  <a:pt x="684" y="254"/>
                </a:lnTo>
                <a:lnTo>
                  <a:pt x="684" y="258"/>
                </a:lnTo>
                <a:lnTo>
                  <a:pt x="686" y="262"/>
                </a:lnTo>
                <a:lnTo>
                  <a:pt x="686" y="266"/>
                </a:lnTo>
                <a:lnTo>
                  <a:pt x="688" y="270"/>
                </a:lnTo>
                <a:lnTo>
                  <a:pt x="690" y="274"/>
                </a:lnTo>
                <a:lnTo>
                  <a:pt x="690" y="278"/>
                </a:lnTo>
                <a:lnTo>
                  <a:pt x="690" y="282"/>
                </a:lnTo>
                <a:lnTo>
                  <a:pt x="690" y="284"/>
                </a:lnTo>
                <a:lnTo>
                  <a:pt x="686" y="288"/>
                </a:lnTo>
                <a:lnTo>
                  <a:pt x="682" y="290"/>
                </a:lnTo>
                <a:lnTo>
                  <a:pt x="676" y="292"/>
                </a:lnTo>
                <a:lnTo>
                  <a:pt x="672" y="298"/>
                </a:lnTo>
                <a:lnTo>
                  <a:pt x="670" y="304"/>
                </a:lnTo>
                <a:lnTo>
                  <a:pt x="668" y="308"/>
                </a:lnTo>
                <a:lnTo>
                  <a:pt x="670" y="314"/>
                </a:lnTo>
                <a:lnTo>
                  <a:pt x="670" y="318"/>
                </a:lnTo>
                <a:lnTo>
                  <a:pt x="672" y="320"/>
                </a:lnTo>
                <a:lnTo>
                  <a:pt x="674" y="322"/>
                </a:lnTo>
                <a:lnTo>
                  <a:pt x="678" y="324"/>
                </a:lnTo>
                <a:lnTo>
                  <a:pt x="680" y="326"/>
                </a:lnTo>
                <a:lnTo>
                  <a:pt x="680" y="330"/>
                </a:lnTo>
                <a:lnTo>
                  <a:pt x="682" y="332"/>
                </a:lnTo>
                <a:lnTo>
                  <a:pt x="680" y="338"/>
                </a:lnTo>
                <a:lnTo>
                  <a:pt x="680" y="344"/>
                </a:lnTo>
                <a:lnTo>
                  <a:pt x="678" y="350"/>
                </a:lnTo>
                <a:lnTo>
                  <a:pt x="674" y="354"/>
                </a:lnTo>
                <a:lnTo>
                  <a:pt x="670" y="364"/>
                </a:lnTo>
                <a:lnTo>
                  <a:pt x="670" y="378"/>
                </a:lnTo>
                <a:lnTo>
                  <a:pt x="668" y="392"/>
                </a:lnTo>
                <a:lnTo>
                  <a:pt x="668" y="398"/>
                </a:lnTo>
                <a:lnTo>
                  <a:pt x="684" y="400"/>
                </a:lnTo>
                <a:lnTo>
                  <a:pt x="698" y="390"/>
                </a:lnTo>
                <a:lnTo>
                  <a:pt x="704" y="390"/>
                </a:lnTo>
                <a:lnTo>
                  <a:pt x="710" y="390"/>
                </a:lnTo>
                <a:lnTo>
                  <a:pt x="714" y="392"/>
                </a:lnTo>
                <a:lnTo>
                  <a:pt x="716" y="394"/>
                </a:lnTo>
                <a:lnTo>
                  <a:pt x="718" y="398"/>
                </a:lnTo>
                <a:lnTo>
                  <a:pt x="720" y="400"/>
                </a:lnTo>
                <a:lnTo>
                  <a:pt x="722" y="402"/>
                </a:lnTo>
                <a:lnTo>
                  <a:pt x="722" y="404"/>
                </a:lnTo>
                <a:lnTo>
                  <a:pt x="724" y="406"/>
                </a:lnTo>
                <a:lnTo>
                  <a:pt x="726" y="416"/>
                </a:lnTo>
                <a:lnTo>
                  <a:pt x="730" y="428"/>
                </a:lnTo>
                <a:lnTo>
                  <a:pt x="732" y="438"/>
                </a:lnTo>
                <a:lnTo>
                  <a:pt x="732" y="444"/>
                </a:lnTo>
                <a:lnTo>
                  <a:pt x="734" y="446"/>
                </a:lnTo>
                <a:lnTo>
                  <a:pt x="736" y="448"/>
                </a:lnTo>
                <a:lnTo>
                  <a:pt x="738" y="450"/>
                </a:lnTo>
                <a:lnTo>
                  <a:pt x="740" y="450"/>
                </a:lnTo>
                <a:lnTo>
                  <a:pt x="742" y="450"/>
                </a:lnTo>
                <a:lnTo>
                  <a:pt x="746" y="448"/>
                </a:lnTo>
                <a:lnTo>
                  <a:pt x="748" y="448"/>
                </a:lnTo>
                <a:lnTo>
                  <a:pt x="752" y="448"/>
                </a:lnTo>
                <a:lnTo>
                  <a:pt x="754" y="450"/>
                </a:lnTo>
                <a:lnTo>
                  <a:pt x="758" y="452"/>
                </a:lnTo>
                <a:lnTo>
                  <a:pt x="760" y="454"/>
                </a:lnTo>
                <a:lnTo>
                  <a:pt x="766" y="456"/>
                </a:lnTo>
                <a:lnTo>
                  <a:pt x="770" y="458"/>
                </a:lnTo>
                <a:lnTo>
                  <a:pt x="774" y="458"/>
                </a:lnTo>
                <a:lnTo>
                  <a:pt x="772" y="462"/>
                </a:lnTo>
                <a:lnTo>
                  <a:pt x="768" y="466"/>
                </a:lnTo>
                <a:lnTo>
                  <a:pt x="764" y="468"/>
                </a:lnTo>
                <a:lnTo>
                  <a:pt x="760" y="468"/>
                </a:lnTo>
                <a:lnTo>
                  <a:pt x="758" y="470"/>
                </a:lnTo>
                <a:lnTo>
                  <a:pt x="756" y="470"/>
                </a:lnTo>
                <a:lnTo>
                  <a:pt x="752" y="470"/>
                </a:lnTo>
                <a:lnTo>
                  <a:pt x="750" y="472"/>
                </a:lnTo>
                <a:lnTo>
                  <a:pt x="748" y="476"/>
                </a:lnTo>
                <a:lnTo>
                  <a:pt x="746" y="480"/>
                </a:lnTo>
                <a:lnTo>
                  <a:pt x="746" y="484"/>
                </a:lnTo>
                <a:lnTo>
                  <a:pt x="748" y="486"/>
                </a:lnTo>
                <a:lnTo>
                  <a:pt x="752" y="496"/>
                </a:lnTo>
                <a:lnTo>
                  <a:pt x="752" y="510"/>
                </a:lnTo>
                <a:lnTo>
                  <a:pt x="752" y="520"/>
                </a:lnTo>
                <a:lnTo>
                  <a:pt x="750" y="522"/>
                </a:lnTo>
                <a:lnTo>
                  <a:pt x="746" y="524"/>
                </a:lnTo>
                <a:lnTo>
                  <a:pt x="744" y="522"/>
                </a:lnTo>
                <a:lnTo>
                  <a:pt x="740" y="520"/>
                </a:lnTo>
                <a:lnTo>
                  <a:pt x="738" y="516"/>
                </a:lnTo>
                <a:lnTo>
                  <a:pt x="738" y="510"/>
                </a:lnTo>
                <a:lnTo>
                  <a:pt x="736" y="498"/>
                </a:lnTo>
                <a:lnTo>
                  <a:pt x="730" y="484"/>
                </a:lnTo>
                <a:lnTo>
                  <a:pt x="726" y="476"/>
                </a:lnTo>
                <a:lnTo>
                  <a:pt x="724" y="474"/>
                </a:lnTo>
                <a:lnTo>
                  <a:pt x="722" y="474"/>
                </a:lnTo>
                <a:lnTo>
                  <a:pt x="720" y="476"/>
                </a:lnTo>
                <a:lnTo>
                  <a:pt x="718" y="480"/>
                </a:lnTo>
                <a:lnTo>
                  <a:pt x="716" y="482"/>
                </a:lnTo>
                <a:lnTo>
                  <a:pt x="716" y="484"/>
                </a:lnTo>
                <a:lnTo>
                  <a:pt x="714" y="488"/>
                </a:lnTo>
                <a:lnTo>
                  <a:pt x="712" y="492"/>
                </a:lnTo>
                <a:lnTo>
                  <a:pt x="710" y="494"/>
                </a:lnTo>
                <a:lnTo>
                  <a:pt x="706" y="494"/>
                </a:lnTo>
                <a:lnTo>
                  <a:pt x="704" y="494"/>
                </a:lnTo>
                <a:lnTo>
                  <a:pt x="704" y="492"/>
                </a:lnTo>
                <a:lnTo>
                  <a:pt x="704" y="490"/>
                </a:lnTo>
                <a:lnTo>
                  <a:pt x="704" y="488"/>
                </a:lnTo>
                <a:lnTo>
                  <a:pt x="706" y="486"/>
                </a:lnTo>
                <a:lnTo>
                  <a:pt x="708" y="476"/>
                </a:lnTo>
                <a:lnTo>
                  <a:pt x="710" y="460"/>
                </a:lnTo>
                <a:lnTo>
                  <a:pt x="712" y="442"/>
                </a:lnTo>
                <a:lnTo>
                  <a:pt x="712" y="424"/>
                </a:lnTo>
                <a:lnTo>
                  <a:pt x="712" y="412"/>
                </a:lnTo>
                <a:lnTo>
                  <a:pt x="710" y="408"/>
                </a:lnTo>
                <a:lnTo>
                  <a:pt x="706" y="398"/>
                </a:lnTo>
                <a:lnTo>
                  <a:pt x="698" y="408"/>
                </a:lnTo>
                <a:lnTo>
                  <a:pt x="696" y="410"/>
                </a:lnTo>
                <a:lnTo>
                  <a:pt x="692" y="410"/>
                </a:lnTo>
                <a:lnTo>
                  <a:pt x="686" y="410"/>
                </a:lnTo>
                <a:lnTo>
                  <a:pt x="682" y="412"/>
                </a:lnTo>
                <a:lnTo>
                  <a:pt x="680" y="414"/>
                </a:lnTo>
                <a:lnTo>
                  <a:pt x="678" y="416"/>
                </a:lnTo>
                <a:lnTo>
                  <a:pt x="678" y="418"/>
                </a:lnTo>
                <a:lnTo>
                  <a:pt x="676" y="424"/>
                </a:lnTo>
                <a:lnTo>
                  <a:pt x="676" y="440"/>
                </a:lnTo>
                <a:lnTo>
                  <a:pt x="676" y="456"/>
                </a:lnTo>
                <a:lnTo>
                  <a:pt x="676" y="468"/>
                </a:lnTo>
                <a:lnTo>
                  <a:pt x="674" y="474"/>
                </a:lnTo>
                <a:lnTo>
                  <a:pt x="674" y="478"/>
                </a:lnTo>
                <a:lnTo>
                  <a:pt x="670" y="482"/>
                </a:lnTo>
                <a:lnTo>
                  <a:pt x="666" y="486"/>
                </a:lnTo>
                <a:lnTo>
                  <a:pt x="662" y="486"/>
                </a:lnTo>
                <a:lnTo>
                  <a:pt x="658" y="486"/>
                </a:lnTo>
                <a:lnTo>
                  <a:pt x="652" y="488"/>
                </a:lnTo>
                <a:lnTo>
                  <a:pt x="648" y="490"/>
                </a:lnTo>
                <a:lnTo>
                  <a:pt x="646" y="492"/>
                </a:lnTo>
                <a:lnTo>
                  <a:pt x="632" y="494"/>
                </a:lnTo>
                <a:lnTo>
                  <a:pt x="618" y="490"/>
                </a:lnTo>
                <a:lnTo>
                  <a:pt x="606" y="486"/>
                </a:lnTo>
                <a:lnTo>
                  <a:pt x="602" y="484"/>
                </a:lnTo>
                <a:lnTo>
                  <a:pt x="610" y="480"/>
                </a:lnTo>
                <a:lnTo>
                  <a:pt x="622" y="478"/>
                </a:lnTo>
                <a:lnTo>
                  <a:pt x="636" y="476"/>
                </a:lnTo>
                <a:lnTo>
                  <a:pt x="642" y="476"/>
                </a:lnTo>
                <a:lnTo>
                  <a:pt x="646" y="474"/>
                </a:lnTo>
                <a:lnTo>
                  <a:pt x="648" y="472"/>
                </a:lnTo>
                <a:lnTo>
                  <a:pt x="648" y="468"/>
                </a:lnTo>
                <a:lnTo>
                  <a:pt x="648" y="466"/>
                </a:lnTo>
                <a:lnTo>
                  <a:pt x="646" y="462"/>
                </a:lnTo>
                <a:lnTo>
                  <a:pt x="646" y="458"/>
                </a:lnTo>
                <a:lnTo>
                  <a:pt x="646" y="456"/>
                </a:lnTo>
                <a:lnTo>
                  <a:pt x="646" y="454"/>
                </a:lnTo>
                <a:lnTo>
                  <a:pt x="648" y="452"/>
                </a:lnTo>
                <a:lnTo>
                  <a:pt x="650" y="448"/>
                </a:lnTo>
                <a:lnTo>
                  <a:pt x="652" y="444"/>
                </a:lnTo>
                <a:lnTo>
                  <a:pt x="656" y="440"/>
                </a:lnTo>
                <a:lnTo>
                  <a:pt x="660" y="434"/>
                </a:lnTo>
                <a:lnTo>
                  <a:pt x="662" y="430"/>
                </a:lnTo>
                <a:lnTo>
                  <a:pt x="664" y="428"/>
                </a:lnTo>
                <a:lnTo>
                  <a:pt x="664" y="426"/>
                </a:lnTo>
                <a:lnTo>
                  <a:pt x="668" y="422"/>
                </a:lnTo>
                <a:lnTo>
                  <a:pt x="668" y="418"/>
                </a:lnTo>
                <a:lnTo>
                  <a:pt x="668" y="416"/>
                </a:lnTo>
                <a:lnTo>
                  <a:pt x="666" y="416"/>
                </a:lnTo>
                <a:lnTo>
                  <a:pt x="666" y="414"/>
                </a:lnTo>
                <a:lnTo>
                  <a:pt x="664" y="414"/>
                </a:lnTo>
                <a:lnTo>
                  <a:pt x="662" y="414"/>
                </a:lnTo>
                <a:lnTo>
                  <a:pt x="660" y="412"/>
                </a:lnTo>
                <a:lnTo>
                  <a:pt x="658" y="412"/>
                </a:lnTo>
                <a:lnTo>
                  <a:pt x="656" y="410"/>
                </a:lnTo>
                <a:lnTo>
                  <a:pt x="656" y="408"/>
                </a:lnTo>
                <a:lnTo>
                  <a:pt x="656" y="400"/>
                </a:lnTo>
                <a:lnTo>
                  <a:pt x="656" y="384"/>
                </a:lnTo>
                <a:lnTo>
                  <a:pt x="656" y="368"/>
                </a:lnTo>
                <a:lnTo>
                  <a:pt x="656" y="354"/>
                </a:lnTo>
                <a:lnTo>
                  <a:pt x="656" y="348"/>
                </a:lnTo>
                <a:lnTo>
                  <a:pt x="658" y="342"/>
                </a:lnTo>
                <a:lnTo>
                  <a:pt x="658" y="336"/>
                </a:lnTo>
                <a:lnTo>
                  <a:pt x="656" y="330"/>
                </a:lnTo>
                <a:lnTo>
                  <a:pt x="654" y="324"/>
                </a:lnTo>
                <a:lnTo>
                  <a:pt x="652" y="320"/>
                </a:lnTo>
                <a:lnTo>
                  <a:pt x="650" y="318"/>
                </a:lnTo>
                <a:lnTo>
                  <a:pt x="650" y="292"/>
                </a:lnTo>
                <a:lnTo>
                  <a:pt x="656" y="286"/>
                </a:lnTo>
                <a:lnTo>
                  <a:pt x="658" y="274"/>
                </a:lnTo>
                <a:lnTo>
                  <a:pt x="670" y="262"/>
                </a:lnTo>
                <a:lnTo>
                  <a:pt x="672" y="258"/>
                </a:lnTo>
                <a:lnTo>
                  <a:pt x="670" y="256"/>
                </a:lnTo>
                <a:lnTo>
                  <a:pt x="666" y="252"/>
                </a:lnTo>
                <a:lnTo>
                  <a:pt x="664" y="250"/>
                </a:lnTo>
                <a:lnTo>
                  <a:pt x="660" y="250"/>
                </a:lnTo>
                <a:lnTo>
                  <a:pt x="660" y="248"/>
                </a:lnTo>
                <a:lnTo>
                  <a:pt x="634" y="252"/>
                </a:lnTo>
                <a:lnTo>
                  <a:pt x="630" y="246"/>
                </a:lnTo>
                <a:lnTo>
                  <a:pt x="620" y="250"/>
                </a:lnTo>
                <a:lnTo>
                  <a:pt x="614" y="258"/>
                </a:lnTo>
                <a:lnTo>
                  <a:pt x="610" y="268"/>
                </a:lnTo>
                <a:lnTo>
                  <a:pt x="610" y="278"/>
                </a:lnTo>
                <a:lnTo>
                  <a:pt x="610" y="280"/>
                </a:lnTo>
                <a:lnTo>
                  <a:pt x="608" y="286"/>
                </a:lnTo>
                <a:lnTo>
                  <a:pt x="604" y="292"/>
                </a:lnTo>
                <a:lnTo>
                  <a:pt x="602" y="296"/>
                </a:lnTo>
                <a:lnTo>
                  <a:pt x="598" y="300"/>
                </a:lnTo>
                <a:lnTo>
                  <a:pt x="594" y="302"/>
                </a:lnTo>
                <a:lnTo>
                  <a:pt x="592" y="304"/>
                </a:lnTo>
                <a:lnTo>
                  <a:pt x="584" y="316"/>
                </a:lnTo>
                <a:lnTo>
                  <a:pt x="580" y="332"/>
                </a:lnTo>
                <a:lnTo>
                  <a:pt x="580" y="350"/>
                </a:lnTo>
                <a:lnTo>
                  <a:pt x="582" y="364"/>
                </a:lnTo>
                <a:lnTo>
                  <a:pt x="582" y="370"/>
                </a:lnTo>
                <a:lnTo>
                  <a:pt x="584" y="374"/>
                </a:lnTo>
                <a:lnTo>
                  <a:pt x="586" y="376"/>
                </a:lnTo>
                <a:lnTo>
                  <a:pt x="586" y="382"/>
                </a:lnTo>
                <a:lnTo>
                  <a:pt x="588" y="386"/>
                </a:lnTo>
                <a:lnTo>
                  <a:pt x="590" y="392"/>
                </a:lnTo>
                <a:lnTo>
                  <a:pt x="590" y="396"/>
                </a:lnTo>
                <a:lnTo>
                  <a:pt x="590" y="400"/>
                </a:lnTo>
                <a:lnTo>
                  <a:pt x="588" y="402"/>
                </a:lnTo>
                <a:lnTo>
                  <a:pt x="586" y="404"/>
                </a:lnTo>
                <a:lnTo>
                  <a:pt x="584" y="404"/>
                </a:lnTo>
                <a:lnTo>
                  <a:pt x="552" y="374"/>
                </a:lnTo>
                <a:lnTo>
                  <a:pt x="516" y="370"/>
                </a:lnTo>
                <a:lnTo>
                  <a:pt x="512" y="380"/>
                </a:lnTo>
                <a:lnTo>
                  <a:pt x="516" y="388"/>
                </a:lnTo>
                <a:lnTo>
                  <a:pt x="516" y="404"/>
                </a:lnTo>
                <a:lnTo>
                  <a:pt x="494" y="420"/>
                </a:lnTo>
                <a:lnTo>
                  <a:pt x="496" y="410"/>
                </a:lnTo>
                <a:lnTo>
                  <a:pt x="496" y="402"/>
                </a:lnTo>
                <a:lnTo>
                  <a:pt x="498" y="398"/>
                </a:lnTo>
                <a:lnTo>
                  <a:pt x="498" y="396"/>
                </a:lnTo>
                <a:lnTo>
                  <a:pt x="490" y="396"/>
                </a:lnTo>
                <a:lnTo>
                  <a:pt x="482" y="404"/>
                </a:lnTo>
                <a:lnTo>
                  <a:pt x="478" y="414"/>
                </a:lnTo>
                <a:lnTo>
                  <a:pt x="456" y="412"/>
                </a:lnTo>
                <a:lnTo>
                  <a:pt x="448" y="412"/>
                </a:lnTo>
                <a:lnTo>
                  <a:pt x="442" y="414"/>
                </a:lnTo>
                <a:lnTo>
                  <a:pt x="438" y="416"/>
                </a:lnTo>
                <a:lnTo>
                  <a:pt x="434" y="418"/>
                </a:lnTo>
                <a:lnTo>
                  <a:pt x="432" y="420"/>
                </a:lnTo>
                <a:lnTo>
                  <a:pt x="432" y="400"/>
                </a:lnTo>
                <a:lnTo>
                  <a:pt x="426" y="400"/>
                </a:lnTo>
                <a:lnTo>
                  <a:pt x="420" y="404"/>
                </a:lnTo>
                <a:lnTo>
                  <a:pt x="410" y="410"/>
                </a:lnTo>
                <a:lnTo>
                  <a:pt x="400" y="416"/>
                </a:lnTo>
                <a:lnTo>
                  <a:pt x="392" y="420"/>
                </a:lnTo>
                <a:lnTo>
                  <a:pt x="390" y="422"/>
                </a:lnTo>
                <a:lnTo>
                  <a:pt x="372" y="428"/>
                </a:lnTo>
                <a:lnTo>
                  <a:pt x="360" y="436"/>
                </a:lnTo>
                <a:lnTo>
                  <a:pt x="352" y="448"/>
                </a:lnTo>
                <a:lnTo>
                  <a:pt x="350" y="456"/>
                </a:lnTo>
                <a:lnTo>
                  <a:pt x="350" y="458"/>
                </a:lnTo>
                <a:lnTo>
                  <a:pt x="348" y="466"/>
                </a:lnTo>
                <a:lnTo>
                  <a:pt x="348" y="470"/>
                </a:lnTo>
                <a:lnTo>
                  <a:pt x="346" y="470"/>
                </a:lnTo>
                <a:lnTo>
                  <a:pt x="344" y="472"/>
                </a:lnTo>
                <a:lnTo>
                  <a:pt x="342" y="470"/>
                </a:lnTo>
                <a:lnTo>
                  <a:pt x="340" y="470"/>
                </a:lnTo>
                <a:lnTo>
                  <a:pt x="340" y="468"/>
                </a:lnTo>
                <a:lnTo>
                  <a:pt x="338" y="466"/>
                </a:lnTo>
                <a:lnTo>
                  <a:pt x="324" y="460"/>
                </a:lnTo>
                <a:lnTo>
                  <a:pt x="324" y="446"/>
                </a:lnTo>
                <a:lnTo>
                  <a:pt x="330" y="440"/>
                </a:lnTo>
                <a:lnTo>
                  <a:pt x="334" y="436"/>
                </a:lnTo>
                <a:lnTo>
                  <a:pt x="336" y="432"/>
                </a:lnTo>
                <a:lnTo>
                  <a:pt x="336" y="428"/>
                </a:lnTo>
                <a:lnTo>
                  <a:pt x="336" y="426"/>
                </a:lnTo>
                <a:lnTo>
                  <a:pt x="336" y="424"/>
                </a:lnTo>
                <a:lnTo>
                  <a:pt x="334" y="424"/>
                </a:lnTo>
                <a:lnTo>
                  <a:pt x="334" y="418"/>
                </a:lnTo>
                <a:lnTo>
                  <a:pt x="330" y="414"/>
                </a:lnTo>
                <a:lnTo>
                  <a:pt x="328" y="410"/>
                </a:lnTo>
                <a:lnTo>
                  <a:pt x="322" y="408"/>
                </a:lnTo>
                <a:lnTo>
                  <a:pt x="318" y="406"/>
                </a:lnTo>
                <a:lnTo>
                  <a:pt x="314" y="404"/>
                </a:lnTo>
                <a:lnTo>
                  <a:pt x="310" y="404"/>
                </a:lnTo>
                <a:lnTo>
                  <a:pt x="308" y="404"/>
                </a:lnTo>
                <a:lnTo>
                  <a:pt x="306" y="404"/>
                </a:lnTo>
                <a:lnTo>
                  <a:pt x="304" y="406"/>
                </a:lnTo>
                <a:lnTo>
                  <a:pt x="300" y="406"/>
                </a:lnTo>
                <a:lnTo>
                  <a:pt x="296" y="408"/>
                </a:lnTo>
                <a:lnTo>
                  <a:pt x="292" y="408"/>
                </a:lnTo>
                <a:lnTo>
                  <a:pt x="290" y="408"/>
                </a:lnTo>
                <a:lnTo>
                  <a:pt x="288" y="408"/>
                </a:lnTo>
                <a:lnTo>
                  <a:pt x="300" y="416"/>
                </a:lnTo>
                <a:lnTo>
                  <a:pt x="300" y="440"/>
                </a:lnTo>
                <a:lnTo>
                  <a:pt x="300" y="454"/>
                </a:lnTo>
                <a:lnTo>
                  <a:pt x="302" y="454"/>
                </a:lnTo>
                <a:lnTo>
                  <a:pt x="302" y="456"/>
                </a:lnTo>
                <a:lnTo>
                  <a:pt x="304" y="460"/>
                </a:lnTo>
                <a:lnTo>
                  <a:pt x="306" y="462"/>
                </a:lnTo>
                <a:lnTo>
                  <a:pt x="306" y="464"/>
                </a:lnTo>
                <a:lnTo>
                  <a:pt x="308" y="466"/>
                </a:lnTo>
                <a:lnTo>
                  <a:pt x="306" y="476"/>
                </a:lnTo>
                <a:lnTo>
                  <a:pt x="306" y="482"/>
                </a:lnTo>
                <a:lnTo>
                  <a:pt x="304" y="486"/>
                </a:lnTo>
                <a:lnTo>
                  <a:pt x="302" y="490"/>
                </a:lnTo>
                <a:lnTo>
                  <a:pt x="292" y="486"/>
                </a:lnTo>
                <a:lnTo>
                  <a:pt x="284" y="480"/>
                </a:lnTo>
                <a:lnTo>
                  <a:pt x="278" y="480"/>
                </a:lnTo>
                <a:lnTo>
                  <a:pt x="262" y="498"/>
                </a:lnTo>
                <a:lnTo>
                  <a:pt x="246" y="510"/>
                </a:lnTo>
                <a:lnTo>
                  <a:pt x="244" y="514"/>
                </a:lnTo>
                <a:lnTo>
                  <a:pt x="244" y="518"/>
                </a:lnTo>
                <a:lnTo>
                  <a:pt x="248" y="522"/>
                </a:lnTo>
                <a:lnTo>
                  <a:pt x="250" y="524"/>
                </a:lnTo>
                <a:lnTo>
                  <a:pt x="254" y="528"/>
                </a:lnTo>
                <a:lnTo>
                  <a:pt x="256" y="530"/>
                </a:lnTo>
                <a:lnTo>
                  <a:pt x="258" y="530"/>
                </a:lnTo>
                <a:lnTo>
                  <a:pt x="256" y="538"/>
                </a:lnTo>
                <a:lnTo>
                  <a:pt x="232" y="540"/>
                </a:lnTo>
                <a:lnTo>
                  <a:pt x="220" y="526"/>
                </a:lnTo>
                <a:lnTo>
                  <a:pt x="216" y="514"/>
                </a:lnTo>
                <a:lnTo>
                  <a:pt x="206" y="508"/>
                </a:lnTo>
                <a:lnTo>
                  <a:pt x="202" y="518"/>
                </a:lnTo>
                <a:lnTo>
                  <a:pt x="208" y="534"/>
                </a:lnTo>
                <a:lnTo>
                  <a:pt x="218" y="554"/>
                </a:lnTo>
                <a:lnTo>
                  <a:pt x="218" y="558"/>
                </a:lnTo>
                <a:lnTo>
                  <a:pt x="216" y="560"/>
                </a:lnTo>
                <a:lnTo>
                  <a:pt x="216" y="562"/>
                </a:lnTo>
                <a:lnTo>
                  <a:pt x="212" y="562"/>
                </a:lnTo>
                <a:lnTo>
                  <a:pt x="210" y="560"/>
                </a:lnTo>
                <a:lnTo>
                  <a:pt x="208" y="560"/>
                </a:lnTo>
                <a:lnTo>
                  <a:pt x="198" y="548"/>
                </a:lnTo>
                <a:lnTo>
                  <a:pt x="182" y="540"/>
                </a:lnTo>
                <a:lnTo>
                  <a:pt x="182" y="536"/>
                </a:lnTo>
                <a:lnTo>
                  <a:pt x="182" y="532"/>
                </a:lnTo>
                <a:lnTo>
                  <a:pt x="182" y="528"/>
                </a:lnTo>
                <a:lnTo>
                  <a:pt x="182" y="524"/>
                </a:lnTo>
                <a:lnTo>
                  <a:pt x="184" y="520"/>
                </a:lnTo>
                <a:lnTo>
                  <a:pt x="186" y="518"/>
                </a:lnTo>
                <a:lnTo>
                  <a:pt x="186" y="514"/>
                </a:lnTo>
                <a:lnTo>
                  <a:pt x="186" y="510"/>
                </a:lnTo>
                <a:lnTo>
                  <a:pt x="186" y="508"/>
                </a:lnTo>
                <a:lnTo>
                  <a:pt x="186" y="504"/>
                </a:lnTo>
                <a:lnTo>
                  <a:pt x="162" y="484"/>
                </a:lnTo>
                <a:lnTo>
                  <a:pt x="156" y="468"/>
                </a:lnTo>
                <a:lnTo>
                  <a:pt x="176" y="476"/>
                </a:lnTo>
                <a:lnTo>
                  <a:pt x="182" y="482"/>
                </a:lnTo>
                <a:lnTo>
                  <a:pt x="198" y="488"/>
                </a:lnTo>
                <a:lnTo>
                  <a:pt x="210" y="498"/>
                </a:lnTo>
                <a:lnTo>
                  <a:pt x="220" y="502"/>
                </a:lnTo>
                <a:lnTo>
                  <a:pt x="232" y="500"/>
                </a:lnTo>
                <a:lnTo>
                  <a:pt x="242" y="496"/>
                </a:lnTo>
                <a:lnTo>
                  <a:pt x="246" y="494"/>
                </a:lnTo>
                <a:lnTo>
                  <a:pt x="258" y="480"/>
                </a:lnTo>
                <a:lnTo>
                  <a:pt x="266" y="466"/>
                </a:lnTo>
                <a:lnTo>
                  <a:pt x="268" y="452"/>
                </a:lnTo>
                <a:lnTo>
                  <a:pt x="268" y="446"/>
                </a:lnTo>
                <a:lnTo>
                  <a:pt x="266" y="442"/>
                </a:lnTo>
                <a:lnTo>
                  <a:pt x="262" y="438"/>
                </a:lnTo>
                <a:lnTo>
                  <a:pt x="256" y="436"/>
                </a:lnTo>
                <a:lnTo>
                  <a:pt x="252" y="432"/>
                </a:lnTo>
                <a:lnTo>
                  <a:pt x="246" y="432"/>
                </a:lnTo>
                <a:lnTo>
                  <a:pt x="242" y="430"/>
                </a:lnTo>
                <a:lnTo>
                  <a:pt x="238" y="430"/>
                </a:lnTo>
                <a:lnTo>
                  <a:pt x="236" y="428"/>
                </a:lnTo>
                <a:lnTo>
                  <a:pt x="230" y="412"/>
                </a:lnTo>
                <a:lnTo>
                  <a:pt x="218" y="396"/>
                </a:lnTo>
                <a:lnTo>
                  <a:pt x="204" y="388"/>
                </a:lnTo>
                <a:lnTo>
                  <a:pt x="190" y="384"/>
                </a:lnTo>
                <a:lnTo>
                  <a:pt x="176" y="382"/>
                </a:lnTo>
                <a:lnTo>
                  <a:pt x="168" y="382"/>
                </a:lnTo>
                <a:lnTo>
                  <a:pt x="164" y="382"/>
                </a:lnTo>
                <a:lnTo>
                  <a:pt x="162" y="380"/>
                </a:lnTo>
                <a:lnTo>
                  <a:pt x="160" y="376"/>
                </a:lnTo>
                <a:lnTo>
                  <a:pt x="156" y="374"/>
                </a:lnTo>
                <a:lnTo>
                  <a:pt x="154" y="372"/>
                </a:lnTo>
                <a:lnTo>
                  <a:pt x="150" y="372"/>
                </a:lnTo>
                <a:lnTo>
                  <a:pt x="150" y="370"/>
                </a:lnTo>
                <a:lnTo>
                  <a:pt x="152" y="364"/>
                </a:lnTo>
                <a:lnTo>
                  <a:pt x="162" y="368"/>
                </a:lnTo>
                <a:lnTo>
                  <a:pt x="168" y="364"/>
                </a:lnTo>
                <a:lnTo>
                  <a:pt x="148" y="354"/>
                </a:lnTo>
                <a:lnTo>
                  <a:pt x="140" y="364"/>
                </a:lnTo>
                <a:lnTo>
                  <a:pt x="132" y="364"/>
                </a:lnTo>
                <a:lnTo>
                  <a:pt x="132" y="370"/>
                </a:lnTo>
                <a:lnTo>
                  <a:pt x="130" y="374"/>
                </a:lnTo>
                <a:lnTo>
                  <a:pt x="128" y="378"/>
                </a:lnTo>
                <a:lnTo>
                  <a:pt x="124" y="380"/>
                </a:lnTo>
                <a:lnTo>
                  <a:pt x="122" y="382"/>
                </a:lnTo>
                <a:lnTo>
                  <a:pt x="120" y="384"/>
                </a:lnTo>
                <a:lnTo>
                  <a:pt x="118" y="384"/>
                </a:lnTo>
                <a:lnTo>
                  <a:pt x="110" y="402"/>
                </a:lnTo>
                <a:lnTo>
                  <a:pt x="110" y="420"/>
                </a:lnTo>
                <a:lnTo>
                  <a:pt x="130" y="440"/>
                </a:lnTo>
                <a:lnTo>
                  <a:pt x="130" y="470"/>
                </a:lnTo>
                <a:lnTo>
                  <a:pt x="118" y="484"/>
                </a:lnTo>
                <a:lnTo>
                  <a:pt x="126" y="502"/>
                </a:lnTo>
                <a:lnTo>
                  <a:pt x="122" y="556"/>
                </a:lnTo>
                <a:lnTo>
                  <a:pt x="122" y="562"/>
                </a:lnTo>
                <a:lnTo>
                  <a:pt x="122" y="568"/>
                </a:lnTo>
                <a:lnTo>
                  <a:pt x="124" y="572"/>
                </a:lnTo>
                <a:lnTo>
                  <a:pt x="126" y="574"/>
                </a:lnTo>
                <a:lnTo>
                  <a:pt x="126" y="576"/>
                </a:lnTo>
                <a:lnTo>
                  <a:pt x="132" y="592"/>
                </a:lnTo>
                <a:lnTo>
                  <a:pt x="134" y="606"/>
                </a:lnTo>
                <a:lnTo>
                  <a:pt x="132" y="614"/>
                </a:lnTo>
                <a:lnTo>
                  <a:pt x="130" y="616"/>
                </a:lnTo>
                <a:lnTo>
                  <a:pt x="96" y="650"/>
                </a:lnTo>
                <a:lnTo>
                  <a:pt x="100" y="654"/>
                </a:lnTo>
                <a:lnTo>
                  <a:pt x="106" y="658"/>
                </a:lnTo>
                <a:lnTo>
                  <a:pt x="110" y="660"/>
                </a:lnTo>
                <a:lnTo>
                  <a:pt x="116" y="662"/>
                </a:lnTo>
                <a:lnTo>
                  <a:pt x="122" y="662"/>
                </a:lnTo>
                <a:lnTo>
                  <a:pt x="124" y="662"/>
                </a:lnTo>
                <a:lnTo>
                  <a:pt x="126" y="662"/>
                </a:lnTo>
                <a:lnTo>
                  <a:pt x="122" y="662"/>
                </a:lnTo>
                <a:lnTo>
                  <a:pt x="118" y="664"/>
                </a:lnTo>
                <a:lnTo>
                  <a:pt x="114" y="666"/>
                </a:lnTo>
                <a:lnTo>
                  <a:pt x="112" y="668"/>
                </a:lnTo>
                <a:lnTo>
                  <a:pt x="110" y="668"/>
                </a:lnTo>
                <a:lnTo>
                  <a:pt x="104" y="668"/>
                </a:lnTo>
                <a:lnTo>
                  <a:pt x="98" y="670"/>
                </a:lnTo>
                <a:lnTo>
                  <a:pt x="94" y="672"/>
                </a:lnTo>
                <a:lnTo>
                  <a:pt x="90" y="674"/>
                </a:lnTo>
                <a:lnTo>
                  <a:pt x="86" y="676"/>
                </a:lnTo>
                <a:lnTo>
                  <a:pt x="84" y="678"/>
                </a:lnTo>
                <a:lnTo>
                  <a:pt x="78" y="674"/>
                </a:lnTo>
                <a:lnTo>
                  <a:pt x="68" y="672"/>
                </a:lnTo>
                <a:lnTo>
                  <a:pt x="60" y="672"/>
                </a:lnTo>
                <a:lnTo>
                  <a:pt x="54" y="674"/>
                </a:lnTo>
                <a:lnTo>
                  <a:pt x="50" y="678"/>
                </a:lnTo>
                <a:lnTo>
                  <a:pt x="46" y="680"/>
                </a:lnTo>
                <a:lnTo>
                  <a:pt x="44" y="682"/>
                </a:lnTo>
                <a:lnTo>
                  <a:pt x="44" y="684"/>
                </a:lnTo>
                <a:lnTo>
                  <a:pt x="42" y="686"/>
                </a:lnTo>
                <a:lnTo>
                  <a:pt x="40" y="690"/>
                </a:lnTo>
                <a:lnTo>
                  <a:pt x="40" y="694"/>
                </a:lnTo>
                <a:lnTo>
                  <a:pt x="40" y="698"/>
                </a:lnTo>
                <a:lnTo>
                  <a:pt x="40" y="702"/>
                </a:lnTo>
                <a:lnTo>
                  <a:pt x="40" y="704"/>
                </a:lnTo>
                <a:lnTo>
                  <a:pt x="40" y="706"/>
                </a:lnTo>
                <a:lnTo>
                  <a:pt x="46" y="710"/>
                </a:lnTo>
                <a:lnTo>
                  <a:pt x="48" y="720"/>
                </a:lnTo>
                <a:lnTo>
                  <a:pt x="48" y="726"/>
                </a:lnTo>
                <a:lnTo>
                  <a:pt x="48" y="730"/>
                </a:lnTo>
                <a:lnTo>
                  <a:pt x="46" y="734"/>
                </a:lnTo>
                <a:lnTo>
                  <a:pt x="46" y="736"/>
                </a:lnTo>
                <a:lnTo>
                  <a:pt x="44" y="738"/>
                </a:lnTo>
                <a:lnTo>
                  <a:pt x="42" y="738"/>
                </a:lnTo>
                <a:lnTo>
                  <a:pt x="38" y="736"/>
                </a:lnTo>
                <a:lnTo>
                  <a:pt x="34" y="734"/>
                </a:lnTo>
                <a:lnTo>
                  <a:pt x="30" y="732"/>
                </a:lnTo>
                <a:lnTo>
                  <a:pt x="30" y="730"/>
                </a:lnTo>
                <a:lnTo>
                  <a:pt x="28" y="730"/>
                </a:lnTo>
                <a:lnTo>
                  <a:pt x="20" y="722"/>
                </a:lnTo>
                <a:lnTo>
                  <a:pt x="8" y="736"/>
                </a:lnTo>
                <a:lnTo>
                  <a:pt x="4" y="738"/>
                </a:lnTo>
                <a:lnTo>
                  <a:pt x="4" y="744"/>
                </a:lnTo>
                <a:lnTo>
                  <a:pt x="2" y="750"/>
                </a:lnTo>
                <a:lnTo>
                  <a:pt x="2" y="756"/>
                </a:lnTo>
                <a:lnTo>
                  <a:pt x="0" y="764"/>
                </a:lnTo>
                <a:lnTo>
                  <a:pt x="0" y="778"/>
                </a:lnTo>
                <a:lnTo>
                  <a:pt x="2" y="780"/>
                </a:lnTo>
                <a:lnTo>
                  <a:pt x="4" y="782"/>
                </a:lnTo>
                <a:lnTo>
                  <a:pt x="8" y="782"/>
                </a:lnTo>
                <a:lnTo>
                  <a:pt x="14" y="782"/>
                </a:lnTo>
                <a:lnTo>
                  <a:pt x="18" y="782"/>
                </a:lnTo>
                <a:lnTo>
                  <a:pt x="20" y="780"/>
                </a:lnTo>
                <a:lnTo>
                  <a:pt x="22" y="780"/>
                </a:lnTo>
                <a:lnTo>
                  <a:pt x="22" y="782"/>
                </a:lnTo>
                <a:lnTo>
                  <a:pt x="24" y="784"/>
                </a:lnTo>
                <a:lnTo>
                  <a:pt x="26" y="786"/>
                </a:lnTo>
                <a:lnTo>
                  <a:pt x="30" y="788"/>
                </a:lnTo>
                <a:lnTo>
                  <a:pt x="32" y="790"/>
                </a:lnTo>
                <a:lnTo>
                  <a:pt x="34" y="792"/>
                </a:lnTo>
                <a:lnTo>
                  <a:pt x="36" y="796"/>
                </a:lnTo>
                <a:lnTo>
                  <a:pt x="38" y="802"/>
                </a:lnTo>
                <a:lnTo>
                  <a:pt x="40" y="806"/>
                </a:lnTo>
                <a:lnTo>
                  <a:pt x="42" y="810"/>
                </a:lnTo>
                <a:lnTo>
                  <a:pt x="44" y="814"/>
                </a:lnTo>
                <a:lnTo>
                  <a:pt x="46" y="820"/>
                </a:lnTo>
                <a:lnTo>
                  <a:pt x="44" y="824"/>
                </a:lnTo>
                <a:lnTo>
                  <a:pt x="42" y="828"/>
                </a:lnTo>
                <a:lnTo>
                  <a:pt x="40" y="830"/>
                </a:lnTo>
                <a:lnTo>
                  <a:pt x="38" y="832"/>
                </a:lnTo>
                <a:lnTo>
                  <a:pt x="36" y="832"/>
                </a:lnTo>
                <a:lnTo>
                  <a:pt x="40" y="834"/>
                </a:lnTo>
                <a:lnTo>
                  <a:pt x="42" y="838"/>
                </a:lnTo>
                <a:lnTo>
                  <a:pt x="46" y="842"/>
                </a:lnTo>
                <a:lnTo>
                  <a:pt x="50" y="846"/>
                </a:lnTo>
                <a:lnTo>
                  <a:pt x="52" y="852"/>
                </a:lnTo>
                <a:lnTo>
                  <a:pt x="54" y="856"/>
                </a:lnTo>
                <a:lnTo>
                  <a:pt x="56" y="858"/>
                </a:lnTo>
                <a:lnTo>
                  <a:pt x="56" y="860"/>
                </a:lnTo>
                <a:lnTo>
                  <a:pt x="58" y="866"/>
                </a:lnTo>
                <a:lnTo>
                  <a:pt x="60" y="872"/>
                </a:lnTo>
                <a:lnTo>
                  <a:pt x="62" y="874"/>
                </a:lnTo>
                <a:lnTo>
                  <a:pt x="62" y="876"/>
                </a:lnTo>
                <a:lnTo>
                  <a:pt x="60" y="878"/>
                </a:lnTo>
                <a:lnTo>
                  <a:pt x="38" y="892"/>
                </a:lnTo>
                <a:lnTo>
                  <a:pt x="38" y="894"/>
                </a:lnTo>
                <a:lnTo>
                  <a:pt x="36" y="894"/>
                </a:lnTo>
                <a:lnTo>
                  <a:pt x="34" y="894"/>
                </a:lnTo>
                <a:lnTo>
                  <a:pt x="32" y="892"/>
                </a:lnTo>
                <a:lnTo>
                  <a:pt x="32" y="894"/>
                </a:lnTo>
                <a:lnTo>
                  <a:pt x="30" y="898"/>
                </a:lnTo>
                <a:lnTo>
                  <a:pt x="28" y="902"/>
                </a:lnTo>
                <a:lnTo>
                  <a:pt x="30" y="906"/>
                </a:lnTo>
                <a:lnTo>
                  <a:pt x="30" y="908"/>
                </a:lnTo>
                <a:lnTo>
                  <a:pt x="32" y="908"/>
                </a:lnTo>
                <a:lnTo>
                  <a:pt x="28" y="908"/>
                </a:lnTo>
                <a:lnTo>
                  <a:pt x="26" y="910"/>
                </a:lnTo>
                <a:lnTo>
                  <a:pt x="24" y="910"/>
                </a:lnTo>
                <a:lnTo>
                  <a:pt x="22" y="912"/>
                </a:lnTo>
                <a:lnTo>
                  <a:pt x="28" y="918"/>
                </a:lnTo>
                <a:lnTo>
                  <a:pt x="30" y="916"/>
                </a:lnTo>
                <a:lnTo>
                  <a:pt x="34" y="914"/>
                </a:lnTo>
                <a:lnTo>
                  <a:pt x="40" y="914"/>
                </a:lnTo>
                <a:lnTo>
                  <a:pt x="46" y="914"/>
                </a:lnTo>
                <a:lnTo>
                  <a:pt x="50" y="914"/>
                </a:lnTo>
                <a:lnTo>
                  <a:pt x="56" y="916"/>
                </a:lnTo>
                <a:lnTo>
                  <a:pt x="58" y="916"/>
                </a:lnTo>
                <a:lnTo>
                  <a:pt x="60" y="918"/>
                </a:lnTo>
                <a:lnTo>
                  <a:pt x="64" y="918"/>
                </a:lnTo>
                <a:lnTo>
                  <a:pt x="68" y="918"/>
                </a:lnTo>
                <a:lnTo>
                  <a:pt x="74" y="918"/>
                </a:lnTo>
                <a:lnTo>
                  <a:pt x="76" y="916"/>
                </a:lnTo>
                <a:lnTo>
                  <a:pt x="78" y="916"/>
                </a:lnTo>
                <a:lnTo>
                  <a:pt x="80" y="912"/>
                </a:lnTo>
                <a:lnTo>
                  <a:pt x="84" y="914"/>
                </a:lnTo>
                <a:lnTo>
                  <a:pt x="88" y="916"/>
                </a:lnTo>
                <a:lnTo>
                  <a:pt x="92" y="918"/>
                </a:lnTo>
                <a:lnTo>
                  <a:pt x="96" y="922"/>
                </a:lnTo>
                <a:lnTo>
                  <a:pt x="100" y="926"/>
                </a:lnTo>
                <a:lnTo>
                  <a:pt x="100" y="928"/>
                </a:lnTo>
                <a:lnTo>
                  <a:pt x="102" y="930"/>
                </a:lnTo>
                <a:lnTo>
                  <a:pt x="104" y="934"/>
                </a:lnTo>
                <a:lnTo>
                  <a:pt x="106" y="940"/>
                </a:lnTo>
                <a:lnTo>
                  <a:pt x="106" y="946"/>
                </a:lnTo>
                <a:lnTo>
                  <a:pt x="106" y="952"/>
                </a:lnTo>
                <a:lnTo>
                  <a:pt x="104" y="960"/>
                </a:lnTo>
                <a:lnTo>
                  <a:pt x="104" y="966"/>
                </a:lnTo>
                <a:lnTo>
                  <a:pt x="104" y="970"/>
                </a:lnTo>
                <a:lnTo>
                  <a:pt x="106" y="972"/>
                </a:lnTo>
                <a:lnTo>
                  <a:pt x="108" y="974"/>
                </a:lnTo>
                <a:lnTo>
                  <a:pt x="110" y="976"/>
                </a:lnTo>
                <a:lnTo>
                  <a:pt x="112" y="972"/>
                </a:lnTo>
                <a:lnTo>
                  <a:pt x="114" y="970"/>
                </a:lnTo>
                <a:lnTo>
                  <a:pt x="116" y="970"/>
                </a:lnTo>
                <a:lnTo>
                  <a:pt x="120" y="968"/>
                </a:lnTo>
                <a:lnTo>
                  <a:pt x="124" y="966"/>
                </a:lnTo>
                <a:lnTo>
                  <a:pt x="128" y="966"/>
                </a:lnTo>
                <a:lnTo>
                  <a:pt x="130" y="966"/>
                </a:lnTo>
                <a:lnTo>
                  <a:pt x="140" y="964"/>
                </a:lnTo>
                <a:lnTo>
                  <a:pt x="150" y="968"/>
                </a:lnTo>
                <a:lnTo>
                  <a:pt x="158" y="972"/>
                </a:lnTo>
                <a:lnTo>
                  <a:pt x="162" y="974"/>
                </a:lnTo>
                <a:lnTo>
                  <a:pt x="158" y="976"/>
                </a:lnTo>
                <a:lnTo>
                  <a:pt x="164" y="976"/>
                </a:lnTo>
                <a:lnTo>
                  <a:pt x="170" y="974"/>
                </a:lnTo>
                <a:lnTo>
                  <a:pt x="174" y="974"/>
                </a:lnTo>
                <a:lnTo>
                  <a:pt x="176" y="976"/>
                </a:lnTo>
                <a:lnTo>
                  <a:pt x="180" y="976"/>
                </a:lnTo>
                <a:lnTo>
                  <a:pt x="180" y="978"/>
                </a:lnTo>
                <a:lnTo>
                  <a:pt x="182" y="978"/>
                </a:lnTo>
                <a:lnTo>
                  <a:pt x="180" y="978"/>
                </a:lnTo>
                <a:lnTo>
                  <a:pt x="178" y="980"/>
                </a:lnTo>
                <a:lnTo>
                  <a:pt x="176" y="984"/>
                </a:lnTo>
                <a:lnTo>
                  <a:pt x="174" y="986"/>
                </a:lnTo>
                <a:lnTo>
                  <a:pt x="174" y="988"/>
                </a:lnTo>
                <a:lnTo>
                  <a:pt x="174" y="990"/>
                </a:lnTo>
                <a:lnTo>
                  <a:pt x="174" y="992"/>
                </a:lnTo>
                <a:lnTo>
                  <a:pt x="174" y="998"/>
                </a:lnTo>
                <a:lnTo>
                  <a:pt x="178" y="1000"/>
                </a:lnTo>
                <a:lnTo>
                  <a:pt x="182" y="998"/>
                </a:lnTo>
                <a:lnTo>
                  <a:pt x="186" y="996"/>
                </a:lnTo>
                <a:lnTo>
                  <a:pt x="190" y="992"/>
                </a:lnTo>
                <a:lnTo>
                  <a:pt x="192" y="988"/>
                </a:lnTo>
                <a:lnTo>
                  <a:pt x="194" y="986"/>
                </a:lnTo>
                <a:lnTo>
                  <a:pt x="194" y="984"/>
                </a:lnTo>
                <a:lnTo>
                  <a:pt x="192" y="984"/>
                </a:lnTo>
                <a:lnTo>
                  <a:pt x="190" y="982"/>
                </a:lnTo>
                <a:lnTo>
                  <a:pt x="188" y="980"/>
                </a:lnTo>
                <a:lnTo>
                  <a:pt x="186" y="978"/>
                </a:lnTo>
                <a:lnTo>
                  <a:pt x="186" y="974"/>
                </a:lnTo>
                <a:lnTo>
                  <a:pt x="186" y="972"/>
                </a:lnTo>
                <a:lnTo>
                  <a:pt x="186" y="970"/>
                </a:lnTo>
                <a:lnTo>
                  <a:pt x="188" y="966"/>
                </a:lnTo>
                <a:lnTo>
                  <a:pt x="192" y="964"/>
                </a:lnTo>
                <a:lnTo>
                  <a:pt x="196" y="962"/>
                </a:lnTo>
                <a:lnTo>
                  <a:pt x="200" y="960"/>
                </a:lnTo>
                <a:lnTo>
                  <a:pt x="202" y="960"/>
                </a:lnTo>
                <a:lnTo>
                  <a:pt x="206" y="958"/>
                </a:lnTo>
                <a:lnTo>
                  <a:pt x="210" y="960"/>
                </a:lnTo>
                <a:lnTo>
                  <a:pt x="214" y="962"/>
                </a:lnTo>
                <a:lnTo>
                  <a:pt x="216" y="968"/>
                </a:lnTo>
                <a:lnTo>
                  <a:pt x="216" y="972"/>
                </a:lnTo>
                <a:lnTo>
                  <a:pt x="214" y="974"/>
                </a:lnTo>
                <a:lnTo>
                  <a:pt x="212" y="974"/>
                </a:lnTo>
                <a:lnTo>
                  <a:pt x="210" y="976"/>
                </a:lnTo>
                <a:lnTo>
                  <a:pt x="206" y="976"/>
                </a:lnTo>
                <a:lnTo>
                  <a:pt x="202" y="976"/>
                </a:lnTo>
                <a:lnTo>
                  <a:pt x="200" y="978"/>
                </a:lnTo>
                <a:lnTo>
                  <a:pt x="200" y="980"/>
                </a:lnTo>
                <a:lnTo>
                  <a:pt x="198" y="984"/>
                </a:lnTo>
                <a:lnTo>
                  <a:pt x="200" y="988"/>
                </a:lnTo>
                <a:lnTo>
                  <a:pt x="200" y="990"/>
                </a:lnTo>
                <a:lnTo>
                  <a:pt x="202" y="992"/>
                </a:lnTo>
                <a:lnTo>
                  <a:pt x="204" y="994"/>
                </a:lnTo>
                <a:lnTo>
                  <a:pt x="208" y="996"/>
                </a:lnTo>
                <a:lnTo>
                  <a:pt x="210" y="998"/>
                </a:lnTo>
                <a:lnTo>
                  <a:pt x="214" y="1000"/>
                </a:lnTo>
                <a:lnTo>
                  <a:pt x="216" y="1002"/>
                </a:lnTo>
                <a:lnTo>
                  <a:pt x="218" y="1002"/>
                </a:lnTo>
                <a:lnTo>
                  <a:pt x="218" y="1004"/>
                </a:lnTo>
                <a:lnTo>
                  <a:pt x="220" y="1008"/>
                </a:lnTo>
                <a:lnTo>
                  <a:pt x="222" y="1010"/>
                </a:lnTo>
                <a:lnTo>
                  <a:pt x="224" y="1012"/>
                </a:lnTo>
                <a:lnTo>
                  <a:pt x="226" y="1014"/>
                </a:lnTo>
                <a:lnTo>
                  <a:pt x="228" y="1014"/>
                </a:lnTo>
                <a:lnTo>
                  <a:pt x="228" y="1016"/>
                </a:lnTo>
                <a:lnTo>
                  <a:pt x="232" y="1018"/>
                </a:lnTo>
                <a:lnTo>
                  <a:pt x="236" y="1020"/>
                </a:lnTo>
                <a:lnTo>
                  <a:pt x="242" y="1024"/>
                </a:lnTo>
                <a:lnTo>
                  <a:pt x="246" y="1028"/>
                </a:lnTo>
                <a:lnTo>
                  <a:pt x="250" y="1030"/>
                </a:lnTo>
                <a:lnTo>
                  <a:pt x="254" y="1032"/>
                </a:lnTo>
                <a:lnTo>
                  <a:pt x="256" y="1040"/>
                </a:lnTo>
                <a:lnTo>
                  <a:pt x="256" y="1046"/>
                </a:lnTo>
                <a:lnTo>
                  <a:pt x="256" y="1052"/>
                </a:lnTo>
                <a:lnTo>
                  <a:pt x="252" y="1058"/>
                </a:lnTo>
                <a:lnTo>
                  <a:pt x="250" y="1062"/>
                </a:lnTo>
                <a:lnTo>
                  <a:pt x="252" y="1064"/>
                </a:lnTo>
                <a:lnTo>
                  <a:pt x="256" y="1066"/>
                </a:lnTo>
                <a:lnTo>
                  <a:pt x="260" y="1068"/>
                </a:lnTo>
                <a:lnTo>
                  <a:pt x="264" y="1070"/>
                </a:lnTo>
                <a:lnTo>
                  <a:pt x="266" y="1072"/>
                </a:lnTo>
                <a:lnTo>
                  <a:pt x="268" y="1072"/>
                </a:lnTo>
                <a:lnTo>
                  <a:pt x="270" y="1074"/>
                </a:lnTo>
                <a:lnTo>
                  <a:pt x="274" y="1076"/>
                </a:lnTo>
                <a:lnTo>
                  <a:pt x="278" y="1080"/>
                </a:lnTo>
                <a:lnTo>
                  <a:pt x="282" y="1086"/>
                </a:lnTo>
                <a:lnTo>
                  <a:pt x="304" y="1090"/>
                </a:lnTo>
                <a:lnTo>
                  <a:pt x="306" y="1092"/>
                </a:lnTo>
                <a:lnTo>
                  <a:pt x="310" y="1094"/>
                </a:lnTo>
                <a:lnTo>
                  <a:pt x="312" y="1094"/>
                </a:lnTo>
                <a:lnTo>
                  <a:pt x="316" y="1092"/>
                </a:lnTo>
                <a:lnTo>
                  <a:pt x="318" y="1092"/>
                </a:lnTo>
                <a:lnTo>
                  <a:pt x="320" y="1092"/>
                </a:lnTo>
                <a:lnTo>
                  <a:pt x="334" y="1076"/>
                </a:lnTo>
                <a:lnTo>
                  <a:pt x="336" y="1080"/>
                </a:lnTo>
                <a:lnTo>
                  <a:pt x="338" y="1082"/>
                </a:lnTo>
                <a:lnTo>
                  <a:pt x="340" y="1086"/>
                </a:lnTo>
                <a:lnTo>
                  <a:pt x="344" y="1088"/>
                </a:lnTo>
                <a:lnTo>
                  <a:pt x="350" y="1098"/>
                </a:lnTo>
                <a:lnTo>
                  <a:pt x="350" y="1096"/>
                </a:lnTo>
                <a:lnTo>
                  <a:pt x="348" y="1088"/>
                </a:lnTo>
                <a:lnTo>
                  <a:pt x="346" y="1078"/>
                </a:lnTo>
                <a:lnTo>
                  <a:pt x="346" y="1070"/>
                </a:lnTo>
                <a:lnTo>
                  <a:pt x="346" y="1064"/>
                </a:lnTo>
                <a:lnTo>
                  <a:pt x="352" y="1062"/>
                </a:lnTo>
                <a:lnTo>
                  <a:pt x="350" y="1060"/>
                </a:lnTo>
                <a:lnTo>
                  <a:pt x="348" y="1056"/>
                </a:lnTo>
                <a:lnTo>
                  <a:pt x="346" y="1052"/>
                </a:lnTo>
                <a:lnTo>
                  <a:pt x="346" y="1048"/>
                </a:lnTo>
                <a:lnTo>
                  <a:pt x="344" y="1044"/>
                </a:lnTo>
                <a:lnTo>
                  <a:pt x="346" y="1040"/>
                </a:lnTo>
                <a:lnTo>
                  <a:pt x="348" y="1036"/>
                </a:lnTo>
                <a:lnTo>
                  <a:pt x="350" y="1034"/>
                </a:lnTo>
                <a:lnTo>
                  <a:pt x="348" y="1034"/>
                </a:lnTo>
                <a:lnTo>
                  <a:pt x="346" y="1032"/>
                </a:lnTo>
                <a:lnTo>
                  <a:pt x="342" y="1030"/>
                </a:lnTo>
                <a:lnTo>
                  <a:pt x="338" y="1028"/>
                </a:lnTo>
                <a:lnTo>
                  <a:pt x="334" y="1022"/>
                </a:lnTo>
                <a:lnTo>
                  <a:pt x="332" y="1016"/>
                </a:lnTo>
                <a:lnTo>
                  <a:pt x="330" y="1008"/>
                </a:lnTo>
                <a:lnTo>
                  <a:pt x="326" y="992"/>
                </a:lnTo>
                <a:lnTo>
                  <a:pt x="330" y="976"/>
                </a:lnTo>
                <a:lnTo>
                  <a:pt x="334" y="972"/>
                </a:lnTo>
                <a:lnTo>
                  <a:pt x="344" y="964"/>
                </a:lnTo>
                <a:lnTo>
                  <a:pt x="358" y="956"/>
                </a:lnTo>
                <a:lnTo>
                  <a:pt x="378" y="952"/>
                </a:lnTo>
                <a:lnTo>
                  <a:pt x="382" y="954"/>
                </a:lnTo>
                <a:lnTo>
                  <a:pt x="390" y="956"/>
                </a:lnTo>
                <a:lnTo>
                  <a:pt x="400" y="960"/>
                </a:lnTo>
                <a:lnTo>
                  <a:pt x="408" y="966"/>
                </a:lnTo>
                <a:lnTo>
                  <a:pt x="410" y="976"/>
                </a:lnTo>
                <a:lnTo>
                  <a:pt x="410" y="978"/>
                </a:lnTo>
                <a:lnTo>
                  <a:pt x="408" y="982"/>
                </a:lnTo>
                <a:lnTo>
                  <a:pt x="406" y="984"/>
                </a:lnTo>
                <a:lnTo>
                  <a:pt x="404" y="988"/>
                </a:lnTo>
                <a:lnTo>
                  <a:pt x="400" y="990"/>
                </a:lnTo>
                <a:lnTo>
                  <a:pt x="394" y="992"/>
                </a:lnTo>
                <a:lnTo>
                  <a:pt x="392" y="992"/>
                </a:lnTo>
                <a:lnTo>
                  <a:pt x="390" y="992"/>
                </a:lnTo>
                <a:lnTo>
                  <a:pt x="384" y="992"/>
                </a:lnTo>
                <a:lnTo>
                  <a:pt x="380" y="992"/>
                </a:lnTo>
                <a:lnTo>
                  <a:pt x="374" y="994"/>
                </a:lnTo>
                <a:lnTo>
                  <a:pt x="372" y="996"/>
                </a:lnTo>
                <a:lnTo>
                  <a:pt x="370" y="998"/>
                </a:lnTo>
                <a:lnTo>
                  <a:pt x="370" y="1000"/>
                </a:lnTo>
                <a:lnTo>
                  <a:pt x="368" y="1004"/>
                </a:lnTo>
                <a:lnTo>
                  <a:pt x="368" y="1008"/>
                </a:lnTo>
                <a:lnTo>
                  <a:pt x="378" y="1026"/>
                </a:lnTo>
                <a:lnTo>
                  <a:pt x="384" y="1028"/>
                </a:lnTo>
                <a:lnTo>
                  <a:pt x="386" y="1028"/>
                </a:lnTo>
                <a:lnTo>
                  <a:pt x="388" y="1030"/>
                </a:lnTo>
                <a:lnTo>
                  <a:pt x="390" y="1032"/>
                </a:lnTo>
                <a:lnTo>
                  <a:pt x="390" y="1036"/>
                </a:lnTo>
                <a:lnTo>
                  <a:pt x="390" y="1050"/>
                </a:lnTo>
                <a:lnTo>
                  <a:pt x="392" y="1052"/>
                </a:lnTo>
                <a:lnTo>
                  <a:pt x="394" y="1054"/>
                </a:lnTo>
                <a:lnTo>
                  <a:pt x="396" y="1054"/>
                </a:lnTo>
                <a:lnTo>
                  <a:pt x="398" y="1052"/>
                </a:lnTo>
                <a:lnTo>
                  <a:pt x="400" y="1050"/>
                </a:lnTo>
                <a:lnTo>
                  <a:pt x="402" y="1050"/>
                </a:lnTo>
                <a:lnTo>
                  <a:pt x="404" y="1050"/>
                </a:lnTo>
                <a:lnTo>
                  <a:pt x="406" y="1052"/>
                </a:lnTo>
                <a:lnTo>
                  <a:pt x="408" y="1054"/>
                </a:lnTo>
                <a:lnTo>
                  <a:pt x="410" y="1058"/>
                </a:lnTo>
                <a:lnTo>
                  <a:pt x="412" y="1060"/>
                </a:lnTo>
                <a:lnTo>
                  <a:pt x="412" y="1062"/>
                </a:lnTo>
                <a:lnTo>
                  <a:pt x="410" y="1070"/>
                </a:lnTo>
                <a:lnTo>
                  <a:pt x="406" y="1070"/>
                </a:lnTo>
                <a:lnTo>
                  <a:pt x="402" y="1070"/>
                </a:lnTo>
                <a:lnTo>
                  <a:pt x="400" y="1070"/>
                </a:lnTo>
                <a:lnTo>
                  <a:pt x="398" y="1072"/>
                </a:lnTo>
                <a:lnTo>
                  <a:pt x="396" y="1072"/>
                </a:lnTo>
                <a:lnTo>
                  <a:pt x="394" y="1076"/>
                </a:lnTo>
                <a:lnTo>
                  <a:pt x="394" y="1078"/>
                </a:lnTo>
                <a:lnTo>
                  <a:pt x="396" y="1084"/>
                </a:lnTo>
                <a:lnTo>
                  <a:pt x="398" y="1086"/>
                </a:lnTo>
                <a:lnTo>
                  <a:pt x="400" y="1088"/>
                </a:lnTo>
                <a:lnTo>
                  <a:pt x="402" y="1104"/>
                </a:lnTo>
                <a:lnTo>
                  <a:pt x="404" y="1106"/>
                </a:lnTo>
                <a:lnTo>
                  <a:pt x="406" y="1108"/>
                </a:lnTo>
                <a:lnTo>
                  <a:pt x="408" y="1110"/>
                </a:lnTo>
                <a:lnTo>
                  <a:pt x="408" y="1114"/>
                </a:lnTo>
                <a:lnTo>
                  <a:pt x="408" y="1130"/>
                </a:lnTo>
                <a:lnTo>
                  <a:pt x="426" y="1120"/>
                </a:lnTo>
                <a:lnTo>
                  <a:pt x="442" y="1120"/>
                </a:lnTo>
                <a:lnTo>
                  <a:pt x="452" y="1122"/>
                </a:lnTo>
                <a:lnTo>
                  <a:pt x="454" y="1124"/>
                </a:lnTo>
                <a:lnTo>
                  <a:pt x="458" y="1124"/>
                </a:lnTo>
                <a:lnTo>
                  <a:pt x="462" y="1126"/>
                </a:lnTo>
                <a:lnTo>
                  <a:pt x="464" y="1126"/>
                </a:lnTo>
                <a:lnTo>
                  <a:pt x="466" y="1128"/>
                </a:lnTo>
                <a:lnTo>
                  <a:pt x="478" y="1130"/>
                </a:lnTo>
                <a:lnTo>
                  <a:pt x="488" y="1138"/>
                </a:lnTo>
                <a:lnTo>
                  <a:pt x="494" y="1146"/>
                </a:lnTo>
                <a:lnTo>
                  <a:pt x="496" y="1152"/>
                </a:lnTo>
                <a:lnTo>
                  <a:pt x="498" y="1156"/>
                </a:lnTo>
                <a:lnTo>
                  <a:pt x="498" y="1160"/>
                </a:lnTo>
                <a:lnTo>
                  <a:pt x="508" y="1160"/>
                </a:lnTo>
                <a:lnTo>
                  <a:pt x="516" y="1158"/>
                </a:lnTo>
                <a:lnTo>
                  <a:pt x="520" y="1150"/>
                </a:lnTo>
                <a:lnTo>
                  <a:pt x="522" y="1148"/>
                </a:lnTo>
                <a:lnTo>
                  <a:pt x="524" y="1148"/>
                </a:lnTo>
                <a:lnTo>
                  <a:pt x="530" y="1144"/>
                </a:lnTo>
                <a:lnTo>
                  <a:pt x="534" y="1142"/>
                </a:lnTo>
                <a:lnTo>
                  <a:pt x="540" y="1138"/>
                </a:lnTo>
                <a:lnTo>
                  <a:pt x="542" y="1132"/>
                </a:lnTo>
                <a:lnTo>
                  <a:pt x="546" y="1126"/>
                </a:lnTo>
                <a:lnTo>
                  <a:pt x="550" y="1126"/>
                </a:lnTo>
                <a:lnTo>
                  <a:pt x="554" y="1128"/>
                </a:lnTo>
                <a:lnTo>
                  <a:pt x="556" y="1128"/>
                </a:lnTo>
                <a:lnTo>
                  <a:pt x="560" y="1128"/>
                </a:lnTo>
                <a:lnTo>
                  <a:pt x="566" y="1128"/>
                </a:lnTo>
                <a:lnTo>
                  <a:pt x="580" y="1130"/>
                </a:lnTo>
                <a:lnTo>
                  <a:pt x="594" y="1128"/>
                </a:lnTo>
                <a:lnTo>
                  <a:pt x="610" y="1118"/>
                </a:lnTo>
                <a:lnTo>
                  <a:pt x="618" y="1118"/>
                </a:lnTo>
                <a:lnTo>
                  <a:pt x="626" y="1126"/>
                </a:lnTo>
                <a:lnTo>
                  <a:pt x="628" y="1126"/>
                </a:lnTo>
                <a:lnTo>
                  <a:pt x="630" y="1128"/>
                </a:lnTo>
                <a:lnTo>
                  <a:pt x="632" y="1130"/>
                </a:lnTo>
                <a:lnTo>
                  <a:pt x="636" y="1134"/>
                </a:lnTo>
                <a:lnTo>
                  <a:pt x="640" y="1136"/>
                </a:lnTo>
                <a:lnTo>
                  <a:pt x="644" y="1138"/>
                </a:lnTo>
                <a:lnTo>
                  <a:pt x="650" y="1138"/>
                </a:lnTo>
                <a:lnTo>
                  <a:pt x="682" y="1138"/>
                </a:lnTo>
                <a:lnTo>
                  <a:pt x="680" y="1138"/>
                </a:lnTo>
                <a:lnTo>
                  <a:pt x="678" y="1136"/>
                </a:lnTo>
                <a:lnTo>
                  <a:pt x="676" y="1132"/>
                </a:lnTo>
                <a:lnTo>
                  <a:pt x="674" y="1128"/>
                </a:lnTo>
                <a:lnTo>
                  <a:pt x="672" y="1124"/>
                </a:lnTo>
                <a:lnTo>
                  <a:pt x="670" y="1118"/>
                </a:lnTo>
                <a:lnTo>
                  <a:pt x="672" y="1114"/>
                </a:lnTo>
                <a:lnTo>
                  <a:pt x="670" y="1114"/>
                </a:lnTo>
                <a:lnTo>
                  <a:pt x="670" y="1110"/>
                </a:lnTo>
                <a:lnTo>
                  <a:pt x="666" y="1108"/>
                </a:lnTo>
                <a:lnTo>
                  <a:pt x="664" y="1106"/>
                </a:lnTo>
                <a:lnTo>
                  <a:pt x="660" y="1104"/>
                </a:lnTo>
                <a:lnTo>
                  <a:pt x="658" y="1104"/>
                </a:lnTo>
                <a:lnTo>
                  <a:pt x="656" y="1102"/>
                </a:lnTo>
                <a:lnTo>
                  <a:pt x="654" y="1096"/>
                </a:lnTo>
                <a:lnTo>
                  <a:pt x="654" y="1094"/>
                </a:lnTo>
                <a:lnTo>
                  <a:pt x="654" y="1090"/>
                </a:lnTo>
                <a:lnTo>
                  <a:pt x="654" y="1088"/>
                </a:lnTo>
                <a:lnTo>
                  <a:pt x="656" y="1084"/>
                </a:lnTo>
                <a:lnTo>
                  <a:pt x="658" y="1080"/>
                </a:lnTo>
                <a:lnTo>
                  <a:pt x="662" y="1078"/>
                </a:lnTo>
                <a:lnTo>
                  <a:pt x="666" y="1076"/>
                </a:lnTo>
                <a:lnTo>
                  <a:pt x="672" y="1076"/>
                </a:lnTo>
                <a:lnTo>
                  <a:pt x="682" y="1078"/>
                </a:lnTo>
                <a:lnTo>
                  <a:pt x="694" y="1070"/>
                </a:lnTo>
                <a:lnTo>
                  <a:pt x="696" y="1068"/>
                </a:lnTo>
                <a:lnTo>
                  <a:pt x="700" y="1066"/>
                </a:lnTo>
                <a:lnTo>
                  <a:pt x="704" y="1064"/>
                </a:lnTo>
                <a:lnTo>
                  <a:pt x="708" y="1064"/>
                </a:lnTo>
                <a:lnTo>
                  <a:pt x="712" y="1064"/>
                </a:lnTo>
                <a:lnTo>
                  <a:pt x="714" y="1064"/>
                </a:lnTo>
                <a:lnTo>
                  <a:pt x="720" y="1062"/>
                </a:lnTo>
                <a:lnTo>
                  <a:pt x="724" y="1060"/>
                </a:lnTo>
                <a:lnTo>
                  <a:pt x="728" y="1056"/>
                </a:lnTo>
                <a:lnTo>
                  <a:pt x="732" y="1050"/>
                </a:lnTo>
                <a:lnTo>
                  <a:pt x="736" y="1044"/>
                </a:lnTo>
                <a:lnTo>
                  <a:pt x="736" y="1042"/>
                </a:lnTo>
                <a:lnTo>
                  <a:pt x="736" y="1040"/>
                </a:lnTo>
                <a:lnTo>
                  <a:pt x="738" y="1038"/>
                </a:lnTo>
                <a:lnTo>
                  <a:pt x="738" y="1034"/>
                </a:lnTo>
                <a:lnTo>
                  <a:pt x="740" y="1032"/>
                </a:lnTo>
                <a:lnTo>
                  <a:pt x="738" y="1028"/>
                </a:lnTo>
                <a:lnTo>
                  <a:pt x="738" y="1026"/>
                </a:lnTo>
                <a:lnTo>
                  <a:pt x="734" y="1026"/>
                </a:lnTo>
                <a:lnTo>
                  <a:pt x="732" y="1022"/>
                </a:lnTo>
                <a:lnTo>
                  <a:pt x="730" y="1020"/>
                </a:lnTo>
                <a:lnTo>
                  <a:pt x="728" y="1016"/>
                </a:lnTo>
                <a:lnTo>
                  <a:pt x="728" y="1012"/>
                </a:lnTo>
                <a:lnTo>
                  <a:pt x="728" y="1010"/>
                </a:lnTo>
                <a:lnTo>
                  <a:pt x="734" y="1006"/>
                </a:lnTo>
                <a:lnTo>
                  <a:pt x="738" y="1006"/>
                </a:lnTo>
                <a:lnTo>
                  <a:pt x="740" y="1006"/>
                </a:lnTo>
                <a:lnTo>
                  <a:pt x="742" y="1004"/>
                </a:lnTo>
                <a:lnTo>
                  <a:pt x="744" y="1002"/>
                </a:lnTo>
                <a:lnTo>
                  <a:pt x="744" y="1000"/>
                </a:lnTo>
                <a:lnTo>
                  <a:pt x="744" y="998"/>
                </a:lnTo>
                <a:lnTo>
                  <a:pt x="744" y="996"/>
                </a:lnTo>
                <a:lnTo>
                  <a:pt x="746" y="996"/>
                </a:lnTo>
                <a:lnTo>
                  <a:pt x="748" y="994"/>
                </a:lnTo>
                <a:lnTo>
                  <a:pt x="752" y="994"/>
                </a:lnTo>
                <a:lnTo>
                  <a:pt x="756" y="994"/>
                </a:lnTo>
                <a:lnTo>
                  <a:pt x="760" y="992"/>
                </a:lnTo>
                <a:lnTo>
                  <a:pt x="764" y="988"/>
                </a:lnTo>
                <a:lnTo>
                  <a:pt x="768" y="982"/>
                </a:lnTo>
                <a:lnTo>
                  <a:pt x="770" y="976"/>
                </a:lnTo>
                <a:lnTo>
                  <a:pt x="770" y="970"/>
                </a:lnTo>
                <a:lnTo>
                  <a:pt x="772" y="964"/>
                </a:lnTo>
                <a:lnTo>
                  <a:pt x="774" y="960"/>
                </a:lnTo>
                <a:lnTo>
                  <a:pt x="778" y="956"/>
                </a:lnTo>
                <a:lnTo>
                  <a:pt x="784" y="954"/>
                </a:lnTo>
                <a:lnTo>
                  <a:pt x="788" y="954"/>
                </a:lnTo>
                <a:lnTo>
                  <a:pt x="794" y="954"/>
                </a:lnTo>
                <a:lnTo>
                  <a:pt x="798" y="952"/>
                </a:lnTo>
                <a:lnTo>
                  <a:pt x="800" y="948"/>
                </a:lnTo>
                <a:lnTo>
                  <a:pt x="802" y="942"/>
                </a:lnTo>
                <a:lnTo>
                  <a:pt x="804" y="938"/>
                </a:lnTo>
                <a:lnTo>
                  <a:pt x="808" y="934"/>
                </a:lnTo>
                <a:lnTo>
                  <a:pt x="814" y="928"/>
                </a:lnTo>
                <a:lnTo>
                  <a:pt x="818" y="926"/>
                </a:lnTo>
                <a:lnTo>
                  <a:pt x="826" y="924"/>
                </a:lnTo>
                <a:lnTo>
                  <a:pt x="830" y="924"/>
                </a:lnTo>
                <a:lnTo>
                  <a:pt x="832" y="922"/>
                </a:lnTo>
                <a:lnTo>
                  <a:pt x="834" y="920"/>
                </a:lnTo>
                <a:lnTo>
                  <a:pt x="834" y="918"/>
                </a:lnTo>
                <a:lnTo>
                  <a:pt x="834" y="914"/>
                </a:lnTo>
                <a:lnTo>
                  <a:pt x="834" y="912"/>
                </a:lnTo>
                <a:lnTo>
                  <a:pt x="836" y="910"/>
                </a:lnTo>
                <a:lnTo>
                  <a:pt x="836" y="908"/>
                </a:lnTo>
                <a:lnTo>
                  <a:pt x="838" y="904"/>
                </a:lnTo>
                <a:lnTo>
                  <a:pt x="840" y="902"/>
                </a:lnTo>
                <a:lnTo>
                  <a:pt x="844" y="900"/>
                </a:lnTo>
                <a:lnTo>
                  <a:pt x="850" y="898"/>
                </a:lnTo>
                <a:lnTo>
                  <a:pt x="872" y="898"/>
                </a:lnTo>
                <a:lnTo>
                  <a:pt x="872" y="896"/>
                </a:lnTo>
                <a:lnTo>
                  <a:pt x="874" y="894"/>
                </a:lnTo>
                <a:lnTo>
                  <a:pt x="876" y="892"/>
                </a:lnTo>
                <a:lnTo>
                  <a:pt x="878" y="890"/>
                </a:lnTo>
                <a:lnTo>
                  <a:pt x="882" y="888"/>
                </a:lnTo>
                <a:lnTo>
                  <a:pt x="886" y="888"/>
                </a:lnTo>
                <a:lnTo>
                  <a:pt x="894" y="890"/>
                </a:lnTo>
                <a:lnTo>
                  <a:pt x="902" y="892"/>
                </a:lnTo>
                <a:lnTo>
                  <a:pt x="904" y="892"/>
                </a:lnTo>
                <a:lnTo>
                  <a:pt x="914" y="892"/>
                </a:lnTo>
                <a:lnTo>
                  <a:pt x="924" y="896"/>
                </a:lnTo>
                <a:lnTo>
                  <a:pt x="934" y="902"/>
                </a:lnTo>
                <a:lnTo>
                  <a:pt x="952" y="920"/>
                </a:lnTo>
                <a:lnTo>
                  <a:pt x="954" y="918"/>
                </a:lnTo>
                <a:lnTo>
                  <a:pt x="958" y="918"/>
                </a:lnTo>
                <a:lnTo>
                  <a:pt x="960" y="914"/>
                </a:lnTo>
                <a:lnTo>
                  <a:pt x="964" y="912"/>
                </a:lnTo>
                <a:lnTo>
                  <a:pt x="966" y="906"/>
                </a:lnTo>
                <a:lnTo>
                  <a:pt x="966" y="900"/>
                </a:lnTo>
                <a:lnTo>
                  <a:pt x="968" y="898"/>
                </a:lnTo>
                <a:lnTo>
                  <a:pt x="972" y="896"/>
                </a:lnTo>
                <a:lnTo>
                  <a:pt x="974" y="896"/>
                </a:lnTo>
                <a:lnTo>
                  <a:pt x="978" y="896"/>
                </a:lnTo>
                <a:lnTo>
                  <a:pt x="982" y="892"/>
                </a:lnTo>
                <a:lnTo>
                  <a:pt x="990" y="884"/>
                </a:lnTo>
                <a:lnTo>
                  <a:pt x="1000" y="878"/>
                </a:lnTo>
                <a:lnTo>
                  <a:pt x="1012" y="878"/>
                </a:lnTo>
                <a:lnTo>
                  <a:pt x="1024" y="882"/>
                </a:lnTo>
                <a:lnTo>
                  <a:pt x="1036" y="882"/>
                </a:lnTo>
                <a:lnTo>
                  <a:pt x="1046" y="880"/>
                </a:lnTo>
                <a:lnTo>
                  <a:pt x="1062" y="882"/>
                </a:lnTo>
                <a:lnTo>
                  <a:pt x="1080" y="890"/>
                </a:lnTo>
                <a:lnTo>
                  <a:pt x="1100" y="902"/>
                </a:lnTo>
                <a:lnTo>
                  <a:pt x="1102" y="902"/>
                </a:lnTo>
                <a:lnTo>
                  <a:pt x="1108" y="904"/>
                </a:lnTo>
                <a:lnTo>
                  <a:pt x="1120" y="904"/>
                </a:lnTo>
                <a:lnTo>
                  <a:pt x="1138" y="900"/>
                </a:lnTo>
                <a:lnTo>
                  <a:pt x="1150" y="896"/>
                </a:lnTo>
                <a:lnTo>
                  <a:pt x="1158" y="892"/>
                </a:lnTo>
                <a:lnTo>
                  <a:pt x="1164" y="888"/>
                </a:lnTo>
                <a:lnTo>
                  <a:pt x="1166" y="884"/>
                </a:lnTo>
                <a:lnTo>
                  <a:pt x="1168" y="882"/>
                </a:lnTo>
                <a:lnTo>
                  <a:pt x="1168" y="880"/>
                </a:lnTo>
                <a:lnTo>
                  <a:pt x="1176" y="880"/>
                </a:lnTo>
                <a:lnTo>
                  <a:pt x="1188" y="884"/>
                </a:lnTo>
                <a:lnTo>
                  <a:pt x="1202" y="892"/>
                </a:lnTo>
                <a:lnTo>
                  <a:pt x="1224" y="900"/>
                </a:lnTo>
                <a:lnTo>
                  <a:pt x="1244" y="884"/>
                </a:lnTo>
                <a:lnTo>
                  <a:pt x="1244" y="880"/>
                </a:lnTo>
                <a:lnTo>
                  <a:pt x="1244" y="870"/>
                </a:lnTo>
                <a:lnTo>
                  <a:pt x="1244" y="858"/>
                </a:lnTo>
                <a:lnTo>
                  <a:pt x="1250" y="844"/>
                </a:lnTo>
                <a:lnTo>
                  <a:pt x="1256" y="832"/>
                </a:lnTo>
                <a:lnTo>
                  <a:pt x="1270" y="826"/>
                </a:lnTo>
                <a:lnTo>
                  <a:pt x="1288" y="824"/>
                </a:lnTo>
                <a:lnTo>
                  <a:pt x="1304" y="826"/>
                </a:lnTo>
                <a:lnTo>
                  <a:pt x="1312" y="832"/>
                </a:lnTo>
                <a:lnTo>
                  <a:pt x="1320" y="844"/>
                </a:lnTo>
                <a:lnTo>
                  <a:pt x="1322" y="848"/>
                </a:lnTo>
                <a:lnTo>
                  <a:pt x="1324" y="852"/>
                </a:lnTo>
                <a:lnTo>
                  <a:pt x="1326" y="858"/>
                </a:lnTo>
                <a:lnTo>
                  <a:pt x="1328" y="866"/>
                </a:lnTo>
                <a:lnTo>
                  <a:pt x="1330" y="874"/>
                </a:lnTo>
                <a:lnTo>
                  <a:pt x="1332" y="876"/>
                </a:lnTo>
                <a:lnTo>
                  <a:pt x="1340" y="884"/>
                </a:lnTo>
                <a:lnTo>
                  <a:pt x="1348" y="894"/>
                </a:lnTo>
                <a:lnTo>
                  <a:pt x="1354" y="904"/>
                </a:lnTo>
                <a:lnTo>
                  <a:pt x="1358" y="916"/>
                </a:lnTo>
                <a:lnTo>
                  <a:pt x="1360" y="914"/>
                </a:lnTo>
                <a:lnTo>
                  <a:pt x="1364" y="914"/>
                </a:lnTo>
                <a:lnTo>
                  <a:pt x="1368" y="914"/>
                </a:lnTo>
                <a:lnTo>
                  <a:pt x="1372" y="914"/>
                </a:lnTo>
                <a:lnTo>
                  <a:pt x="1376" y="914"/>
                </a:lnTo>
                <a:lnTo>
                  <a:pt x="1380" y="918"/>
                </a:lnTo>
                <a:lnTo>
                  <a:pt x="1384" y="922"/>
                </a:lnTo>
                <a:lnTo>
                  <a:pt x="1388" y="928"/>
                </a:lnTo>
                <a:lnTo>
                  <a:pt x="1388" y="930"/>
                </a:lnTo>
                <a:lnTo>
                  <a:pt x="1388" y="932"/>
                </a:lnTo>
                <a:lnTo>
                  <a:pt x="1390" y="934"/>
                </a:lnTo>
                <a:lnTo>
                  <a:pt x="1392" y="936"/>
                </a:lnTo>
                <a:lnTo>
                  <a:pt x="1394" y="938"/>
                </a:lnTo>
                <a:lnTo>
                  <a:pt x="1398" y="938"/>
                </a:lnTo>
                <a:lnTo>
                  <a:pt x="1402" y="938"/>
                </a:lnTo>
                <a:lnTo>
                  <a:pt x="1408" y="936"/>
                </a:lnTo>
                <a:lnTo>
                  <a:pt x="1414" y="932"/>
                </a:lnTo>
                <a:lnTo>
                  <a:pt x="1414" y="930"/>
                </a:lnTo>
                <a:lnTo>
                  <a:pt x="1416" y="928"/>
                </a:lnTo>
                <a:lnTo>
                  <a:pt x="1418" y="924"/>
                </a:lnTo>
                <a:lnTo>
                  <a:pt x="1422" y="918"/>
                </a:lnTo>
                <a:lnTo>
                  <a:pt x="1428" y="914"/>
                </a:lnTo>
                <a:lnTo>
                  <a:pt x="1432" y="908"/>
                </a:lnTo>
                <a:lnTo>
                  <a:pt x="1438" y="904"/>
                </a:lnTo>
                <a:lnTo>
                  <a:pt x="1444" y="902"/>
                </a:lnTo>
                <a:lnTo>
                  <a:pt x="1444" y="904"/>
                </a:lnTo>
                <a:lnTo>
                  <a:pt x="1444" y="906"/>
                </a:lnTo>
                <a:lnTo>
                  <a:pt x="1444" y="908"/>
                </a:lnTo>
                <a:lnTo>
                  <a:pt x="1444" y="914"/>
                </a:lnTo>
                <a:lnTo>
                  <a:pt x="1442" y="920"/>
                </a:lnTo>
                <a:lnTo>
                  <a:pt x="1440" y="928"/>
                </a:lnTo>
                <a:lnTo>
                  <a:pt x="1438" y="932"/>
                </a:lnTo>
                <a:lnTo>
                  <a:pt x="1432" y="944"/>
                </a:lnTo>
                <a:lnTo>
                  <a:pt x="1426" y="956"/>
                </a:lnTo>
                <a:lnTo>
                  <a:pt x="1418" y="968"/>
                </a:lnTo>
                <a:lnTo>
                  <a:pt x="1400" y="988"/>
                </a:lnTo>
                <a:lnTo>
                  <a:pt x="1396" y="99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382"/>
          <p:cNvSpPr>
            <a:spLocks/>
          </p:cNvSpPr>
          <p:nvPr/>
        </p:nvSpPr>
        <p:spPr bwMode="gray">
          <a:xfrm>
            <a:off x="4644825" y="3742090"/>
            <a:ext cx="157832" cy="202862"/>
          </a:xfrm>
          <a:custGeom>
            <a:avLst/>
            <a:gdLst>
              <a:gd name="T0" fmla="*/ 2 w 86"/>
              <a:gd name="T1" fmla="*/ 26 h 116"/>
              <a:gd name="T2" fmla="*/ 8 w 86"/>
              <a:gd name="T3" fmla="*/ 28 h 116"/>
              <a:gd name="T4" fmla="*/ 10 w 86"/>
              <a:gd name="T5" fmla="*/ 32 h 116"/>
              <a:gd name="T6" fmla="*/ 10 w 86"/>
              <a:gd name="T7" fmla="*/ 36 h 116"/>
              <a:gd name="T8" fmla="*/ 22 w 86"/>
              <a:gd name="T9" fmla="*/ 40 h 116"/>
              <a:gd name="T10" fmla="*/ 22 w 86"/>
              <a:gd name="T11" fmla="*/ 48 h 116"/>
              <a:gd name="T12" fmla="*/ 20 w 86"/>
              <a:gd name="T13" fmla="*/ 58 h 116"/>
              <a:gd name="T14" fmla="*/ 18 w 86"/>
              <a:gd name="T15" fmla="*/ 60 h 116"/>
              <a:gd name="T16" fmla="*/ 20 w 86"/>
              <a:gd name="T17" fmla="*/ 62 h 116"/>
              <a:gd name="T18" fmla="*/ 26 w 86"/>
              <a:gd name="T19" fmla="*/ 60 h 116"/>
              <a:gd name="T20" fmla="*/ 32 w 86"/>
              <a:gd name="T21" fmla="*/ 56 h 116"/>
              <a:gd name="T22" fmla="*/ 38 w 86"/>
              <a:gd name="T23" fmla="*/ 56 h 116"/>
              <a:gd name="T24" fmla="*/ 42 w 86"/>
              <a:gd name="T25" fmla="*/ 58 h 116"/>
              <a:gd name="T26" fmla="*/ 50 w 86"/>
              <a:gd name="T27" fmla="*/ 66 h 116"/>
              <a:gd name="T28" fmla="*/ 58 w 86"/>
              <a:gd name="T29" fmla="*/ 78 h 116"/>
              <a:gd name="T30" fmla="*/ 60 w 86"/>
              <a:gd name="T31" fmla="*/ 86 h 116"/>
              <a:gd name="T32" fmla="*/ 62 w 86"/>
              <a:gd name="T33" fmla="*/ 94 h 116"/>
              <a:gd name="T34" fmla="*/ 62 w 86"/>
              <a:gd name="T35" fmla="*/ 104 h 116"/>
              <a:gd name="T36" fmla="*/ 60 w 86"/>
              <a:gd name="T37" fmla="*/ 110 h 116"/>
              <a:gd name="T38" fmla="*/ 70 w 86"/>
              <a:gd name="T39" fmla="*/ 114 h 116"/>
              <a:gd name="T40" fmla="*/ 78 w 86"/>
              <a:gd name="T41" fmla="*/ 114 h 116"/>
              <a:gd name="T42" fmla="*/ 86 w 86"/>
              <a:gd name="T43" fmla="*/ 114 h 116"/>
              <a:gd name="T44" fmla="*/ 86 w 86"/>
              <a:gd name="T45" fmla="*/ 100 h 116"/>
              <a:gd name="T46" fmla="*/ 80 w 86"/>
              <a:gd name="T47" fmla="*/ 78 h 116"/>
              <a:gd name="T48" fmla="*/ 72 w 86"/>
              <a:gd name="T49" fmla="*/ 70 h 116"/>
              <a:gd name="T50" fmla="*/ 64 w 86"/>
              <a:gd name="T51" fmla="*/ 62 h 116"/>
              <a:gd name="T52" fmla="*/ 60 w 86"/>
              <a:gd name="T53" fmla="*/ 58 h 116"/>
              <a:gd name="T54" fmla="*/ 58 w 86"/>
              <a:gd name="T55" fmla="*/ 56 h 116"/>
              <a:gd name="T56" fmla="*/ 52 w 86"/>
              <a:gd name="T57" fmla="*/ 50 h 116"/>
              <a:gd name="T58" fmla="*/ 46 w 86"/>
              <a:gd name="T59" fmla="*/ 44 h 116"/>
              <a:gd name="T60" fmla="*/ 50 w 86"/>
              <a:gd name="T61" fmla="*/ 38 h 116"/>
              <a:gd name="T62" fmla="*/ 52 w 86"/>
              <a:gd name="T63" fmla="*/ 36 h 116"/>
              <a:gd name="T64" fmla="*/ 54 w 86"/>
              <a:gd name="T65" fmla="*/ 30 h 116"/>
              <a:gd name="T66" fmla="*/ 52 w 86"/>
              <a:gd name="T67" fmla="*/ 24 h 116"/>
              <a:gd name="T68" fmla="*/ 40 w 86"/>
              <a:gd name="T69" fmla="*/ 16 h 116"/>
              <a:gd name="T70" fmla="*/ 36 w 86"/>
              <a:gd name="T71" fmla="*/ 4 h 116"/>
              <a:gd name="T72" fmla="*/ 34 w 86"/>
              <a:gd name="T73" fmla="*/ 0 h 116"/>
              <a:gd name="T74" fmla="*/ 28 w 86"/>
              <a:gd name="T75" fmla="*/ 0 h 116"/>
              <a:gd name="T76" fmla="*/ 24 w 86"/>
              <a:gd name="T77" fmla="*/ 4 h 116"/>
              <a:gd name="T78" fmla="*/ 24 w 86"/>
              <a:gd name="T79" fmla="*/ 10 h 116"/>
              <a:gd name="T80" fmla="*/ 24 w 86"/>
              <a:gd name="T81" fmla="*/ 18 h 116"/>
              <a:gd name="T82" fmla="*/ 22 w 86"/>
              <a:gd name="T83" fmla="*/ 20 h 116"/>
              <a:gd name="T84" fmla="*/ 18 w 86"/>
              <a:gd name="T85" fmla="*/ 20 h 116"/>
              <a:gd name="T86" fmla="*/ 12 w 86"/>
              <a:gd name="T87" fmla="*/ 22 h 116"/>
              <a:gd name="T88" fmla="*/ 0 w 86"/>
              <a:gd name="T89" fmla="*/ 26 h 11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6" h="116">
                <a:moveTo>
                  <a:pt x="0" y="26"/>
                </a:moveTo>
                <a:lnTo>
                  <a:pt x="2" y="26"/>
                </a:lnTo>
                <a:lnTo>
                  <a:pt x="4" y="26"/>
                </a:lnTo>
                <a:lnTo>
                  <a:pt x="8" y="28"/>
                </a:lnTo>
                <a:lnTo>
                  <a:pt x="8" y="30"/>
                </a:lnTo>
                <a:lnTo>
                  <a:pt x="10" y="32"/>
                </a:lnTo>
                <a:lnTo>
                  <a:pt x="10" y="36"/>
                </a:lnTo>
                <a:lnTo>
                  <a:pt x="20" y="36"/>
                </a:lnTo>
                <a:lnTo>
                  <a:pt x="22" y="40"/>
                </a:lnTo>
                <a:lnTo>
                  <a:pt x="22" y="44"/>
                </a:lnTo>
                <a:lnTo>
                  <a:pt x="22" y="48"/>
                </a:lnTo>
                <a:lnTo>
                  <a:pt x="20" y="54"/>
                </a:lnTo>
                <a:lnTo>
                  <a:pt x="20" y="58"/>
                </a:lnTo>
                <a:lnTo>
                  <a:pt x="18" y="60"/>
                </a:lnTo>
                <a:lnTo>
                  <a:pt x="18" y="62"/>
                </a:lnTo>
                <a:lnTo>
                  <a:pt x="20" y="62"/>
                </a:lnTo>
                <a:lnTo>
                  <a:pt x="24" y="62"/>
                </a:lnTo>
                <a:lnTo>
                  <a:pt x="26" y="60"/>
                </a:lnTo>
                <a:lnTo>
                  <a:pt x="30" y="58"/>
                </a:lnTo>
                <a:lnTo>
                  <a:pt x="32" y="56"/>
                </a:lnTo>
                <a:lnTo>
                  <a:pt x="34" y="56"/>
                </a:lnTo>
                <a:lnTo>
                  <a:pt x="38" y="56"/>
                </a:lnTo>
                <a:lnTo>
                  <a:pt x="40" y="58"/>
                </a:lnTo>
                <a:lnTo>
                  <a:pt x="42" y="58"/>
                </a:lnTo>
                <a:lnTo>
                  <a:pt x="44" y="60"/>
                </a:lnTo>
                <a:lnTo>
                  <a:pt x="50" y="66"/>
                </a:lnTo>
                <a:lnTo>
                  <a:pt x="54" y="72"/>
                </a:lnTo>
                <a:lnTo>
                  <a:pt x="58" y="78"/>
                </a:lnTo>
                <a:lnTo>
                  <a:pt x="60" y="84"/>
                </a:lnTo>
                <a:lnTo>
                  <a:pt x="60" y="86"/>
                </a:lnTo>
                <a:lnTo>
                  <a:pt x="60" y="88"/>
                </a:lnTo>
                <a:lnTo>
                  <a:pt x="62" y="94"/>
                </a:lnTo>
                <a:lnTo>
                  <a:pt x="62" y="100"/>
                </a:lnTo>
                <a:lnTo>
                  <a:pt x="62" y="104"/>
                </a:lnTo>
                <a:lnTo>
                  <a:pt x="62" y="108"/>
                </a:lnTo>
                <a:lnTo>
                  <a:pt x="60" y="110"/>
                </a:lnTo>
                <a:lnTo>
                  <a:pt x="68" y="116"/>
                </a:lnTo>
                <a:lnTo>
                  <a:pt x="70" y="114"/>
                </a:lnTo>
                <a:lnTo>
                  <a:pt x="72" y="114"/>
                </a:lnTo>
                <a:lnTo>
                  <a:pt x="78" y="114"/>
                </a:lnTo>
                <a:lnTo>
                  <a:pt x="82" y="114"/>
                </a:lnTo>
                <a:lnTo>
                  <a:pt x="86" y="114"/>
                </a:lnTo>
                <a:lnTo>
                  <a:pt x="86" y="110"/>
                </a:lnTo>
                <a:lnTo>
                  <a:pt x="86" y="100"/>
                </a:lnTo>
                <a:lnTo>
                  <a:pt x="84" y="88"/>
                </a:lnTo>
                <a:lnTo>
                  <a:pt x="80" y="78"/>
                </a:lnTo>
                <a:lnTo>
                  <a:pt x="76" y="74"/>
                </a:lnTo>
                <a:lnTo>
                  <a:pt x="72" y="70"/>
                </a:lnTo>
                <a:lnTo>
                  <a:pt x="68" y="66"/>
                </a:lnTo>
                <a:lnTo>
                  <a:pt x="64" y="62"/>
                </a:lnTo>
                <a:lnTo>
                  <a:pt x="62" y="60"/>
                </a:lnTo>
                <a:lnTo>
                  <a:pt x="60" y="58"/>
                </a:lnTo>
                <a:lnTo>
                  <a:pt x="58" y="56"/>
                </a:lnTo>
                <a:lnTo>
                  <a:pt x="54" y="54"/>
                </a:lnTo>
                <a:lnTo>
                  <a:pt x="52" y="50"/>
                </a:lnTo>
                <a:lnTo>
                  <a:pt x="48" y="48"/>
                </a:lnTo>
                <a:lnTo>
                  <a:pt x="46" y="44"/>
                </a:lnTo>
                <a:lnTo>
                  <a:pt x="48" y="40"/>
                </a:lnTo>
                <a:lnTo>
                  <a:pt x="50" y="38"/>
                </a:lnTo>
                <a:lnTo>
                  <a:pt x="52" y="36"/>
                </a:lnTo>
                <a:lnTo>
                  <a:pt x="52" y="34"/>
                </a:lnTo>
                <a:lnTo>
                  <a:pt x="54" y="30"/>
                </a:lnTo>
                <a:lnTo>
                  <a:pt x="54" y="26"/>
                </a:lnTo>
                <a:lnTo>
                  <a:pt x="52" y="24"/>
                </a:lnTo>
                <a:lnTo>
                  <a:pt x="50" y="20"/>
                </a:lnTo>
                <a:lnTo>
                  <a:pt x="40" y="16"/>
                </a:lnTo>
                <a:lnTo>
                  <a:pt x="38" y="4"/>
                </a:lnTo>
                <a:lnTo>
                  <a:pt x="36" y="4"/>
                </a:lnTo>
                <a:lnTo>
                  <a:pt x="36" y="2"/>
                </a:lnTo>
                <a:lnTo>
                  <a:pt x="34" y="0"/>
                </a:lnTo>
                <a:lnTo>
                  <a:pt x="30" y="0"/>
                </a:lnTo>
                <a:lnTo>
                  <a:pt x="28" y="0"/>
                </a:lnTo>
                <a:lnTo>
                  <a:pt x="24" y="2"/>
                </a:lnTo>
                <a:lnTo>
                  <a:pt x="24" y="4"/>
                </a:lnTo>
                <a:lnTo>
                  <a:pt x="24" y="6"/>
                </a:lnTo>
                <a:lnTo>
                  <a:pt x="24" y="10"/>
                </a:lnTo>
                <a:lnTo>
                  <a:pt x="24" y="14"/>
                </a:lnTo>
                <a:lnTo>
                  <a:pt x="24" y="18"/>
                </a:lnTo>
                <a:lnTo>
                  <a:pt x="24" y="20"/>
                </a:lnTo>
                <a:lnTo>
                  <a:pt x="22" y="20"/>
                </a:lnTo>
                <a:lnTo>
                  <a:pt x="20" y="20"/>
                </a:lnTo>
                <a:lnTo>
                  <a:pt x="18" y="20"/>
                </a:lnTo>
                <a:lnTo>
                  <a:pt x="14" y="22"/>
                </a:lnTo>
                <a:lnTo>
                  <a:pt x="12" y="22"/>
                </a:lnTo>
                <a:lnTo>
                  <a:pt x="0" y="2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383"/>
          <p:cNvSpPr>
            <a:spLocks/>
          </p:cNvSpPr>
          <p:nvPr/>
        </p:nvSpPr>
        <p:spPr bwMode="gray">
          <a:xfrm>
            <a:off x="3752892" y="3406318"/>
            <a:ext cx="367050" cy="304293"/>
          </a:xfrm>
          <a:custGeom>
            <a:avLst/>
            <a:gdLst>
              <a:gd name="T0" fmla="*/ 150 w 200"/>
              <a:gd name="T1" fmla="*/ 2 h 174"/>
              <a:gd name="T2" fmla="*/ 142 w 200"/>
              <a:gd name="T3" fmla="*/ 10 h 174"/>
              <a:gd name="T4" fmla="*/ 122 w 200"/>
              <a:gd name="T5" fmla="*/ 28 h 174"/>
              <a:gd name="T6" fmla="*/ 118 w 200"/>
              <a:gd name="T7" fmla="*/ 30 h 174"/>
              <a:gd name="T8" fmla="*/ 110 w 200"/>
              <a:gd name="T9" fmla="*/ 36 h 174"/>
              <a:gd name="T10" fmla="*/ 92 w 200"/>
              <a:gd name="T11" fmla="*/ 66 h 174"/>
              <a:gd name="T12" fmla="*/ 82 w 200"/>
              <a:gd name="T13" fmla="*/ 66 h 174"/>
              <a:gd name="T14" fmla="*/ 66 w 200"/>
              <a:gd name="T15" fmla="*/ 70 h 174"/>
              <a:gd name="T16" fmla="*/ 56 w 200"/>
              <a:gd name="T17" fmla="*/ 82 h 174"/>
              <a:gd name="T18" fmla="*/ 46 w 200"/>
              <a:gd name="T19" fmla="*/ 90 h 174"/>
              <a:gd name="T20" fmla="*/ 40 w 200"/>
              <a:gd name="T21" fmla="*/ 94 h 174"/>
              <a:gd name="T22" fmla="*/ 8 w 200"/>
              <a:gd name="T23" fmla="*/ 98 h 174"/>
              <a:gd name="T24" fmla="*/ 14 w 200"/>
              <a:gd name="T25" fmla="*/ 120 h 174"/>
              <a:gd name="T26" fmla="*/ 12 w 200"/>
              <a:gd name="T27" fmla="*/ 132 h 174"/>
              <a:gd name="T28" fmla="*/ 4 w 200"/>
              <a:gd name="T29" fmla="*/ 144 h 174"/>
              <a:gd name="T30" fmla="*/ 4 w 200"/>
              <a:gd name="T31" fmla="*/ 154 h 174"/>
              <a:gd name="T32" fmla="*/ 8 w 200"/>
              <a:gd name="T33" fmla="*/ 162 h 174"/>
              <a:gd name="T34" fmla="*/ 18 w 200"/>
              <a:gd name="T35" fmla="*/ 158 h 174"/>
              <a:gd name="T36" fmla="*/ 30 w 200"/>
              <a:gd name="T37" fmla="*/ 156 h 174"/>
              <a:gd name="T38" fmla="*/ 44 w 200"/>
              <a:gd name="T39" fmla="*/ 158 h 174"/>
              <a:gd name="T40" fmla="*/ 48 w 200"/>
              <a:gd name="T41" fmla="*/ 158 h 174"/>
              <a:gd name="T42" fmla="*/ 60 w 200"/>
              <a:gd name="T43" fmla="*/ 160 h 174"/>
              <a:gd name="T44" fmla="*/ 76 w 200"/>
              <a:gd name="T45" fmla="*/ 174 h 174"/>
              <a:gd name="T46" fmla="*/ 94 w 200"/>
              <a:gd name="T47" fmla="*/ 156 h 174"/>
              <a:gd name="T48" fmla="*/ 114 w 200"/>
              <a:gd name="T49" fmla="*/ 154 h 174"/>
              <a:gd name="T50" fmla="*/ 114 w 200"/>
              <a:gd name="T51" fmla="*/ 130 h 174"/>
              <a:gd name="T52" fmla="*/ 116 w 200"/>
              <a:gd name="T53" fmla="*/ 112 h 174"/>
              <a:gd name="T54" fmla="*/ 152 w 200"/>
              <a:gd name="T55" fmla="*/ 82 h 174"/>
              <a:gd name="T56" fmla="*/ 156 w 200"/>
              <a:gd name="T57" fmla="*/ 76 h 174"/>
              <a:gd name="T58" fmla="*/ 164 w 200"/>
              <a:gd name="T59" fmla="*/ 66 h 174"/>
              <a:gd name="T60" fmla="*/ 172 w 200"/>
              <a:gd name="T61" fmla="*/ 60 h 174"/>
              <a:gd name="T62" fmla="*/ 172 w 200"/>
              <a:gd name="T63" fmla="*/ 52 h 174"/>
              <a:gd name="T64" fmla="*/ 178 w 200"/>
              <a:gd name="T65" fmla="*/ 46 h 174"/>
              <a:gd name="T66" fmla="*/ 188 w 200"/>
              <a:gd name="T67" fmla="*/ 44 h 174"/>
              <a:gd name="T68" fmla="*/ 200 w 200"/>
              <a:gd name="T69" fmla="*/ 46 h 174"/>
              <a:gd name="T70" fmla="*/ 198 w 200"/>
              <a:gd name="T71" fmla="*/ 42 h 174"/>
              <a:gd name="T72" fmla="*/ 192 w 200"/>
              <a:gd name="T73" fmla="*/ 38 h 174"/>
              <a:gd name="T74" fmla="*/ 184 w 200"/>
              <a:gd name="T75" fmla="*/ 36 h 174"/>
              <a:gd name="T76" fmla="*/ 180 w 200"/>
              <a:gd name="T77" fmla="*/ 32 h 174"/>
              <a:gd name="T78" fmla="*/ 172 w 200"/>
              <a:gd name="T79" fmla="*/ 26 h 174"/>
              <a:gd name="T80" fmla="*/ 160 w 200"/>
              <a:gd name="T81" fmla="*/ 28 h 174"/>
              <a:gd name="T82" fmla="*/ 156 w 200"/>
              <a:gd name="T83" fmla="*/ 18 h 174"/>
              <a:gd name="T84" fmla="*/ 154 w 200"/>
              <a:gd name="T85" fmla="*/ 0 h 1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0" h="174">
                <a:moveTo>
                  <a:pt x="154" y="0"/>
                </a:moveTo>
                <a:lnTo>
                  <a:pt x="154" y="2"/>
                </a:lnTo>
                <a:lnTo>
                  <a:pt x="150" y="2"/>
                </a:lnTo>
                <a:lnTo>
                  <a:pt x="148" y="4"/>
                </a:lnTo>
                <a:lnTo>
                  <a:pt x="144" y="8"/>
                </a:lnTo>
                <a:lnTo>
                  <a:pt x="142" y="10"/>
                </a:lnTo>
                <a:lnTo>
                  <a:pt x="142" y="14"/>
                </a:lnTo>
                <a:lnTo>
                  <a:pt x="126" y="18"/>
                </a:lnTo>
                <a:lnTo>
                  <a:pt x="122" y="28"/>
                </a:lnTo>
                <a:lnTo>
                  <a:pt x="120" y="28"/>
                </a:lnTo>
                <a:lnTo>
                  <a:pt x="118" y="30"/>
                </a:lnTo>
                <a:lnTo>
                  <a:pt x="116" y="30"/>
                </a:lnTo>
                <a:lnTo>
                  <a:pt x="112" y="32"/>
                </a:lnTo>
                <a:lnTo>
                  <a:pt x="110" y="36"/>
                </a:lnTo>
                <a:lnTo>
                  <a:pt x="110" y="40"/>
                </a:lnTo>
                <a:lnTo>
                  <a:pt x="110" y="46"/>
                </a:lnTo>
                <a:lnTo>
                  <a:pt x="92" y="66"/>
                </a:lnTo>
                <a:lnTo>
                  <a:pt x="90" y="66"/>
                </a:lnTo>
                <a:lnTo>
                  <a:pt x="86" y="66"/>
                </a:lnTo>
                <a:lnTo>
                  <a:pt x="82" y="66"/>
                </a:lnTo>
                <a:lnTo>
                  <a:pt x="76" y="66"/>
                </a:lnTo>
                <a:lnTo>
                  <a:pt x="72" y="68"/>
                </a:lnTo>
                <a:lnTo>
                  <a:pt x="66" y="70"/>
                </a:lnTo>
                <a:lnTo>
                  <a:pt x="62" y="74"/>
                </a:lnTo>
                <a:lnTo>
                  <a:pt x="60" y="78"/>
                </a:lnTo>
                <a:lnTo>
                  <a:pt x="56" y="82"/>
                </a:lnTo>
                <a:lnTo>
                  <a:pt x="52" y="86"/>
                </a:lnTo>
                <a:lnTo>
                  <a:pt x="48" y="88"/>
                </a:lnTo>
                <a:lnTo>
                  <a:pt x="46" y="90"/>
                </a:lnTo>
                <a:lnTo>
                  <a:pt x="44" y="92"/>
                </a:lnTo>
                <a:lnTo>
                  <a:pt x="42" y="92"/>
                </a:lnTo>
                <a:lnTo>
                  <a:pt x="40" y="94"/>
                </a:lnTo>
                <a:lnTo>
                  <a:pt x="32" y="96"/>
                </a:lnTo>
                <a:lnTo>
                  <a:pt x="20" y="98"/>
                </a:lnTo>
                <a:lnTo>
                  <a:pt x="8" y="98"/>
                </a:lnTo>
                <a:lnTo>
                  <a:pt x="0" y="96"/>
                </a:lnTo>
                <a:lnTo>
                  <a:pt x="12" y="116"/>
                </a:lnTo>
                <a:lnTo>
                  <a:pt x="14" y="120"/>
                </a:lnTo>
                <a:lnTo>
                  <a:pt x="14" y="130"/>
                </a:lnTo>
                <a:lnTo>
                  <a:pt x="12" y="132"/>
                </a:lnTo>
                <a:lnTo>
                  <a:pt x="8" y="134"/>
                </a:lnTo>
                <a:lnTo>
                  <a:pt x="6" y="138"/>
                </a:lnTo>
                <a:lnTo>
                  <a:pt x="4" y="144"/>
                </a:lnTo>
                <a:lnTo>
                  <a:pt x="4" y="146"/>
                </a:lnTo>
                <a:lnTo>
                  <a:pt x="4" y="150"/>
                </a:lnTo>
                <a:lnTo>
                  <a:pt x="4" y="154"/>
                </a:lnTo>
                <a:lnTo>
                  <a:pt x="6" y="158"/>
                </a:lnTo>
                <a:lnTo>
                  <a:pt x="8" y="162"/>
                </a:lnTo>
                <a:lnTo>
                  <a:pt x="10" y="160"/>
                </a:lnTo>
                <a:lnTo>
                  <a:pt x="14" y="160"/>
                </a:lnTo>
                <a:lnTo>
                  <a:pt x="18" y="158"/>
                </a:lnTo>
                <a:lnTo>
                  <a:pt x="22" y="158"/>
                </a:lnTo>
                <a:lnTo>
                  <a:pt x="24" y="156"/>
                </a:lnTo>
                <a:lnTo>
                  <a:pt x="30" y="156"/>
                </a:lnTo>
                <a:lnTo>
                  <a:pt x="34" y="158"/>
                </a:lnTo>
                <a:lnTo>
                  <a:pt x="40" y="158"/>
                </a:lnTo>
                <a:lnTo>
                  <a:pt x="44" y="158"/>
                </a:lnTo>
                <a:lnTo>
                  <a:pt x="46" y="158"/>
                </a:lnTo>
                <a:lnTo>
                  <a:pt x="48" y="158"/>
                </a:lnTo>
                <a:lnTo>
                  <a:pt x="52" y="158"/>
                </a:lnTo>
                <a:lnTo>
                  <a:pt x="56" y="160"/>
                </a:lnTo>
                <a:lnTo>
                  <a:pt x="60" y="160"/>
                </a:lnTo>
                <a:lnTo>
                  <a:pt x="64" y="162"/>
                </a:lnTo>
                <a:lnTo>
                  <a:pt x="66" y="166"/>
                </a:lnTo>
                <a:lnTo>
                  <a:pt x="76" y="174"/>
                </a:lnTo>
                <a:lnTo>
                  <a:pt x="92" y="156"/>
                </a:lnTo>
                <a:lnTo>
                  <a:pt x="94" y="156"/>
                </a:lnTo>
                <a:lnTo>
                  <a:pt x="96" y="154"/>
                </a:lnTo>
                <a:lnTo>
                  <a:pt x="100" y="154"/>
                </a:lnTo>
                <a:lnTo>
                  <a:pt x="114" y="154"/>
                </a:lnTo>
                <a:lnTo>
                  <a:pt x="120" y="154"/>
                </a:lnTo>
                <a:lnTo>
                  <a:pt x="122" y="134"/>
                </a:lnTo>
                <a:lnTo>
                  <a:pt x="114" y="130"/>
                </a:lnTo>
                <a:lnTo>
                  <a:pt x="114" y="128"/>
                </a:lnTo>
                <a:lnTo>
                  <a:pt x="114" y="122"/>
                </a:lnTo>
                <a:lnTo>
                  <a:pt x="116" y="112"/>
                </a:lnTo>
                <a:lnTo>
                  <a:pt x="120" y="102"/>
                </a:lnTo>
                <a:lnTo>
                  <a:pt x="132" y="92"/>
                </a:lnTo>
                <a:lnTo>
                  <a:pt x="152" y="82"/>
                </a:lnTo>
                <a:lnTo>
                  <a:pt x="154" y="80"/>
                </a:lnTo>
                <a:lnTo>
                  <a:pt x="156" y="76"/>
                </a:lnTo>
                <a:lnTo>
                  <a:pt x="160" y="72"/>
                </a:lnTo>
                <a:lnTo>
                  <a:pt x="162" y="70"/>
                </a:lnTo>
                <a:lnTo>
                  <a:pt x="164" y="66"/>
                </a:lnTo>
                <a:lnTo>
                  <a:pt x="164" y="62"/>
                </a:lnTo>
                <a:lnTo>
                  <a:pt x="172" y="62"/>
                </a:lnTo>
                <a:lnTo>
                  <a:pt x="172" y="60"/>
                </a:lnTo>
                <a:lnTo>
                  <a:pt x="170" y="58"/>
                </a:lnTo>
                <a:lnTo>
                  <a:pt x="170" y="56"/>
                </a:lnTo>
                <a:lnTo>
                  <a:pt x="172" y="52"/>
                </a:lnTo>
                <a:lnTo>
                  <a:pt x="174" y="50"/>
                </a:lnTo>
                <a:lnTo>
                  <a:pt x="176" y="46"/>
                </a:lnTo>
                <a:lnTo>
                  <a:pt x="178" y="46"/>
                </a:lnTo>
                <a:lnTo>
                  <a:pt x="180" y="46"/>
                </a:lnTo>
                <a:lnTo>
                  <a:pt x="184" y="44"/>
                </a:lnTo>
                <a:lnTo>
                  <a:pt x="188" y="44"/>
                </a:lnTo>
                <a:lnTo>
                  <a:pt x="192" y="44"/>
                </a:lnTo>
                <a:lnTo>
                  <a:pt x="196" y="46"/>
                </a:lnTo>
                <a:lnTo>
                  <a:pt x="200" y="46"/>
                </a:lnTo>
                <a:lnTo>
                  <a:pt x="200" y="44"/>
                </a:lnTo>
                <a:lnTo>
                  <a:pt x="198" y="42"/>
                </a:lnTo>
                <a:lnTo>
                  <a:pt x="196" y="40"/>
                </a:lnTo>
                <a:lnTo>
                  <a:pt x="192" y="38"/>
                </a:lnTo>
                <a:lnTo>
                  <a:pt x="190" y="38"/>
                </a:lnTo>
                <a:lnTo>
                  <a:pt x="186" y="36"/>
                </a:lnTo>
                <a:lnTo>
                  <a:pt x="184" y="36"/>
                </a:lnTo>
                <a:lnTo>
                  <a:pt x="182" y="34"/>
                </a:lnTo>
                <a:lnTo>
                  <a:pt x="182" y="32"/>
                </a:lnTo>
                <a:lnTo>
                  <a:pt x="180" y="32"/>
                </a:lnTo>
                <a:lnTo>
                  <a:pt x="178" y="30"/>
                </a:lnTo>
                <a:lnTo>
                  <a:pt x="176" y="28"/>
                </a:lnTo>
                <a:lnTo>
                  <a:pt x="172" y="26"/>
                </a:lnTo>
                <a:lnTo>
                  <a:pt x="166" y="26"/>
                </a:lnTo>
                <a:lnTo>
                  <a:pt x="160" y="28"/>
                </a:lnTo>
                <a:lnTo>
                  <a:pt x="158" y="26"/>
                </a:lnTo>
                <a:lnTo>
                  <a:pt x="156" y="22"/>
                </a:lnTo>
                <a:lnTo>
                  <a:pt x="156" y="18"/>
                </a:lnTo>
                <a:lnTo>
                  <a:pt x="156" y="14"/>
                </a:lnTo>
                <a:lnTo>
                  <a:pt x="172" y="0"/>
                </a:lnTo>
                <a:lnTo>
                  <a:pt x="154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384"/>
          <p:cNvSpPr>
            <a:spLocks/>
          </p:cNvSpPr>
          <p:nvPr/>
        </p:nvSpPr>
        <p:spPr bwMode="gray">
          <a:xfrm>
            <a:off x="4630143" y="4126829"/>
            <a:ext cx="124797" cy="115422"/>
          </a:xfrm>
          <a:custGeom>
            <a:avLst/>
            <a:gdLst>
              <a:gd name="T0" fmla="*/ 0 w 68"/>
              <a:gd name="T1" fmla="*/ 0 h 66"/>
              <a:gd name="T2" fmla="*/ 16 w 68"/>
              <a:gd name="T3" fmla="*/ 26 h 66"/>
              <a:gd name="T4" fmla="*/ 18 w 68"/>
              <a:gd name="T5" fmla="*/ 28 h 66"/>
              <a:gd name="T6" fmla="*/ 28 w 68"/>
              <a:gd name="T7" fmla="*/ 36 h 66"/>
              <a:gd name="T8" fmla="*/ 38 w 68"/>
              <a:gd name="T9" fmla="*/ 44 h 66"/>
              <a:gd name="T10" fmla="*/ 50 w 68"/>
              <a:gd name="T11" fmla="*/ 54 h 66"/>
              <a:gd name="T12" fmla="*/ 60 w 68"/>
              <a:gd name="T13" fmla="*/ 62 h 66"/>
              <a:gd name="T14" fmla="*/ 66 w 68"/>
              <a:gd name="T15" fmla="*/ 66 h 66"/>
              <a:gd name="T16" fmla="*/ 68 w 68"/>
              <a:gd name="T17" fmla="*/ 66 h 66"/>
              <a:gd name="T18" fmla="*/ 68 w 68"/>
              <a:gd name="T19" fmla="*/ 62 h 66"/>
              <a:gd name="T20" fmla="*/ 68 w 68"/>
              <a:gd name="T21" fmla="*/ 60 h 66"/>
              <a:gd name="T22" fmla="*/ 68 w 68"/>
              <a:gd name="T23" fmla="*/ 58 h 66"/>
              <a:gd name="T24" fmla="*/ 66 w 68"/>
              <a:gd name="T25" fmla="*/ 56 h 66"/>
              <a:gd name="T26" fmla="*/ 66 w 68"/>
              <a:gd name="T27" fmla="*/ 54 h 66"/>
              <a:gd name="T28" fmla="*/ 58 w 68"/>
              <a:gd name="T29" fmla="*/ 42 h 66"/>
              <a:gd name="T30" fmla="*/ 58 w 68"/>
              <a:gd name="T31" fmla="*/ 40 h 66"/>
              <a:gd name="T32" fmla="*/ 58 w 68"/>
              <a:gd name="T33" fmla="*/ 36 h 66"/>
              <a:gd name="T34" fmla="*/ 56 w 68"/>
              <a:gd name="T35" fmla="*/ 32 h 66"/>
              <a:gd name="T36" fmla="*/ 56 w 68"/>
              <a:gd name="T37" fmla="*/ 26 h 66"/>
              <a:gd name="T38" fmla="*/ 54 w 68"/>
              <a:gd name="T39" fmla="*/ 24 h 66"/>
              <a:gd name="T40" fmla="*/ 46 w 68"/>
              <a:gd name="T41" fmla="*/ 12 h 66"/>
              <a:gd name="T42" fmla="*/ 38 w 68"/>
              <a:gd name="T43" fmla="*/ 14 h 66"/>
              <a:gd name="T44" fmla="*/ 30 w 68"/>
              <a:gd name="T45" fmla="*/ 4 h 66"/>
              <a:gd name="T46" fmla="*/ 12 w 68"/>
              <a:gd name="T47" fmla="*/ 6 h 66"/>
              <a:gd name="T48" fmla="*/ 0 w 68"/>
              <a:gd name="T49" fmla="*/ 0 h 6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8" h="66">
                <a:moveTo>
                  <a:pt x="0" y="0"/>
                </a:moveTo>
                <a:lnTo>
                  <a:pt x="16" y="26"/>
                </a:lnTo>
                <a:lnTo>
                  <a:pt x="18" y="28"/>
                </a:lnTo>
                <a:lnTo>
                  <a:pt x="28" y="36"/>
                </a:lnTo>
                <a:lnTo>
                  <a:pt x="38" y="44"/>
                </a:lnTo>
                <a:lnTo>
                  <a:pt x="50" y="54"/>
                </a:lnTo>
                <a:lnTo>
                  <a:pt x="60" y="62"/>
                </a:lnTo>
                <a:lnTo>
                  <a:pt x="66" y="66"/>
                </a:lnTo>
                <a:lnTo>
                  <a:pt x="68" y="66"/>
                </a:lnTo>
                <a:lnTo>
                  <a:pt x="68" y="62"/>
                </a:lnTo>
                <a:lnTo>
                  <a:pt x="68" y="60"/>
                </a:lnTo>
                <a:lnTo>
                  <a:pt x="68" y="58"/>
                </a:lnTo>
                <a:lnTo>
                  <a:pt x="66" y="56"/>
                </a:lnTo>
                <a:lnTo>
                  <a:pt x="66" y="54"/>
                </a:lnTo>
                <a:lnTo>
                  <a:pt x="58" y="42"/>
                </a:lnTo>
                <a:lnTo>
                  <a:pt x="58" y="40"/>
                </a:lnTo>
                <a:lnTo>
                  <a:pt x="58" y="36"/>
                </a:lnTo>
                <a:lnTo>
                  <a:pt x="56" y="32"/>
                </a:lnTo>
                <a:lnTo>
                  <a:pt x="56" y="26"/>
                </a:lnTo>
                <a:lnTo>
                  <a:pt x="54" y="24"/>
                </a:lnTo>
                <a:lnTo>
                  <a:pt x="46" y="12"/>
                </a:lnTo>
                <a:lnTo>
                  <a:pt x="38" y="14"/>
                </a:lnTo>
                <a:lnTo>
                  <a:pt x="30" y="4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385"/>
          <p:cNvSpPr>
            <a:spLocks/>
          </p:cNvSpPr>
          <p:nvPr/>
        </p:nvSpPr>
        <p:spPr bwMode="gray">
          <a:xfrm>
            <a:off x="4376878" y="3682631"/>
            <a:ext cx="99104" cy="97933"/>
          </a:xfrm>
          <a:custGeom>
            <a:avLst/>
            <a:gdLst>
              <a:gd name="T0" fmla="*/ 54 w 54"/>
              <a:gd name="T1" fmla="*/ 56 h 56"/>
              <a:gd name="T2" fmla="*/ 48 w 54"/>
              <a:gd name="T3" fmla="*/ 44 h 56"/>
              <a:gd name="T4" fmla="*/ 48 w 54"/>
              <a:gd name="T5" fmla="*/ 44 h 56"/>
              <a:gd name="T6" fmla="*/ 48 w 54"/>
              <a:gd name="T7" fmla="*/ 42 h 56"/>
              <a:gd name="T8" fmla="*/ 44 w 54"/>
              <a:gd name="T9" fmla="*/ 40 h 56"/>
              <a:gd name="T10" fmla="*/ 40 w 54"/>
              <a:gd name="T11" fmla="*/ 38 h 56"/>
              <a:gd name="T12" fmla="*/ 40 w 54"/>
              <a:gd name="T13" fmla="*/ 38 h 56"/>
              <a:gd name="T14" fmla="*/ 38 w 54"/>
              <a:gd name="T15" fmla="*/ 36 h 56"/>
              <a:gd name="T16" fmla="*/ 34 w 54"/>
              <a:gd name="T17" fmla="*/ 36 h 56"/>
              <a:gd name="T18" fmla="*/ 28 w 54"/>
              <a:gd name="T19" fmla="*/ 36 h 56"/>
              <a:gd name="T20" fmla="*/ 24 w 54"/>
              <a:gd name="T21" fmla="*/ 38 h 56"/>
              <a:gd name="T22" fmla="*/ 20 w 54"/>
              <a:gd name="T23" fmla="*/ 40 h 56"/>
              <a:gd name="T24" fmla="*/ 20 w 54"/>
              <a:gd name="T25" fmla="*/ 42 h 56"/>
              <a:gd name="T26" fmla="*/ 18 w 54"/>
              <a:gd name="T27" fmla="*/ 42 h 56"/>
              <a:gd name="T28" fmla="*/ 18 w 54"/>
              <a:gd name="T29" fmla="*/ 44 h 56"/>
              <a:gd name="T30" fmla="*/ 16 w 54"/>
              <a:gd name="T31" fmla="*/ 44 h 56"/>
              <a:gd name="T32" fmla="*/ 12 w 54"/>
              <a:gd name="T33" fmla="*/ 46 h 56"/>
              <a:gd name="T34" fmla="*/ 6 w 54"/>
              <a:gd name="T35" fmla="*/ 46 h 56"/>
              <a:gd name="T36" fmla="*/ 6 w 54"/>
              <a:gd name="T37" fmla="*/ 32 h 56"/>
              <a:gd name="T38" fmla="*/ 6 w 54"/>
              <a:gd name="T39" fmla="*/ 32 h 56"/>
              <a:gd name="T40" fmla="*/ 6 w 54"/>
              <a:gd name="T41" fmla="*/ 30 h 56"/>
              <a:gd name="T42" fmla="*/ 4 w 54"/>
              <a:gd name="T43" fmla="*/ 26 h 56"/>
              <a:gd name="T44" fmla="*/ 2 w 54"/>
              <a:gd name="T45" fmla="*/ 26 h 56"/>
              <a:gd name="T46" fmla="*/ 2 w 54"/>
              <a:gd name="T47" fmla="*/ 24 h 56"/>
              <a:gd name="T48" fmla="*/ 0 w 54"/>
              <a:gd name="T49" fmla="*/ 22 h 56"/>
              <a:gd name="T50" fmla="*/ 0 w 54"/>
              <a:gd name="T51" fmla="*/ 18 h 56"/>
              <a:gd name="T52" fmla="*/ 0 w 54"/>
              <a:gd name="T53" fmla="*/ 14 h 56"/>
              <a:gd name="T54" fmla="*/ 2 w 54"/>
              <a:gd name="T55" fmla="*/ 12 h 56"/>
              <a:gd name="T56" fmla="*/ 2 w 54"/>
              <a:gd name="T57" fmla="*/ 10 h 56"/>
              <a:gd name="T58" fmla="*/ 2 w 54"/>
              <a:gd name="T59" fmla="*/ 8 h 56"/>
              <a:gd name="T60" fmla="*/ 4 w 54"/>
              <a:gd name="T61" fmla="*/ 4 h 56"/>
              <a:gd name="T62" fmla="*/ 4 w 54"/>
              <a:gd name="T63" fmla="*/ 2 h 56"/>
              <a:gd name="T64" fmla="*/ 6 w 54"/>
              <a:gd name="T65" fmla="*/ 0 h 56"/>
              <a:gd name="T66" fmla="*/ 10 w 54"/>
              <a:gd name="T67" fmla="*/ 0 h 56"/>
              <a:gd name="T68" fmla="*/ 18 w 54"/>
              <a:gd name="T69" fmla="*/ 0 h 56"/>
              <a:gd name="T70" fmla="*/ 24 w 54"/>
              <a:gd name="T71" fmla="*/ 0 h 56"/>
              <a:gd name="T72" fmla="*/ 24 w 54"/>
              <a:gd name="T73" fmla="*/ 0 h 56"/>
              <a:gd name="T74" fmla="*/ 26 w 54"/>
              <a:gd name="T75" fmla="*/ 0 h 56"/>
              <a:gd name="T76" fmla="*/ 26 w 54"/>
              <a:gd name="T77" fmla="*/ 0 h 56"/>
              <a:gd name="T78" fmla="*/ 28 w 54"/>
              <a:gd name="T79" fmla="*/ 2 h 56"/>
              <a:gd name="T80" fmla="*/ 30 w 54"/>
              <a:gd name="T81" fmla="*/ 6 h 56"/>
              <a:gd name="T82" fmla="*/ 30 w 54"/>
              <a:gd name="T83" fmla="*/ 14 h 56"/>
              <a:gd name="T84" fmla="*/ 34 w 54"/>
              <a:gd name="T85" fmla="*/ 28 h 56"/>
              <a:gd name="T86" fmla="*/ 36 w 54"/>
              <a:gd name="T87" fmla="*/ 26 h 56"/>
              <a:gd name="T88" fmla="*/ 36 w 54"/>
              <a:gd name="T89" fmla="*/ 26 h 56"/>
              <a:gd name="T90" fmla="*/ 38 w 54"/>
              <a:gd name="T91" fmla="*/ 24 h 56"/>
              <a:gd name="T92" fmla="*/ 40 w 54"/>
              <a:gd name="T93" fmla="*/ 20 h 56"/>
              <a:gd name="T94" fmla="*/ 40 w 54"/>
              <a:gd name="T95" fmla="*/ 18 h 56"/>
              <a:gd name="T96" fmla="*/ 42 w 54"/>
              <a:gd name="T97" fmla="*/ 14 h 56"/>
              <a:gd name="T98" fmla="*/ 44 w 54"/>
              <a:gd name="T99" fmla="*/ 12 h 56"/>
              <a:gd name="T100" fmla="*/ 44 w 54"/>
              <a:gd name="T101" fmla="*/ 12 h 56"/>
              <a:gd name="T102" fmla="*/ 46 w 54"/>
              <a:gd name="T103" fmla="*/ 12 h 56"/>
              <a:gd name="T104" fmla="*/ 48 w 54"/>
              <a:gd name="T105" fmla="*/ 14 h 56"/>
              <a:gd name="T106" fmla="*/ 48 w 54"/>
              <a:gd name="T107" fmla="*/ 18 h 56"/>
              <a:gd name="T108" fmla="*/ 52 w 54"/>
              <a:gd name="T109" fmla="*/ 34 h 56"/>
              <a:gd name="T110" fmla="*/ 54 w 54"/>
              <a:gd name="T111" fmla="*/ 46 h 56"/>
              <a:gd name="T112" fmla="*/ 54 w 54"/>
              <a:gd name="T113" fmla="*/ 56 h 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4" h="56">
                <a:moveTo>
                  <a:pt x="54" y="56"/>
                </a:moveTo>
                <a:lnTo>
                  <a:pt x="48" y="44"/>
                </a:lnTo>
                <a:lnTo>
                  <a:pt x="48" y="42"/>
                </a:lnTo>
                <a:lnTo>
                  <a:pt x="44" y="40"/>
                </a:lnTo>
                <a:lnTo>
                  <a:pt x="40" y="38"/>
                </a:lnTo>
                <a:lnTo>
                  <a:pt x="38" y="36"/>
                </a:lnTo>
                <a:lnTo>
                  <a:pt x="34" y="36"/>
                </a:lnTo>
                <a:lnTo>
                  <a:pt x="28" y="36"/>
                </a:lnTo>
                <a:lnTo>
                  <a:pt x="24" y="38"/>
                </a:lnTo>
                <a:lnTo>
                  <a:pt x="20" y="40"/>
                </a:lnTo>
                <a:lnTo>
                  <a:pt x="20" y="42"/>
                </a:lnTo>
                <a:lnTo>
                  <a:pt x="18" y="42"/>
                </a:lnTo>
                <a:lnTo>
                  <a:pt x="18" y="44"/>
                </a:lnTo>
                <a:lnTo>
                  <a:pt x="16" y="44"/>
                </a:lnTo>
                <a:lnTo>
                  <a:pt x="12" y="46"/>
                </a:lnTo>
                <a:lnTo>
                  <a:pt x="6" y="46"/>
                </a:lnTo>
                <a:lnTo>
                  <a:pt x="6" y="32"/>
                </a:lnTo>
                <a:lnTo>
                  <a:pt x="6" y="30"/>
                </a:lnTo>
                <a:lnTo>
                  <a:pt x="4" y="26"/>
                </a:lnTo>
                <a:lnTo>
                  <a:pt x="2" y="26"/>
                </a:lnTo>
                <a:lnTo>
                  <a:pt x="2" y="24"/>
                </a:lnTo>
                <a:lnTo>
                  <a:pt x="0" y="22"/>
                </a:lnTo>
                <a:lnTo>
                  <a:pt x="0" y="18"/>
                </a:lnTo>
                <a:lnTo>
                  <a:pt x="0" y="14"/>
                </a:lnTo>
                <a:lnTo>
                  <a:pt x="2" y="12"/>
                </a:lnTo>
                <a:lnTo>
                  <a:pt x="2" y="10"/>
                </a:lnTo>
                <a:lnTo>
                  <a:pt x="2" y="8"/>
                </a:lnTo>
                <a:lnTo>
                  <a:pt x="4" y="4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8" y="0"/>
                </a:lnTo>
                <a:lnTo>
                  <a:pt x="24" y="0"/>
                </a:lnTo>
                <a:lnTo>
                  <a:pt x="26" y="0"/>
                </a:lnTo>
                <a:lnTo>
                  <a:pt x="28" y="2"/>
                </a:lnTo>
                <a:lnTo>
                  <a:pt x="30" y="6"/>
                </a:lnTo>
                <a:lnTo>
                  <a:pt x="30" y="14"/>
                </a:lnTo>
                <a:lnTo>
                  <a:pt x="34" y="28"/>
                </a:lnTo>
                <a:lnTo>
                  <a:pt x="36" y="26"/>
                </a:lnTo>
                <a:lnTo>
                  <a:pt x="38" y="24"/>
                </a:lnTo>
                <a:lnTo>
                  <a:pt x="40" y="20"/>
                </a:lnTo>
                <a:lnTo>
                  <a:pt x="40" y="18"/>
                </a:lnTo>
                <a:lnTo>
                  <a:pt x="42" y="14"/>
                </a:lnTo>
                <a:lnTo>
                  <a:pt x="44" y="12"/>
                </a:lnTo>
                <a:lnTo>
                  <a:pt x="46" y="12"/>
                </a:lnTo>
                <a:lnTo>
                  <a:pt x="48" y="14"/>
                </a:lnTo>
                <a:lnTo>
                  <a:pt x="48" y="18"/>
                </a:lnTo>
                <a:lnTo>
                  <a:pt x="52" y="34"/>
                </a:lnTo>
                <a:lnTo>
                  <a:pt x="54" y="46"/>
                </a:lnTo>
                <a:lnTo>
                  <a:pt x="54" y="5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386"/>
          <p:cNvSpPr>
            <a:spLocks/>
          </p:cNvSpPr>
          <p:nvPr/>
        </p:nvSpPr>
        <p:spPr bwMode="gray">
          <a:xfrm>
            <a:off x="4468640" y="3616176"/>
            <a:ext cx="183525" cy="475677"/>
          </a:xfrm>
          <a:custGeom>
            <a:avLst/>
            <a:gdLst>
              <a:gd name="T0" fmla="*/ 40 w 100"/>
              <a:gd name="T1" fmla="*/ 170 h 272"/>
              <a:gd name="T2" fmla="*/ 26 w 100"/>
              <a:gd name="T3" fmla="*/ 166 h 272"/>
              <a:gd name="T4" fmla="*/ 26 w 100"/>
              <a:gd name="T5" fmla="*/ 156 h 272"/>
              <a:gd name="T6" fmla="*/ 26 w 100"/>
              <a:gd name="T7" fmla="*/ 142 h 272"/>
              <a:gd name="T8" fmla="*/ 24 w 100"/>
              <a:gd name="T9" fmla="*/ 136 h 272"/>
              <a:gd name="T10" fmla="*/ 20 w 100"/>
              <a:gd name="T11" fmla="*/ 130 h 272"/>
              <a:gd name="T12" fmla="*/ 16 w 100"/>
              <a:gd name="T13" fmla="*/ 120 h 272"/>
              <a:gd name="T14" fmla="*/ 10 w 100"/>
              <a:gd name="T15" fmla="*/ 112 h 272"/>
              <a:gd name="T16" fmla="*/ 8 w 100"/>
              <a:gd name="T17" fmla="*/ 108 h 272"/>
              <a:gd name="T18" fmla="*/ 4 w 100"/>
              <a:gd name="T19" fmla="*/ 102 h 272"/>
              <a:gd name="T20" fmla="*/ 2 w 100"/>
              <a:gd name="T21" fmla="*/ 94 h 272"/>
              <a:gd name="T22" fmla="*/ 2 w 100"/>
              <a:gd name="T23" fmla="*/ 90 h 272"/>
              <a:gd name="T24" fmla="*/ 4 w 100"/>
              <a:gd name="T25" fmla="*/ 82 h 272"/>
              <a:gd name="T26" fmla="*/ 2 w 100"/>
              <a:gd name="T27" fmla="*/ 78 h 272"/>
              <a:gd name="T28" fmla="*/ 0 w 100"/>
              <a:gd name="T29" fmla="*/ 74 h 272"/>
              <a:gd name="T30" fmla="*/ 2 w 100"/>
              <a:gd name="T31" fmla="*/ 70 h 272"/>
              <a:gd name="T32" fmla="*/ 4 w 100"/>
              <a:gd name="T33" fmla="*/ 72 h 272"/>
              <a:gd name="T34" fmla="*/ 6 w 100"/>
              <a:gd name="T35" fmla="*/ 72 h 272"/>
              <a:gd name="T36" fmla="*/ 8 w 100"/>
              <a:gd name="T37" fmla="*/ 74 h 272"/>
              <a:gd name="T38" fmla="*/ 10 w 100"/>
              <a:gd name="T39" fmla="*/ 70 h 272"/>
              <a:gd name="T40" fmla="*/ 6 w 100"/>
              <a:gd name="T41" fmla="*/ 56 h 272"/>
              <a:gd name="T42" fmla="*/ 8 w 100"/>
              <a:gd name="T43" fmla="*/ 56 h 272"/>
              <a:gd name="T44" fmla="*/ 10 w 100"/>
              <a:gd name="T45" fmla="*/ 58 h 272"/>
              <a:gd name="T46" fmla="*/ 16 w 100"/>
              <a:gd name="T47" fmla="*/ 60 h 272"/>
              <a:gd name="T48" fmla="*/ 22 w 100"/>
              <a:gd name="T49" fmla="*/ 58 h 272"/>
              <a:gd name="T50" fmla="*/ 22 w 100"/>
              <a:gd name="T51" fmla="*/ 56 h 272"/>
              <a:gd name="T52" fmla="*/ 26 w 100"/>
              <a:gd name="T53" fmla="*/ 54 h 272"/>
              <a:gd name="T54" fmla="*/ 28 w 100"/>
              <a:gd name="T55" fmla="*/ 48 h 272"/>
              <a:gd name="T56" fmla="*/ 32 w 100"/>
              <a:gd name="T57" fmla="*/ 40 h 272"/>
              <a:gd name="T58" fmla="*/ 36 w 100"/>
              <a:gd name="T59" fmla="*/ 34 h 272"/>
              <a:gd name="T60" fmla="*/ 36 w 100"/>
              <a:gd name="T61" fmla="*/ 30 h 272"/>
              <a:gd name="T62" fmla="*/ 40 w 100"/>
              <a:gd name="T63" fmla="*/ 26 h 272"/>
              <a:gd name="T64" fmla="*/ 66 w 100"/>
              <a:gd name="T65" fmla="*/ 0 h 272"/>
              <a:gd name="T66" fmla="*/ 74 w 100"/>
              <a:gd name="T67" fmla="*/ 8 h 272"/>
              <a:gd name="T68" fmla="*/ 84 w 100"/>
              <a:gd name="T69" fmla="*/ 34 h 272"/>
              <a:gd name="T70" fmla="*/ 82 w 100"/>
              <a:gd name="T71" fmla="*/ 36 h 272"/>
              <a:gd name="T72" fmla="*/ 76 w 100"/>
              <a:gd name="T73" fmla="*/ 52 h 272"/>
              <a:gd name="T74" fmla="*/ 72 w 100"/>
              <a:gd name="T75" fmla="*/ 72 h 272"/>
              <a:gd name="T76" fmla="*/ 76 w 100"/>
              <a:gd name="T77" fmla="*/ 76 h 272"/>
              <a:gd name="T78" fmla="*/ 80 w 100"/>
              <a:gd name="T79" fmla="*/ 80 h 272"/>
              <a:gd name="T80" fmla="*/ 90 w 100"/>
              <a:gd name="T81" fmla="*/ 78 h 272"/>
              <a:gd name="T82" fmla="*/ 96 w 100"/>
              <a:gd name="T83" fmla="*/ 98 h 272"/>
              <a:gd name="T84" fmla="*/ 90 w 100"/>
              <a:gd name="T85" fmla="*/ 102 h 272"/>
              <a:gd name="T86" fmla="*/ 82 w 100"/>
              <a:gd name="T87" fmla="*/ 112 h 272"/>
              <a:gd name="T88" fmla="*/ 84 w 100"/>
              <a:gd name="T89" fmla="*/ 138 h 272"/>
              <a:gd name="T90" fmla="*/ 82 w 100"/>
              <a:gd name="T91" fmla="*/ 138 h 272"/>
              <a:gd name="T92" fmla="*/ 80 w 100"/>
              <a:gd name="T93" fmla="*/ 142 h 272"/>
              <a:gd name="T94" fmla="*/ 80 w 100"/>
              <a:gd name="T95" fmla="*/ 150 h 272"/>
              <a:gd name="T96" fmla="*/ 80 w 100"/>
              <a:gd name="T97" fmla="*/ 158 h 272"/>
              <a:gd name="T98" fmla="*/ 80 w 100"/>
              <a:gd name="T99" fmla="*/ 168 h 272"/>
              <a:gd name="T100" fmla="*/ 84 w 100"/>
              <a:gd name="T101" fmla="*/ 182 h 272"/>
              <a:gd name="T102" fmla="*/ 84 w 100"/>
              <a:gd name="T103" fmla="*/ 210 h 272"/>
              <a:gd name="T104" fmla="*/ 84 w 100"/>
              <a:gd name="T105" fmla="*/ 224 h 272"/>
              <a:gd name="T106" fmla="*/ 82 w 100"/>
              <a:gd name="T107" fmla="*/ 244 h 272"/>
              <a:gd name="T108" fmla="*/ 76 w 100"/>
              <a:gd name="T109" fmla="*/ 272 h 272"/>
              <a:gd name="T110" fmla="*/ 72 w 100"/>
              <a:gd name="T111" fmla="*/ 262 h 272"/>
              <a:gd name="T112" fmla="*/ 74 w 100"/>
              <a:gd name="T113" fmla="*/ 226 h 272"/>
              <a:gd name="T114" fmla="*/ 74 w 100"/>
              <a:gd name="T115" fmla="*/ 206 h 272"/>
              <a:gd name="T116" fmla="*/ 70 w 100"/>
              <a:gd name="T117" fmla="*/ 168 h 2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00" h="272">
                <a:moveTo>
                  <a:pt x="62" y="154"/>
                </a:moveTo>
                <a:lnTo>
                  <a:pt x="40" y="170"/>
                </a:lnTo>
                <a:lnTo>
                  <a:pt x="26" y="168"/>
                </a:lnTo>
                <a:lnTo>
                  <a:pt x="26" y="166"/>
                </a:lnTo>
                <a:lnTo>
                  <a:pt x="26" y="162"/>
                </a:lnTo>
                <a:lnTo>
                  <a:pt x="26" y="156"/>
                </a:lnTo>
                <a:lnTo>
                  <a:pt x="26" y="148"/>
                </a:lnTo>
                <a:lnTo>
                  <a:pt x="26" y="142"/>
                </a:lnTo>
                <a:lnTo>
                  <a:pt x="24" y="138"/>
                </a:lnTo>
                <a:lnTo>
                  <a:pt x="24" y="136"/>
                </a:lnTo>
                <a:lnTo>
                  <a:pt x="22" y="134"/>
                </a:lnTo>
                <a:lnTo>
                  <a:pt x="20" y="130"/>
                </a:lnTo>
                <a:lnTo>
                  <a:pt x="18" y="126"/>
                </a:lnTo>
                <a:lnTo>
                  <a:pt x="16" y="120"/>
                </a:lnTo>
                <a:lnTo>
                  <a:pt x="12" y="116"/>
                </a:lnTo>
                <a:lnTo>
                  <a:pt x="10" y="112"/>
                </a:lnTo>
                <a:lnTo>
                  <a:pt x="10" y="108"/>
                </a:lnTo>
                <a:lnTo>
                  <a:pt x="8" y="108"/>
                </a:lnTo>
                <a:lnTo>
                  <a:pt x="6" y="106"/>
                </a:lnTo>
                <a:lnTo>
                  <a:pt x="4" y="102"/>
                </a:lnTo>
                <a:lnTo>
                  <a:pt x="4" y="98"/>
                </a:lnTo>
                <a:lnTo>
                  <a:pt x="2" y="94"/>
                </a:lnTo>
                <a:lnTo>
                  <a:pt x="2" y="92"/>
                </a:lnTo>
                <a:lnTo>
                  <a:pt x="2" y="90"/>
                </a:lnTo>
                <a:lnTo>
                  <a:pt x="4" y="86"/>
                </a:lnTo>
                <a:lnTo>
                  <a:pt x="4" y="82"/>
                </a:lnTo>
                <a:lnTo>
                  <a:pt x="2" y="78"/>
                </a:lnTo>
                <a:lnTo>
                  <a:pt x="2" y="76"/>
                </a:lnTo>
                <a:lnTo>
                  <a:pt x="0" y="74"/>
                </a:lnTo>
                <a:lnTo>
                  <a:pt x="0" y="72"/>
                </a:lnTo>
                <a:lnTo>
                  <a:pt x="2" y="70"/>
                </a:lnTo>
                <a:lnTo>
                  <a:pt x="4" y="72"/>
                </a:lnTo>
                <a:lnTo>
                  <a:pt x="6" y="72"/>
                </a:lnTo>
                <a:lnTo>
                  <a:pt x="8" y="74"/>
                </a:lnTo>
                <a:lnTo>
                  <a:pt x="10" y="72"/>
                </a:lnTo>
                <a:lnTo>
                  <a:pt x="10" y="70"/>
                </a:lnTo>
                <a:lnTo>
                  <a:pt x="8" y="56"/>
                </a:lnTo>
                <a:lnTo>
                  <a:pt x="6" y="56"/>
                </a:lnTo>
                <a:lnTo>
                  <a:pt x="8" y="56"/>
                </a:lnTo>
                <a:lnTo>
                  <a:pt x="10" y="58"/>
                </a:lnTo>
                <a:lnTo>
                  <a:pt x="14" y="60"/>
                </a:lnTo>
                <a:lnTo>
                  <a:pt x="16" y="60"/>
                </a:lnTo>
                <a:lnTo>
                  <a:pt x="22" y="58"/>
                </a:lnTo>
                <a:lnTo>
                  <a:pt x="22" y="56"/>
                </a:lnTo>
                <a:lnTo>
                  <a:pt x="24" y="54"/>
                </a:lnTo>
                <a:lnTo>
                  <a:pt x="26" y="54"/>
                </a:lnTo>
                <a:lnTo>
                  <a:pt x="28" y="50"/>
                </a:lnTo>
                <a:lnTo>
                  <a:pt x="28" y="48"/>
                </a:lnTo>
                <a:lnTo>
                  <a:pt x="30" y="46"/>
                </a:lnTo>
                <a:lnTo>
                  <a:pt x="32" y="40"/>
                </a:lnTo>
                <a:lnTo>
                  <a:pt x="34" y="36"/>
                </a:lnTo>
                <a:lnTo>
                  <a:pt x="36" y="34"/>
                </a:lnTo>
                <a:lnTo>
                  <a:pt x="36" y="32"/>
                </a:lnTo>
                <a:lnTo>
                  <a:pt x="36" y="30"/>
                </a:lnTo>
                <a:lnTo>
                  <a:pt x="38" y="28"/>
                </a:lnTo>
                <a:lnTo>
                  <a:pt x="40" y="26"/>
                </a:lnTo>
                <a:lnTo>
                  <a:pt x="54" y="24"/>
                </a:lnTo>
                <a:lnTo>
                  <a:pt x="66" y="0"/>
                </a:lnTo>
                <a:lnTo>
                  <a:pt x="68" y="2"/>
                </a:lnTo>
                <a:lnTo>
                  <a:pt x="74" y="8"/>
                </a:lnTo>
                <a:lnTo>
                  <a:pt x="80" y="20"/>
                </a:lnTo>
                <a:lnTo>
                  <a:pt x="84" y="34"/>
                </a:lnTo>
                <a:lnTo>
                  <a:pt x="82" y="36"/>
                </a:lnTo>
                <a:lnTo>
                  <a:pt x="78" y="40"/>
                </a:lnTo>
                <a:lnTo>
                  <a:pt x="76" y="52"/>
                </a:lnTo>
                <a:lnTo>
                  <a:pt x="72" y="70"/>
                </a:lnTo>
                <a:lnTo>
                  <a:pt x="72" y="72"/>
                </a:lnTo>
                <a:lnTo>
                  <a:pt x="74" y="74"/>
                </a:lnTo>
                <a:lnTo>
                  <a:pt x="76" y="76"/>
                </a:lnTo>
                <a:lnTo>
                  <a:pt x="78" y="78"/>
                </a:lnTo>
                <a:lnTo>
                  <a:pt x="80" y="80"/>
                </a:lnTo>
                <a:lnTo>
                  <a:pt x="84" y="80"/>
                </a:lnTo>
                <a:lnTo>
                  <a:pt x="90" y="78"/>
                </a:lnTo>
                <a:lnTo>
                  <a:pt x="100" y="84"/>
                </a:lnTo>
                <a:lnTo>
                  <a:pt x="96" y="98"/>
                </a:lnTo>
                <a:lnTo>
                  <a:pt x="94" y="100"/>
                </a:lnTo>
                <a:lnTo>
                  <a:pt x="90" y="102"/>
                </a:lnTo>
                <a:lnTo>
                  <a:pt x="86" y="104"/>
                </a:lnTo>
                <a:lnTo>
                  <a:pt x="82" y="112"/>
                </a:lnTo>
                <a:lnTo>
                  <a:pt x="80" y="122"/>
                </a:lnTo>
                <a:lnTo>
                  <a:pt x="84" y="138"/>
                </a:lnTo>
                <a:lnTo>
                  <a:pt x="82" y="138"/>
                </a:lnTo>
                <a:lnTo>
                  <a:pt x="80" y="140"/>
                </a:lnTo>
                <a:lnTo>
                  <a:pt x="80" y="142"/>
                </a:lnTo>
                <a:lnTo>
                  <a:pt x="78" y="146"/>
                </a:lnTo>
                <a:lnTo>
                  <a:pt x="80" y="150"/>
                </a:lnTo>
                <a:lnTo>
                  <a:pt x="80" y="156"/>
                </a:lnTo>
                <a:lnTo>
                  <a:pt x="80" y="158"/>
                </a:lnTo>
                <a:lnTo>
                  <a:pt x="80" y="162"/>
                </a:lnTo>
                <a:lnTo>
                  <a:pt x="80" y="168"/>
                </a:lnTo>
                <a:lnTo>
                  <a:pt x="82" y="174"/>
                </a:lnTo>
                <a:lnTo>
                  <a:pt x="84" y="182"/>
                </a:lnTo>
                <a:lnTo>
                  <a:pt x="88" y="188"/>
                </a:lnTo>
                <a:lnTo>
                  <a:pt x="84" y="210"/>
                </a:lnTo>
                <a:lnTo>
                  <a:pt x="84" y="218"/>
                </a:lnTo>
                <a:lnTo>
                  <a:pt x="84" y="224"/>
                </a:lnTo>
                <a:lnTo>
                  <a:pt x="84" y="230"/>
                </a:lnTo>
                <a:lnTo>
                  <a:pt x="82" y="244"/>
                </a:lnTo>
                <a:lnTo>
                  <a:pt x="80" y="260"/>
                </a:lnTo>
                <a:lnTo>
                  <a:pt x="76" y="272"/>
                </a:lnTo>
                <a:lnTo>
                  <a:pt x="74" y="270"/>
                </a:lnTo>
                <a:lnTo>
                  <a:pt x="72" y="262"/>
                </a:lnTo>
                <a:lnTo>
                  <a:pt x="72" y="248"/>
                </a:lnTo>
                <a:lnTo>
                  <a:pt x="74" y="226"/>
                </a:lnTo>
                <a:lnTo>
                  <a:pt x="74" y="220"/>
                </a:lnTo>
                <a:lnTo>
                  <a:pt x="74" y="206"/>
                </a:lnTo>
                <a:lnTo>
                  <a:pt x="74" y="188"/>
                </a:lnTo>
                <a:lnTo>
                  <a:pt x="70" y="168"/>
                </a:lnTo>
                <a:lnTo>
                  <a:pt x="62" y="15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387"/>
          <p:cNvSpPr>
            <a:spLocks/>
          </p:cNvSpPr>
          <p:nvPr/>
        </p:nvSpPr>
        <p:spPr bwMode="gray">
          <a:xfrm>
            <a:off x="4699882" y="3724602"/>
            <a:ext cx="165173" cy="293800"/>
          </a:xfrm>
          <a:custGeom>
            <a:avLst/>
            <a:gdLst>
              <a:gd name="T0" fmla="*/ 58 w 90"/>
              <a:gd name="T1" fmla="*/ 124 h 168"/>
              <a:gd name="T2" fmla="*/ 62 w 90"/>
              <a:gd name="T3" fmla="*/ 128 h 168"/>
              <a:gd name="T4" fmla="*/ 64 w 90"/>
              <a:gd name="T5" fmla="*/ 132 h 168"/>
              <a:gd name="T6" fmla="*/ 50 w 90"/>
              <a:gd name="T7" fmla="*/ 154 h 168"/>
              <a:gd name="T8" fmla="*/ 42 w 90"/>
              <a:gd name="T9" fmla="*/ 158 h 168"/>
              <a:gd name="T10" fmla="*/ 46 w 90"/>
              <a:gd name="T11" fmla="*/ 166 h 168"/>
              <a:gd name="T12" fmla="*/ 64 w 90"/>
              <a:gd name="T13" fmla="*/ 164 h 168"/>
              <a:gd name="T14" fmla="*/ 78 w 90"/>
              <a:gd name="T15" fmla="*/ 150 h 168"/>
              <a:gd name="T16" fmla="*/ 88 w 90"/>
              <a:gd name="T17" fmla="*/ 134 h 168"/>
              <a:gd name="T18" fmla="*/ 90 w 90"/>
              <a:gd name="T19" fmla="*/ 126 h 168"/>
              <a:gd name="T20" fmla="*/ 84 w 90"/>
              <a:gd name="T21" fmla="*/ 102 h 168"/>
              <a:gd name="T22" fmla="*/ 84 w 90"/>
              <a:gd name="T23" fmla="*/ 98 h 168"/>
              <a:gd name="T24" fmla="*/ 82 w 90"/>
              <a:gd name="T25" fmla="*/ 90 h 168"/>
              <a:gd name="T26" fmla="*/ 76 w 90"/>
              <a:gd name="T27" fmla="*/ 82 h 168"/>
              <a:gd name="T28" fmla="*/ 60 w 90"/>
              <a:gd name="T29" fmla="*/ 74 h 168"/>
              <a:gd name="T30" fmla="*/ 46 w 90"/>
              <a:gd name="T31" fmla="*/ 46 h 168"/>
              <a:gd name="T32" fmla="*/ 48 w 90"/>
              <a:gd name="T33" fmla="*/ 42 h 168"/>
              <a:gd name="T34" fmla="*/ 52 w 90"/>
              <a:gd name="T35" fmla="*/ 36 h 168"/>
              <a:gd name="T36" fmla="*/ 60 w 90"/>
              <a:gd name="T37" fmla="*/ 32 h 168"/>
              <a:gd name="T38" fmla="*/ 64 w 90"/>
              <a:gd name="T39" fmla="*/ 30 h 168"/>
              <a:gd name="T40" fmla="*/ 72 w 90"/>
              <a:gd name="T41" fmla="*/ 26 h 168"/>
              <a:gd name="T42" fmla="*/ 70 w 90"/>
              <a:gd name="T43" fmla="*/ 22 h 168"/>
              <a:gd name="T44" fmla="*/ 68 w 90"/>
              <a:gd name="T45" fmla="*/ 16 h 168"/>
              <a:gd name="T46" fmla="*/ 64 w 90"/>
              <a:gd name="T47" fmla="*/ 12 h 168"/>
              <a:gd name="T48" fmla="*/ 60 w 90"/>
              <a:gd name="T49" fmla="*/ 6 h 168"/>
              <a:gd name="T50" fmla="*/ 50 w 90"/>
              <a:gd name="T51" fmla="*/ 2 h 168"/>
              <a:gd name="T52" fmla="*/ 48 w 90"/>
              <a:gd name="T53" fmla="*/ 4 h 168"/>
              <a:gd name="T54" fmla="*/ 40 w 90"/>
              <a:gd name="T55" fmla="*/ 4 h 168"/>
              <a:gd name="T56" fmla="*/ 28 w 90"/>
              <a:gd name="T57" fmla="*/ 2 h 168"/>
              <a:gd name="T58" fmla="*/ 20 w 90"/>
              <a:gd name="T59" fmla="*/ 0 h 168"/>
              <a:gd name="T60" fmla="*/ 14 w 90"/>
              <a:gd name="T61" fmla="*/ 2 h 168"/>
              <a:gd name="T62" fmla="*/ 8 w 90"/>
              <a:gd name="T63" fmla="*/ 2 h 168"/>
              <a:gd name="T64" fmla="*/ 2 w 90"/>
              <a:gd name="T65" fmla="*/ 4 h 168"/>
              <a:gd name="T66" fmla="*/ 0 w 90"/>
              <a:gd name="T67" fmla="*/ 10 h 168"/>
              <a:gd name="T68" fmla="*/ 4 w 90"/>
              <a:gd name="T69" fmla="*/ 10 h 168"/>
              <a:gd name="T70" fmla="*/ 8 w 90"/>
              <a:gd name="T71" fmla="*/ 14 h 168"/>
              <a:gd name="T72" fmla="*/ 20 w 90"/>
              <a:gd name="T73" fmla="*/ 30 h 168"/>
              <a:gd name="T74" fmla="*/ 24 w 90"/>
              <a:gd name="T75" fmla="*/ 36 h 168"/>
              <a:gd name="T76" fmla="*/ 22 w 90"/>
              <a:gd name="T77" fmla="*/ 44 h 168"/>
              <a:gd name="T78" fmla="*/ 20 w 90"/>
              <a:gd name="T79" fmla="*/ 48 h 168"/>
              <a:gd name="T80" fmla="*/ 18 w 90"/>
              <a:gd name="T81" fmla="*/ 50 h 168"/>
              <a:gd name="T82" fmla="*/ 18 w 90"/>
              <a:gd name="T83" fmla="*/ 58 h 168"/>
              <a:gd name="T84" fmla="*/ 24 w 90"/>
              <a:gd name="T85" fmla="*/ 64 h 168"/>
              <a:gd name="T86" fmla="*/ 30 w 90"/>
              <a:gd name="T87" fmla="*/ 68 h 168"/>
              <a:gd name="T88" fmla="*/ 32 w 90"/>
              <a:gd name="T89" fmla="*/ 70 h 168"/>
              <a:gd name="T90" fmla="*/ 38 w 90"/>
              <a:gd name="T91" fmla="*/ 76 h 168"/>
              <a:gd name="T92" fmla="*/ 46 w 90"/>
              <a:gd name="T93" fmla="*/ 84 h 168"/>
              <a:gd name="T94" fmla="*/ 52 w 90"/>
              <a:gd name="T95" fmla="*/ 94 h 168"/>
              <a:gd name="T96" fmla="*/ 56 w 90"/>
              <a:gd name="T97" fmla="*/ 106 h 168"/>
              <a:gd name="T98" fmla="*/ 56 w 90"/>
              <a:gd name="T99" fmla="*/ 116 h 168"/>
              <a:gd name="T100" fmla="*/ 56 w 90"/>
              <a:gd name="T101" fmla="*/ 124 h 1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0" h="168">
                <a:moveTo>
                  <a:pt x="56" y="124"/>
                </a:moveTo>
                <a:lnTo>
                  <a:pt x="58" y="124"/>
                </a:lnTo>
                <a:lnTo>
                  <a:pt x="60" y="126"/>
                </a:lnTo>
                <a:lnTo>
                  <a:pt x="62" y="128"/>
                </a:lnTo>
                <a:lnTo>
                  <a:pt x="64" y="132"/>
                </a:lnTo>
                <a:lnTo>
                  <a:pt x="60" y="150"/>
                </a:lnTo>
                <a:lnTo>
                  <a:pt x="50" y="154"/>
                </a:lnTo>
                <a:lnTo>
                  <a:pt x="46" y="158"/>
                </a:lnTo>
                <a:lnTo>
                  <a:pt x="42" y="158"/>
                </a:lnTo>
                <a:lnTo>
                  <a:pt x="38" y="168"/>
                </a:lnTo>
                <a:lnTo>
                  <a:pt x="46" y="166"/>
                </a:lnTo>
                <a:lnTo>
                  <a:pt x="62" y="168"/>
                </a:lnTo>
                <a:lnTo>
                  <a:pt x="64" y="164"/>
                </a:lnTo>
                <a:lnTo>
                  <a:pt x="70" y="158"/>
                </a:lnTo>
                <a:lnTo>
                  <a:pt x="78" y="150"/>
                </a:lnTo>
                <a:lnTo>
                  <a:pt x="86" y="140"/>
                </a:lnTo>
                <a:lnTo>
                  <a:pt x="88" y="134"/>
                </a:lnTo>
                <a:lnTo>
                  <a:pt x="90" y="130"/>
                </a:lnTo>
                <a:lnTo>
                  <a:pt x="90" y="126"/>
                </a:lnTo>
                <a:lnTo>
                  <a:pt x="88" y="124"/>
                </a:lnTo>
                <a:lnTo>
                  <a:pt x="84" y="102"/>
                </a:lnTo>
                <a:lnTo>
                  <a:pt x="84" y="100"/>
                </a:lnTo>
                <a:lnTo>
                  <a:pt x="84" y="98"/>
                </a:lnTo>
                <a:lnTo>
                  <a:pt x="84" y="94"/>
                </a:lnTo>
                <a:lnTo>
                  <a:pt x="82" y="90"/>
                </a:lnTo>
                <a:lnTo>
                  <a:pt x="80" y="86"/>
                </a:lnTo>
                <a:lnTo>
                  <a:pt x="76" y="82"/>
                </a:lnTo>
                <a:lnTo>
                  <a:pt x="70" y="78"/>
                </a:lnTo>
                <a:lnTo>
                  <a:pt x="60" y="74"/>
                </a:lnTo>
                <a:lnTo>
                  <a:pt x="46" y="54"/>
                </a:lnTo>
                <a:lnTo>
                  <a:pt x="46" y="46"/>
                </a:lnTo>
                <a:lnTo>
                  <a:pt x="48" y="44"/>
                </a:lnTo>
                <a:lnTo>
                  <a:pt x="48" y="42"/>
                </a:lnTo>
                <a:lnTo>
                  <a:pt x="50" y="40"/>
                </a:lnTo>
                <a:lnTo>
                  <a:pt x="52" y="36"/>
                </a:lnTo>
                <a:lnTo>
                  <a:pt x="56" y="34"/>
                </a:lnTo>
                <a:lnTo>
                  <a:pt x="60" y="32"/>
                </a:lnTo>
                <a:lnTo>
                  <a:pt x="64" y="30"/>
                </a:lnTo>
                <a:lnTo>
                  <a:pt x="68" y="28"/>
                </a:lnTo>
                <a:lnTo>
                  <a:pt x="72" y="26"/>
                </a:lnTo>
                <a:lnTo>
                  <a:pt x="70" y="24"/>
                </a:lnTo>
                <a:lnTo>
                  <a:pt x="70" y="22"/>
                </a:lnTo>
                <a:lnTo>
                  <a:pt x="68" y="18"/>
                </a:lnTo>
                <a:lnTo>
                  <a:pt x="68" y="16"/>
                </a:lnTo>
                <a:lnTo>
                  <a:pt x="64" y="12"/>
                </a:lnTo>
                <a:lnTo>
                  <a:pt x="62" y="10"/>
                </a:lnTo>
                <a:lnTo>
                  <a:pt x="60" y="6"/>
                </a:lnTo>
                <a:lnTo>
                  <a:pt x="56" y="4"/>
                </a:lnTo>
                <a:lnTo>
                  <a:pt x="50" y="2"/>
                </a:lnTo>
                <a:lnTo>
                  <a:pt x="48" y="4"/>
                </a:lnTo>
                <a:lnTo>
                  <a:pt x="46" y="4"/>
                </a:lnTo>
                <a:lnTo>
                  <a:pt x="40" y="4"/>
                </a:lnTo>
                <a:lnTo>
                  <a:pt x="34" y="4"/>
                </a:lnTo>
                <a:lnTo>
                  <a:pt x="28" y="2"/>
                </a:lnTo>
                <a:lnTo>
                  <a:pt x="22" y="2"/>
                </a:lnTo>
                <a:lnTo>
                  <a:pt x="20" y="0"/>
                </a:lnTo>
                <a:lnTo>
                  <a:pt x="16" y="2"/>
                </a:lnTo>
                <a:lnTo>
                  <a:pt x="14" y="2"/>
                </a:lnTo>
                <a:lnTo>
                  <a:pt x="10" y="2"/>
                </a:lnTo>
                <a:lnTo>
                  <a:pt x="8" y="2"/>
                </a:lnTo>
                <a:lnTo>
                  <a:pt x="4" y="4"/>
                </a:lnTo>
                <a:lnTo>
                  <a:pt x="2" y="4"/>
                </a:lnTo>
                <a:lnTo>
                  <a:pt x="0" y="6"/>
                </a:lnTo>
                <a:lnTo>
                  <a:pt x="0" y="10"/>
                </a:lnTo>
                <a:lnTo>
                  <a:pt x="2" y="10"/>
                </a:lnTo>
                <a:lnTo>
                  <a:pt x="4" y="10"/>
                </a:lnTo>
                <a:lnTo>
                  <a:pt x="6" y="12"/>
                </a:lnTo>
                <a:lnTo>
                  <a:pt x="8" y="14"/>
                </a:lnTo>
                <a:lnTo>
                  <a:pt x="10" y="26"/>
                </a:lnTo>
                <a:lnTo>
                  <a:pt x="20" y="30"/>
                </a:lnTo>
                <a:lnTo>
                  <a:pt x="22" y="34"/>
                </a:lnTo>
                <a:lnTo>
                  <a:pt x="24" y="36"/>
                </a:lnTo>
                <a:lnTo>
                  <a:pt x="24" y="40"/>
                </a:lnTo>
                <a:lnTo>
                  <a:pt x="22" y="44"/>
                </a:lnTo>
                <a:lnTo>
                  <a:pt x="22" y="46"/>
                </a:lnTo>
                <a:lnTo>
                  <a:pt x="20" y="48"/>
                </a:lnTo>
                <a:lnTo>
                  <a:pt x="18" y="50"/>
                </a:lnTo>
                <a:lnTo>
                  <a:pt x="16" y="54"/>
                </a:lnTo>
                <a:lnTo>
                  <a:pt x="18" y="58"/>
                </a:lnTo>
                <a:lnTo>
                  <a:pt x="22" y="60"/>
                </a:lnTo>
                <a:lnTo>
                  <a:pt x="24" y="64"/>
                </a:lnTo>
                <a:lnTo>
                  <a:pt x="28" y="66"/>
                </a:lnTo>
                <a:lnTo>
                  <a:pt x="30" y="68"/>
                </a:lnTo>
                <a:lnTo>
                  <a:pt x="32" y="70"/>
                </a:lnTo>
                <a:lnTo>
                  <a:pt x="34" y="72"/>
                </a:lnTo>
                <a:lnTo>
                  <a:pt x="38" y="76"/>
                </a:lnTo>
                <a:lnTo>
                  <a:pt x="42" y="80"/>
                </a:lnTo>
                <a:lnTo>
                  <a:pt x="46" y="84"/>
                </a:lnTo>
                <a:lnTo>
                  <a:pt x="50" y="88"/>
                </a:lnTo>
                <a:lnTo>
                  <a:pt x="52" y="94"/>
                </a:lnTo>
                <a:lnTo>
                  <a:pt x="54" y="100"/>
                </a:lnTo>
                <a:lnTo>
                  <a:pt x="56" y="106"/>
                </a:lnTo>
                <a:lnTo>
                  <a:pt x="56" y="112"/>
                </a:lnTo>
                <a:lnTo>
                  <a:pt x="56" y="116"/>
                </a:lnTo>
                <a:lnTo>
                  <a:pt x="56" y="118"/>
                </a:lnTo>
                <a:lnTo>
                  <a:pt x="56" y="12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388"/>
          <p:cNvSpPr>
            <a:spLocks/>
          </p:cNvSpPr>
          <p:nvPr/>
        </p:nvSpPr>
        <p:spPr bwMode="gray">
          <a:xfrm>
            <a:off x="4608120" y="3787559"/>
            <a:ext cx="150491" cy="363753"/>
          </a:xfrm>
          <a:custGeom>
            <a:avLst/>
            <a:gdLst>
              <a:gd name="T0" fmla="*/ 18 w 82"/>
              <a:gd name="T1" fmla="*/ 2 h 208"/>
              <a:gd name="T2" fmla="*/ 10 w 82"/>
              <a:gd name="T3" fmla="*/ 6 h 208"/>
              <a:gd name="T4" fmla="*/ 4 w 82"/>
              <a:gd name="T5" fmla="*/ 24 h 208"/>
              <a:gd name="T6" fmla="*/ 6 w 82"/>
              <a:gd name="T7" fmla="*/ 40 h 208"/>
              <a:gd name="T8" fmla="*/ 4 w 82"/>
              <a:gd name="T9" fmla="*/ 42 h 208"/>
              <a:gd name="T10" fmla="*/ 2 w 82"/>
              <a:gd name="T11" fmla="*/ 48 h 208"/>
              <a:gd name="T12" fmla="*/ 4 w 82"/>
              <a:gd name="T13" fmla="*/ 58 h 208"/>
              <a:gd name="T14" fmla="*/ 4 w 82"/>
              <a:gd name="T15" fmla="*/ 64 h 208"/>
              <a:gd name="T16" fmla="*/ 6 w 82"/>
              <a:gd name="T17" fmla="*/ 76 h 208"/>
              <a:gd name="T18" fmla="*/ 12 w 82"/>
              <a:gd name="T19" fmla="*/ 90 h 208"/>
              <a:gd name="T20" fmla="*/ 8 w 82"/>
              <a:gd name="T21" fmla="*/ 120 h 208"/>
              <a:gd name="T22" fmla="*/ 8 w 82"/>
              <a:gd name="T23" fmla="*/ 132 h 208"/>
              <a:gd name="T24" fmla="*/ 4 w 82"/>
              <a:gd name="T25" fmla="*/ 162 h 208"/>
              <a:gd name="T26" fmla="*/ 0 w 82"/>
              <a:gd name="T27" fmla="*/ 174 h 208"/>
              <a:gd name="T28" fmla="*/ 0 w 82"/>
              <a:gd name="T29" fmla="*/ 176 h 208"/>
              <a:gd name="T30" fmla="*/ 2 w 82"/>
              <a:gd name="T31" fmla="*/ 178 h 208"/>
              <a:gd name="T32" fmla="*/ 8 w 82"/>
              <a:gd name="T33" fmla="*/ 186 h 208"/>
              <a:gd name="T34" fmla="*/ 24 w 82"/>
              <a:gd name="T35" fmla="*/ 200 h 208"/>
              <a:gd name="T36" fmla="*/ 50 w 82"/>
              <a:gd name="T37" fmla="*/ 208 h 208"/>
              <a:gd name="T38" fmla="*/ 46 w 82"/>
              <a:gd name="T39" fmla="*/ 192 h 208"/>
              <a:gd name="T40" fmla="*/ 20 w 82"/>
              <a:gd name="T41" fmla="*/ 166 h 208"/>
              <a:gd name="T42" fmla="*/ 14 w 82"/>
              <a:gd name="T43" fmla="*/ 148 h 208"/>
              <a:gd name="T44" fmla="*/ 18 w 82"/>
              <a:gd name="T45" fmla="*/ 128 h 208"/>
              <a:gd name="T46" fmla="*/ 22 w 82"/>
              <a:gd name="T47" fmla="*/ 108 h 208"/>
              <a:gd name="T48" fmla="*/ 24 w 82"/>
              <a:gd name="T49" fmla="*/ 90 h 208"/>
              <a:gd name="T50" fmla="*/ 26 w 82"/>
              <a:gd name="T51" fmla="*/ 86 h 208"/>
              <a:gd name="T52" fmla="*/ 28 w 82"/>
              <a:gd name="T53" fmla="*/ 82 h 208"/>
              <a:gd name="T54" fmla="*/ 32 w 82"/>
              <a:gd name="T55" fmla="*/ 84 h 208"/>
              <a:gd name="T56" fmla="*/ 34 w 82"/>
              <a:gd name="T57" fmla="*/ 90 h 208"/>
              <a:gd name="T58" fmla="*/ 42 w 82"/>
              <a:gd name="T59" fmla="*/ 110 h 208"/>
              <a:gd name="T60" fmla="*/ 48 w 82"/>
              <a:gd name="T61" fmla="*/ 112 h 208"/>
              <a:gd name="T62" fmla="*/ 48 w 82"/>
              <a:gd name="T63" fmla="*/ 92 h 208"/>
              <a:gd name="T64" fmla="*/ 56 w 82"/>
              <a:gd name="T65" fmla="*/ 82 h 208"/>
              <a:gd name="T66" fmla="*/ 64 w 82"/>
              <a:gd name="T67" fmla="*/ 80 h 208"/>
              <a:gd name="T68" fmla="*/ 74 w 82"/>
              <a:gd name="T69" fmla="*/ 82 h 208"/>
              <a:gd name="T70" fmla="*/ 82 w 82"/>
              <a:gd name="T71" fmla="*/ 82 h 208"/>
              <a:gd name="T72" fmla="*/ 82 w 82"/>
              <a:gd name="T73" fmla="*/ 74 h 208"/>
              <a:gd name="T74" fmla="*/ 80 w 82"/>
              <a:gd name="T75" fmla="*/ 62 h 208"/>
              <a:gd name="T76" fmla="*/ 80 w 82"/>
              <a:gd name="T77" fmla="*/ 58 h 208"/>
              <a:gd name="T78" fmla="*/ 74 w 82"/>
              <a:gd name="T79" fmla="*/ 46 h 208"/>
              <a:gd name="T80" fmla="*/ 64 w 82"/>
              <a:gd name="T81" fmla="*/ 34 h 208"/>
              <a:gd name="T82" fmla="*/ 60 w 82"/>
              <a:gd name="T83" fmla="*/ 32 h 208"/>
              <a:gd name="T84" fmla="*/ 54 w 82"/>
              <a:gd name="T85" fmla="*/ 30 h 208"/>
              <a:gd name="T86" fmla="*/ 50 w 82"/>
              <a:gd name="T87" fmla="*/ 32 h 208"/>
              <a:gd name="T88" fmla="*/ 44 w 82"/>
              <a:gd name="T89" fmla="*/ 36 h 208"/>
              <a:gd name="T90" fmla="*/ 38 w 82"/>
              <a:gd name="T91" fmla="*/ 36 h 208"/>
              <a:gd name="T92" fmla="*/ 38 w 82"/>
              <a:gd name="T93" fmla="*/ 34 h 208"/>
              <a:gd name="T94" fmla="*/ 40 w 82"/>
              <a:gd name="T95" fmla="*/ 28 h 208"/>
              <a:gd name="T96" fmla="*/ 42 w 82"/>
              <a:gd name="T97" fmla="*/ 18 h 208"/>
              <a:gd name="T98" fmla="*/ 40 w 82"/>
              <a:gd name="T99" fmla="*/ 10 h 208"/>
              <a:gd name="T100" fmla="*/ 30 w 82"/>
              <a:gd name="T101" fmla="*/ 10 h 208"/>
              <a:gd name="T102" fmla="*/ 28 w 82"/>
              <a:gd name="T103" fmla="*/ 4 h 208"/>
              <a:gd name="T104" fmla="*/ 24 w 82"/>
              <a:gd name="T105" fmla="*/ 0 h 208"/>
              <a:gd name="T106" fmla="*/ 20 w 82"/>
              <a:gd name="T107" fmla="*/ 0 h 2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2" h="208">
                <a:moveTo>
                  <a:pt x="20" y="0"/>
                </a:moveTo>
                <a:lnTo>
                  <a:pt x="18" y="2"/>
                </a:lnTo>
                <a:lnTo>
                  <a:pt x="14" y="4"/>
                </a:lnTo>
                <a:lnTo>
                  <a:pt x="10" y="6"/>
                </a:lnTo>
                <a:lnTo>
                  <a:pt x="6" y="14"/>
                </a:lnTo>
                <a:lnTo>
                  <a:pt x="4" y="24"/>
                </a:lnTo>
                <a:lnTo>
                  <a:pt x="8" y="40"/>
                </a:lnTo>
                <a:lnTo>
                  <a:pt x="6" y="40"/>
                </a:lnTo>
                <a:lnTo>
                  <a:pt x="4" y="42"/>
                </a:lnTo>
                <a:lnTo>
                  <a:pt x="4" y="44"/>
                </a:lnTo>
                <a:lnTo>
                  <a:pt x="2" y="48"/>
                </a:lnTo>
                <a:lnTo>
                  <a:pt x="4" y="52"/>
                </a:lnTo>
                <a:lnTo>
                  <a:pt x="4" y="58"/>
                </a:lnTo>
                <a:lnTo>
                  <a:pt x="4" y="60"/>
                </a:lnTo>
                <a:lnTo>
                  <a:pt x="4" y="64"/>
                </a:lnTo>
                <a:lnTo>
                  <a:pt x="4" y="70"/>
                </a:lnTo>
                <a:lnTo>
                  <a:pt x="6" y="76"/>
                </a:lnTo>
                <a:lnTo>
                  <a:pt x="8" y="84"/>
                </a:lnTo>
                <a:lnTo>
                  <a:pt x="12" y="90"/>
                </a:lnTo>
                <a:lnTo>
                  <a:pt x="8" y="112"/>
                </a:lnTo>
                <a:lnTo>
                  <a:pt x="8" y="120"/>
                </a:lnTo>
                <a:lnTo>
                  <a:pt x="8" y="126"/>
                </a:lnTo>
                <a:lnTo>
                  <a:pt x="8" y="132"/>
                </a:lnTo>
                <a:lnTo>
                  <a:pt x="6" y="146"/>
                </a:lnTo>
                <a:lnTo>
                  <a:pt x="4" y="162"/>
                </a:lnTo>
                <a:lnTo>
                  <a:pt x="0" y="174"/>
                </a:lnTo>
                <a:lnTo>
                  <a:pt x="0" y="176"/>
                </a:lnTo>
                <a:lnTo>
                  <a:pt x="2" y="178"/>
                </a:lnTo>
                <a:lnTo>
                  <a:pt x="4" y="182"/>
                </a:lnTo>
                <a:lnTo>
                  <a:pt x="8" y="186"/>
                </a:lnTo>
                <a:lnTo>
                  <a:pt x="12" y="192"/>
                </a:lnTo>
                <a:lnTo>
                  <a:pt x="24" y="200"/>
                </a:lnTo>
                <a:lnTo>
                  <a:pt x="42" y="198"/>
                </a:lnTo>
                <a:lnTo>
                  <a:pt x="50" y="208"/>
                </a:lnTo>
                <a:lnTo>
                  <a:pt x="58" y="206"/>
                </a:lnTo>
                <a:lnTo>
                  <a:pt x="46" y="192"/>
                </a:lnTo>
                <a:lnTo>
                  <a:pt x="22" y="168"/>
                </a:lnTo>
                <a:lnTo>
                  <a:pt x="20" y="166"/>
                </a:lnTo>
                <a:lnTo>
                  <a:pt x="16" y="158"/>
                </a:lnTo>
                <a:lnTo>
                  <a:pt x="14" y="148"/>
                </a:lnTo>
                <a:lnTo>
                  <a:pt x="16" y="132"/>
                </a:lnTo>
                <a:lnTo>
                  <a:pt x="18" y="128"/>
                </a:lnTo>
                <a:lnTo>
                  <a:pt x="20" y="120"/>
                </a:lnTo>
                <a:lnTo>
                  <a:pt x="22" y="108"/>
                </a:lnTo>
                <a:lnTo>
                  <a:pt x="24" y="98"/>
                </a:lnTo>
                <a:lnTo>
                  <a:pt x="24" y="90"/>
                </a:lnTo>
                <a:lnTo>
                  <a:pt x="26" y="88"/>
                </a:lnTo>
                <a:lnTo>
                  <a:pt x="26" y="86"/>
                </a:lnTo>
                <a:lnTo>
                  <a:pt x="26" y="84"/>
                </a:lnTo>
                <a:lnTo>
                  <a:pt x="28" y="82"/>
                </a:lnTo>
                <a:lnTo>
                  <a:pt x="32" y="82"/>
                </a:lnTo>
                <a:lnTo>
                  <a:pt x="32" y="84"/>
                </a:lnTo>
                <a:lnTo>
                  <a:pt x="32" y="86"/>
                </a:lnTo>
                <a:lnTo>
                  <a:pt x="34" y="90"/>
                </a:lnTo>
                <a:lnTo>
                  <a:pt x="34" y="94"/>
                </a:lnTo>
                <a:lnTo>
                  <a:pt x="42" y="110"/>
                </a:lnTo>
                <a:lnTo>
                  <a:pt x="48" y="116"/>
                </a:lnTo>
                <a:lnTo>
                  <a:pt x="48" y="112"/>
                </a:lnTo>
                <a:lnTo>
                  <a:pt x="46" y="102"/>
                </a:lnTo>
                <a:lnTo>
                  <a:pt x="48" y="92"/>
                </a:lnTo>
                <a:lnTo>
                  <a:pt x="56" y="84"/>
                </a:lnTo>
                <a:lnTo>
                  <a:pt x="56" y="82"/>
                </a:lnTo>
                <a:lnTo>
                  <a:pt x="60" y="82"/>
                </a:lnTo>
                <a:lnTo>
                  <a:pt x="64" y="80"/>
                </a:lnTo>
                <a:lnTo>
                  <a:pt x="68" y="80"/>
                </a:lnTo>
                <a:lnTo>
                  <a:pt x="74" y="82"/>
                </a:lnTo>
                <a:lnTo>
                  <a:pt x="80" y="84"/>
                </a:lnTo>
                <a:lnTo>
                  <a:pt x="82" y="82"/>
                </a:lnTo>
                <a:lnTo>
                  <a:pt x="82" y="78"/>
                </a:lnTo>
                <a:lnTo>
                  <a:pt x="82" y="74"/>
                </a:lnTo>
                <a:lnTo>
                  <a:pt x="82" y="68"/>
                </a:lnTo>
                <a:lnTo>
                  <a:pt x="80" y="62"/>
                </a:lnTo>
                <a:lnTo>
                  <a:pt x="80" y="60"/>
                </a:lnTo>
                <a:lnTo>
                  <a:pt x="80" y="58"/>
                </a:lnTo>
                <a:lnTo>
                  <a:pt x="78" y="52"/>
                </a:lnTo>
                <a:lnTo>
                  <a:pt x="74" y="46"/>
                </a:lnTo>
                <a:lnTo>
                  <a:pt x="70" y="40"/>
                </a:lnTo>
                <a:lnTo>
                  <a:pt x="64" y="34"/>
                </a:lnTo>
                <a:lnTo>
                  <a:pt x="62" y="32"/>
                </a:lnTo>
                <a:lnTo>
                  <a:pt x="60" y="32"/>
                </a:lnTo>
                <a:lnTo>
                  <a:pt x="58" y="30"/>
                </a:lnTo>
                <a:lnTo>
                  <a:pt x="54" y="30"/>
                </a:lnTo>
                <a:lnTo>
                  <a:pt x="52" y="30"/>
                </a:lnTo>
                <a:lnTo>
                  <a:pt x="50" y="32"/>
                </a:lnTo>
                <a:lnTo>
                  <a:pt x="46" y="34"/>
                </a:lnTo>
                <a:lnTo>
                  <a:pt x="44" y="36"/>
                </a:lnTo>
                <a:lnTo>
                  <a:pt x="40" y="36"/>
                </a:lnTo>
                <a:lnTo>
                  <a:pt x="38" y="36"/>
                </a:lnTo>
                <a:lnTo>
                  <a:pt x="38" y="34"/>
                </a:lnTo>
                <a:lnTo>
                  <a:pt x="40" y="32"/>
                </a:lnTo>
                <a:lnTo>
                  <a:pt x="40" y="28"/>
                </a:lnTo>
                <a:lnTo>
                  <a:pt x="42" y="22"/>
                </a:lnTo>
                <a:lnTo>
                  <a:pt x="42" y="18"/>
                </a:lnTo>
                <a:lnTo>
                  <a:pt x="42" y="14"/>
                </a:lnTo>
                <a:lnTo>
                  <a:pt x="40" y="10"/>
                </a:lnTo>
                <a:lnTo>
                  <a:pt x="30" y="10"/>
                </a:lnTo>
                <a:lnTo>
                  <a:pt x="30" y="6"/>
                </a:lnTo>
                <a:lnTo>
                  <a:pt x="28" y="4"/>
                </a:lnTo>
                <a:lnTo>
                  <a:pt x="28" y="2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389"/>
          <p:cNvSpPr>
            <a:spLocks/>
          </p:cNvSpPr>
          <p:nvPr/>
        </p:nvSpPr>
        <p:spPr bwMode="gray">
          <a:xfrm>
            <a:off x="4369537" y="3595190"/>
            <a:ext cx="128468" cy="66455"/>
          </a:xfrm>
          <a:custGeom>
            <a:avLst/>
            <a:gdLst>
              <a:gd name="T0" fmla="*/ 58 w 70"/>
              <a:gd name="T1" fmla="*/ 38 h 38"/>
              <a:gd name="T2" fmla="*/ 34 w 70"/>
              <a:gd name="T3" fmla="*/ 36 h 38"/>
              <a:gd name="T4" fmla="*/ 34 w 70"/>
              <a:gd name="T5" fmla="*/ 36 h 38"/>
              <a:gd name="T6" fmla="*/ 30 w 70"/>
              <a:gd name="T7" fmla="*/ 36 h 38"/>
              <a:gd name="T8" fmla="*/ 26 w 70"/>
              <a:gd name="T9" fmla="*/ 36 h 38"/>
              <a:gd name="T10" fmla="*/ 18 w 70"/>
              <a:gd name="T11" fmla="*/ 36 h 38"/>
              <a:gd name="T12" fmla="*/ 10 w 70"/>
              <a:gd name="T13" fmla="*/ 38 h 38"/>
              <a:gd name="T14" fmla="*/ 8 w 70"/>
              <a:gd name="T15" fmla="*/ 38 h 38"/>
              <a:gd name="T16" fmla="*/ 8 w 70"/>
              <a:gd name="T17" fmla="*/ 38 h 38"/>
              <a:gd name="T18" fmla="*/ 4 w 70"/>
              <a:gd name="T19" fmla="*/ 38 h 38"/>
              <a:gd name="T20" fmla="*/ 2 w 70"/>
              <a:gd name="T21" fmla="*/ 38 h 38"/>
              <a:gd name="T22" fmla="*/ 0 w 70"/>
              <a:gd name="T23" fmla="*/ 36 h 38"/>
              <a:gd name="T24" fmla="*/ 0 w 70"/>
              <a:gd name="T25" fmla="*/ 34 h 38"/>
              <a:gd name="T26" fmla="*/ 0 w 70"/>
              <a:gd name="T27" fmla="*/ 32 h 38"/>
              <a:gd name="T28" fmla="*/ 4 w 70"/>
              <a:gd name="T29" fmla="*/ 16 h 38"/>
              <a:gd name="T30" fmla="*/ 4 w 70"/>
              <a:gd name="T31" fmla="*/ 16 h 38"/>
              <a:gd name="T32" fmla="*/ 8 w 70"/>
              <a:gd name="T33" fmla="*/ 14 h 38"/>
              <a:gd name="T34" fmla="*/ 10 w 70"/>
              <a:gd name="T35" fmla="*/ 10 h 38"/>
              <a:gd name="T36" fmla="*/ 16 w 70"/>
              <a:gd name="T37" fmla="*/ 6 h 38"/>
              <a:gd name="T38" fmla="*/ 20 w 70"/>
              <a:gd name="T39" fmla="*/ 4 h 38"/>
              <a:gd name="T40" fmla="*/ 26 w 70"/>
              <a:gd name="T41" fmla="*/ 2 h 38"/>
              <a:gd name="T42" fmla="*/ 32 w 70"/>
              <a:gd name="T43" fmla="*/ 0 h 38"/>
              <a:gd name="T44" fmla="*/ 50 w 70"/>
              <a:gd name="T45" fmla="*/ 2 h 38"/>
              <a:gd name="T46" fmla="*/ 64 w 70"/>
              <a:gd name="T47" fmla="*/ 4 h 38"/>
              <a:gd name="T48" fmla="*/ 70 w 70"/>
              <a:gd name="T49" fmla="*/ 12 h 38"/>
              <a:gd name="T50" fmla="*/ 58 w 70"/>
              <a:gd name="T51" fmla="*/ 38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0" h="38">
                <a:moveTo>
                  <a:pt x="58" y="38"/>
                </a:moveTo>
                <a:lnTo>
                  <a:pt x="34" y="36"/>
                </a:lnTo>
                <a:lnTo>
                  <a:pt x="30" y="36"/>
                </a:lnTo>
                <a:lnTo>
                  <a:pt x="26" y="36"/>
                </a:lnTo>
                <a:lnTo>
                  <a:pt x="18" y="36"/>
                </a:lnTo>
                <a:lnTo>
                  <a:pt x="10" y="38"/>
                </a:lnTo>
                <a:lnTo>
                  <a:pt x="8" y="38"/>
                </a:lnTo>
                <a:lnTo>
                  <a:pt x="4" y="38"/>
                </a:lnTo>
                <a:lnTo>
                  <a:pt x="2" y="38"/>
                </a:lnTo>
                <a:lnTo>
                  <a:pt x="0" y="36"/>
                </a:lnTo>
                <a:lnTo>
                  <a:pt x="0" y="34"/>
                </a:lnTo>
                <a:lnTo>
                  <a:pt x="0" y="32"/>
                </a:lnTo>
                <a:lnTo>
                  <a:pt x="4" y="16"/>
                </a:lnTo>
                <a:lnTo>
                  <a:pt x="8" y="14"/>
                </a:lnTo>
                <a:lnTo>
                  <a:pt x="10" y="10"/>
                </a:lnTo>
                <a:lnTo>
                  <a:pt x="16" y="6"/>
                </a:lnTo>
                <a:lnTo>
                  <a:pt x="20" y="4"/>
                </a:lnTo>
                <a:lnTo>
                  <a:pt x="26" y="2"/>
                </a:lnTo>
                <a:lnTo>
                  <a:pt x="32" y="0"/>
                </a:lnTo>
                <a:lnTo>
                  <a:pt x="50" y="2"/>
                </a:lnTo>
                <a:lnTo>
                  <a:pt x="64" y="4"/>
                </a:lnTo>
                <a:lnTo>
                  <a:pt x="70" y="12"/>
                </a:lnTo>
                <a:lnTo>
                  <a:pt x="58" y="3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390"/>
          <p:cNvSpPr>
            <a:spLocks/>
          </p:cNvSpPr>
          <p:nvPr/>
        </p:nvSpPr>
        <p:spPr bwMode="gray">
          <a:xfrm>
            <a:off x="4182341" y="3556716"/>
            <a:ext cx="179855" cy="90938"/>
          </a:xfrm>
          <a:custGeom>
            <a:avLst/>
            <a:gdLst>
              <a:gd name="T0" fmla="*/ 8 w 98"/>
              <a:gd name="T1" fmla="*/ 0 h 52"/>
              <a:gd name="T2" fmla="*/ 8 w 98"/>
              <a:gd name="T3" fmla="*/ 0 h 52"/>
              <a:gd name="T4" fmla="*/ 6 w 98"/>
              <a:gd name="T5" fmla="*/ 2 h 52"/>
              <a:gd name="T6" fmla="*/ 4 w 98"/>
              <a:gd name="T7" fmla="*/ 4 h 52"/>
              <a:gd name="T8" fmla="*/ 2 w 98"/>
              <a:gd name="T9" fmla="*/ 6 h 52"/>
              <a:gd name="T10" fmla="*/ 0 w 98"/>
              <a:gd name="T11" fmla="*/ 10 h 52"/>
              <a:gd name="T12" fmla="*/ 0 w 98"/>
              <a:gd name="T13" fmla="*/ 12 h 52"/>
              <a:gd name="T14" fmla="*/ 2 w 98"/>
              <a:gd name="T15" fmla="*/ 16 h 52"/>
              <a:gd name="T16" fmla="*/ 8 w 98"/>
              <a:gd name="T17" fmla="*/ 20 h 52"/>
              <a:gd name="T18" fmla="*/ 8 w 98"/>
              <a:gd name="T19" fmla="*/ 20 h 52"/>
              <a:gd name="T20" fmla="*/ 8 w 98"/>
              <a:gd name="T21" fmla="*/ 22 h 52"/>
              <a:gd name="T22" fmla="*/ 10 w 98"/>
              <a:gd name="T23" fmla="*/ 22 h 52"/>
              <a:gd name="T24" fmla="*/ 10 w 98"/>
              <a:gd name="T25" fmla="*/ 24 h 52"/>
              <a:gd name="T26" fmla="*/ 14 w 98"/>
              <a:gd name="T27" fmla="*/ 28 h 52"/>
              <a:gd name="T28" fmla="*/ 18 w 98"/>
              <a:gd name="T29" fmla="*/ 32 h 52"/>
              <a:gd name="T30" fmla="*/ 26 w 98"/>
              <a:gd name="T31" fmla="*/ 36 h 52"/>
              <a:gd name="T32" fmla="*/ 42 w 98"/>
              <a:gd name="T33" fmla="*/ 42 h 52"/>
              <a:gd name="T34" fmla="*/ 64 w 98"/>
              <a:gd name="T35" fmla="*/ 48 h 52"/>
              <a:gd name="T36" fmla="*/ 96 w 98"/>
              <a:gd name="T37" fmla="*/ 52 h 52"/>
              <a:gd name="T38" fmla="*/ 98 w 98"/>
              <a:gd name="T39" fmla="*/ 34 h 52"/>
              <a:gd name="T40" fmla="*/ 82 w 98"/>
              <a:gd name="T41" fmla="*/ 32 h 52"/>
              <a:gd name="T42" fmla="*/ 36 w 98"/>
              <a:gd name="T43" fmla="*/ 22 h 52"/>
              <a:gd name="T44" fmla="*/ 24 w 98"/>
              <a:gd name="T45" fmla="*/ 12 h 52"/>
              <a:gd name="T46" fmla="*/ 8 w 98"/>
              <a:gd name="T47" fmla="*/ 0 h 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8" h="52">
                <a:moveTo>
                  <a:pt x="8" y="0"/>
                </a:moveTo>
                <a:lnTo>
                  <a:pt x="8" y="0"/>
                </a:ln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0" y="12"/>
                </a:lnTo>
                <a:lnTo>
                  <a:pt x="2" y="16"/>
                </a:lnTo>
                <a:lnTo>
                  <a:pt x="8" y="20"/>
                </a:lnTo>
                <a:lnTo>
                  <a:pt x="8" y="22"/>
                </a:lnTo>
                <a:lnTo>
                  <a:pt x="10" y="22"/>
                </a:lnTo>
                <a:lnTo>
                  <a:pt x="10" y="24"/>
                </a:lnTo>
                <a:lnTo>
                  <a:pt x="14" y="28"/>
                </a:lnTo>
                <a:lnTo>
                  <a:pt x="18" y="32"/>
                </a:lnTo>
                <a:lnTo>
                  <a:pt x="26" y="36"/>
                </a:lnTo>
                <a:lnTo>
                  <a:pt x="42" y="42"/>
                </a:lnTo>
                <a:lnTo>
                  <a:pt x="64" y="48"/>
                </a:lnTo>
                <a:lnTo>
                  <a:pt x="96" y="52"/>
                </a:lnTo>
                <a:lnTo>
                  <a:pt x="98" y="34"/>
                </a:lnTo>
                <a:lnTo>
                  <a:pt x="82" y="32"/>
                </a:lnTo>
                <a:lnTo>
                  <a:pt x="36" y="22"/>
                </a:lnTo>
                <a:lnTo>
                  <a:pt x="24" y="12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391"/>
          <p:cNvSpPr>
            <a:spLocks/>
          </p:cNvSpPr>
          <p:nvPr/>
        </p:nvSpPr>
        <p:spPr bwMode="gray">
          <a:xfrm>
            <a:off x="3892371" y="3420309"/>
            <a:ext cx="693725" cy="650558"/>
          </a:xfrm>
          <a:custGeom>
            <a:avLst/>
            <a:gdLst>
              <a:gd name="T0" fmla="*/ 262 w 378"/>
              <a:gd name="T1" fmla="*/ 126 h 372"/>
              <a:gd name="T2" fmla="*/ 264 w 378"/>
              <a:gd name="T3" fmla="*/ 110 h 372"/>
              <a:gd name="T4" fmla="*/ 256 w 378"/>
              <a:gd name="T5" fmla="*/ 114 h 372"/>
              <a:gd name="T6" fmla="*/ 254 w 378"/>
              <a:gd name="T7" fmla="*/ 130 h 372"/>
              <a:gd name="T8" fmla="*/ 192 w 378"/>
              <a:gd name="T9" fmla="*/ 116 h 372"/>
              <a:gd name="T10" fmla="*/ 168 w 378"/>
              <a:gd name="T11" fmla="*/ 98 h 372"/>
              <a:gd name="T12" fmla="*/ 162 w 378"/>
              <a:gd name="T13" fmla="*/ 82 h 372"/>
              <a:gd name="T14" fmla="*/ 160 w 378"/>
              <a:gd name="T15" fmla="*/ 58 h 372"/>
              <a:gd name="T16" fmla="*/ 174 w 378"/>
              <a:gd name="T17" fmla="*/ 40 h 372"/>
              <a:gd name="T18" fmla="*/ 170 w 378"/>
              <a:gd name="T19" fmla="*/ 6 h 372"/>
              <a:gd name="T20" fmla="*/ 152 w 378"/>
              <a:gd name="T21" fmla="*/ 0 h 372"/>
              <a:gd name="T22" fmla="*/ 140 w 378"/>
              <a:gd name="T23" fmla="*/ 8 h 372"/>
              <a:gd name="T24" fmla="*/ 110 w 378"/>
              <a:gd name="T25" fmla="*/ 18 h 372"/>
              <a:gd name="T26" fmla="*/ 112 w 378"/>
              <a:gd name="T27" fmla="*/ 28 h 372"/>
              <a:gd name="T28" fmla="*/ 124 w 378"/>
              <a:gd name="T29" fmla="*/ 34 h 372"/>
              <a:gd name="T30" fmla="*/ 108 w 378"/>
              <a:gd name="T31" fmla="*/ 36 h 372"/>
              <a:gd name="T32" fmla="*/ 96 w 378"/>
              <a:gd name="T33" fmla="*/ 48 h 372"/>
              <a:gd name="T34" fmla="*/ 88 w 378"/>
              <a:gd name="T35" fmla="*/ 60 h 372"/>
              <a:gd name="T36" fmla="*/ 58 w 378"/>
              <a:gd name="T37" fmla="*/ 84 h 372"/>
              <a:gd name="T38" fmla="*/ 48 w 378"/>
              <a:gd name="T39" fmla="*/ 126 h 372"/>
              <a:gd name="T40" fmla="*/ 18 w 378"/>
              <a:gd name="T41" fmla="*/ 148 h 372"/>
              <a:gd name="T42" fmla="*/ 12 w 378"/>
              <a:gd name="T43" fmla="*/ 170 h 372"/>
              <a:gd name="T44" fmla="*/ 32 w 378"/>
              <a:gd name="T45" fmla="*/ 166 h 372"/>
              <a:gd name="T46" fmla="*/ 32 w 378"/>
              <a:gd name="T47" fmla="*/ 176 h 372"/>
              <a:gd name="T48" fmla="*/ 16 w 378"/>
              <a:gd name="T49" fmla="*/ 192 h 372"/>
              <a:gd name="T50" fmla="*/ 38 w 378"/>
              <a:gd name="T51" fmla="*/ 214 h 372"/>
              <a:gd name="T52" fmla="*/ 50 w 378"/>
              <a:gd name="T53" fmla="*/ 206 h 372"/>
              <a:gd name="T54" fmla="*/ 58 w 378"/>
              <a:gd name="T55" fmla="*/ 194 h 372"/>
              <a:gd name="T56" fmla="*/ 56 w 378"/>
              <a:gd name="T57" fmla="*/ 210 h 372"/>
              <a:gd name="T58" fmla="*/ 76 w 378"/>
              <a:gd name="T59" fmla="*/ 308 h 372"/>
              <a:gd name="T60" fmla="*/ 102 w 378"/>
              <a:gd name="T61" fmla="*/ 352 h 372"/>
              <a:gd name="T62" fmla="*/ 114 w 378"/>
              <a:gd name="T63" fmla="*/ 370 h 372"/>
              <a:gd name="T64" fmla="*/ 132 w 378"/>
              <a:gd name="T65" fmla="*/ 370 h 372"/>
              <a:gd name="T66" fmla="*/ 134 w 378"/>
              <a:gd name="T67" fmla="*/ 362 h 372"/>
              <a:gd name="T68" fmla="*/ 146 w 378"/>
              <a:gd name="T69" fmla="*/ 348 h 372"/>
              <a:gd name="T70" fmla="*/ 160 w 378"/>
              <a:gd name="T71" fmla="*/ 318 h 372"/>
              <a:gd name="T72" fmla="*/ 162 w 378"/>
              <a:gd name="T73" fmla="*/ 280 h 372"/>
              <a:gd name="T74" fmla="*/ 182 w 378"/>
              <a:gd name="T75" fmla="*/ 268 h 372"/>
              <a:gd name="T76" fmla="*/ 224 w 378"/>
              <a:gd name="T77" fmla="*/ 232 h 372"/>
              <a:gd name="T78" fmla="*/ 248 w 378"/>
              <a:gd name="T79" fmla="*/ 202 h 372"/>
              <a:gd name="T80" fmla="*/ 262 w 378"/>
              <a:gd name="T81" fmla="*/ 194 h 372"/>
              <a:gd name="T82" fmla="*/ 266 w 378"/>
              <a:gd name="T83" fmla="*/ 176 h 372"/>
              <a:gd name="T84" fmla="*/ 266 w 378"/>
              <a:gd name="T85" fmla="*/ 160 h 372"/>
              <a:gd name="T86" fmla="*/ 282 w 378"/>
              <a:gd name="T87" fmla="*/ 150 h 372"/>
              <a:gd name="T88" fmla="*/ 294 w 378"/>
              <a:gd name="T89" fmla="*/ 156 h 372"/>
              <a:gd name="T90" fmla="*/ 304 w 378"/>
              <a:gd name="T91" fmla="*/ 170 h 372"/>
              <a:gd name="T92" fmla="*/ 312 w 378"/>
              <a:gd name="T93" fmla="*/ 164 h 372"/>
              <a:gd name="T94" fmla="*/ 318 w 378"/>
              <a:gd name="T95" fmla="*/ 182 h 372"/>
              <a:gd name="T96" fmla="*/ 324 w 378"/>
              <a:gd name="T97" fmla="*/ 184 h 372"/>
              <a:gd name="T98" fmla="*/ 322 w 378"/>
              <a:gd name="T99" fmla="*/ 168 h 372"/>
              <a:gd name="T100" fmla="*/ 336 w 378"/>
              <a:gd name="T101" fmla="*/ 168 h 372"/>
              <a:gd name="T102" fmla="*/ 346 w 378"/>
              <a:gd name="T103" fmla="*/ 152 h 372"/>
              <a:gd name="T104" fmla="*/ 370 w 378"/>
              <a:gd name="T105" fmla="*/ 130 h 372"/>
              <a:gd name="T106" fmla="*/ 378 w 378"/>
              <a:gd name="T107" fmla="*/ 114 h 372"/>
              <a:gd name="T108" fmla="*/ 344 w 378"/>
              <a:gd name="T109" fmla="*/ 114 h 372"/>
              <a:gd name="T110" fmla="*/ 322 w 378"/>
              <a:gd name="T111" fmla="*/ 130 h 372"/>
              <a:gd name="T112" fmla="*/ 306 w 378"/>
              <a:gd name="T113" fmla="*/ 136 h 372"/>
              <a:gd name="T114" fmla="*/ 282 w 378"/>
              <a:gd name="T115" fmla="*/ 136 h 37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78" h="372">
                <a:moveTo>
                  <a:pt x="264" y="138"/>
                </a:moveTo>
                <a:lnTo>
                  <a:pt x="262" y="136"/>
                </a:lnTo>
                <a:lnTo>
                  <a:pt x="260" y="134"/>
                </a:lnTo>
                <a:lnTo>
                  <a:pt x="260" y="130"/>
                </a:lnTo>
                <a:lnTo>
                  <a:pt x="262" y="128"/>
                </a:lnTo>
                <a:lnTo>
                  <a:pt x="262" y="126"/>
                </a:lnTo>
                <a:lnTo>
                  <a:pt x="262" y="122"/>
                </a:lnTo>
                <a:lnTo>
                  <a:pt x="264" y="118"/>
                </a:lnTo>
                <a:lnTo>
                  <a:pt x="264" y="114"/>
                </a:lnTo>
                <a:lnTo>
                  <a:pt x="264" y="110"/>
                </a:lnTo>
                <a:lnTo>
                  <a:pt x="262" y="110"/>
                </a:lnTo>
                <a:lnTo>
                  <a:pt x="260" y="110"/>
                </a:lnTo>
                <a:lnTo>
                  <a:pt x="258" y="110"/>
                </a:lnTo>
                <a:lnTo>
                  <a:pt x="258" y="112"/>
                </a:lnTo>
                <a:lnTo>
                  <a:pt x="256" y="112"/>
                </a:lnTo>
                <a:lnTo>
                  <a:pt x="256" y="114"/>
                </a:lnTo>
                <a:lnTo>
                  <a:pt x="256" y="116"/>
                </a:lnTo>
                <a:lnTo>
                  <a:pt x="256" y="120"/>
                </a:lnTo>
                <a:lnTo>
                  <a:pt x="254" y="122"/>
                </a:lnTo>
                <a:lnTo>
                  <a:pt x="254" y="126"/>
                </a:lnTo>
                <a:lnTo>
                  <a:pt x="254" y="128"/>
                </a:lnTo>
                <a:lnTo>
                  <a:pt x="254" y="130"/>
                </a:lnTo>
                <a:lnTo>
                  <a:pt x="226" y="126"/>
                </a:lnTo>
                <a:lnTo>
                  <a:pt x="218" y="122"/>
                </a:lnTo>
                <a:lnTo>
                  <a:pt x="206" y="120"/>
                </a:lnTo>
                <a:lnTo>
                  <a:pt x="196" y="118"/>
                </a:lnTo>
                <a:lnTo>
                  <a:pt x="192" y="116"/>
                </a:lnTo>
                <a:lnTo>
                  <a:pt x="186" y="114"/>
                </a:lnTo>
                <a:lnTo>
                  <a:pt x="180" y="112"/>
                </a:lnTo>
                <a:lnTo>
                  <a:pt x="176" y="108"/>
                </a:lnTo>
                <a:lnTo>
                  <a:pt x="172" y="104"/>
                </a:lnTo>
                <a:lnTo>
                  <a:pt x="168" y="102"/>
                </a:lnTo>
                <a:lnTo>
                  <a:pt x="168" y="98"/>
                </a:lnTo>
                <a:lnTo>
                  <a:pt x="166" y="98"/>
                </a:lnTo>
                <a:lnTo>
                  <a:pt x="162" y="94"/>
                </a:lnTo>
                <a:lnTo>
                  <a:pt x="160" y="90"/>
                </a:lnTo>
                <a:lnTo>
                  <a:pt x="158" y="88"/>
                </a:lnTo>
                <a:lnTo>
                  <a:pt x="160" y="84"/>
                </a:lnTo>
                <a:lnTo>
                  <a:pt x="162" y="82"/>
                </a:lnTo>
                <a:lnTo>
                  <a:pt x="164" y="80"/>
                </a:lnTo>
                <a:lnTo>
                  <a:pt x="166" y="78"/>
                </a:lnTo>
                <a:lnTo>
                  <a:pt x="162" y="72"/>
                </a:lnTo>
                <a:lnTo>
                  <a:pt x="160" y="64"/>
                </a:lnTo>
                <a:lnTo>
                  <a:pt x="160" y="58"/>
                </a:lnTo>
                <a:lnTo>
                  <a:pt x="162" y="52"/>
                </a:lnTo>
                <a:lnTo>
                  <a:pt x="164" y="48"/>
                </a:lnTo>
                <a:lnTo>
                  <a:pt x="166" y="44"/>
                </a:lnTo>
                <a:lnTo>
                  <a:pt x="170" y="42"/>
                </a:lnTo>
                <a:lnTo>
                  <a:pt x="172" y="40"/>
                </a:lnTo>
                <a:lnTo>
                  <a:pt x="174" y="40"/>
                </a:lnTo>
                <a:lnTo>
                  <a:pt x="168" y="28"/>
                </a:lnTo>
                <a:lnTo>
                  <a:pt x="174" y="22"/>
                </a:lnTo>
                <a:lnTo>
                  <a:pt x="172" y="20"/>
                </a:lnTo>
                <a:lnTo>
                  <a:pt x="170" y="14"/>
                </a:lnTo>
                <a:lnTo>
                  <a:pt x="170" y="10"/>
                </a:lnTo>
                <a:lnTo>
                  <a:pt x="170" y="6"/>
                </a:lnTo>
                <a:lnTo>
                  <a:pt x="168" y="6"/>
                </a:lnTo>
                <a:lnTo>
                  <a:pt x="168" y="2"/>
                </a:lnTo>
                <a:lnTo>
                  <a:pt x="164" y="0"/>
                </a:lnTo>
                <a:lnTo>
                  <a:pt x="160" y="0"/>
                </a:lnTo>
                <a:lnTo>
                  <a:pt x="156" y="0"/>
                </a:lnTo>
                <a:lnTo>
                  <a:pt x="152" y="0"/>
                </a:lnTo>
                <a:lnTo>
                  <a:pt x="150" y="0"/>
                </a:lnTo>
                <a:lnTo>
                  <a:pt x="146" y="2"/>
                </a:lnTo>
                <a:lnTo>
                  <a:pt x="144" y="2"/>
                </a:lnTo>
                <a:lnTo>
                  <a:pt x="140" y="6"/>
                </a:lnTo>
                <a:lnTo>
                  <a:pt x="140" y="8"/>
                </a:lnTo>
                <a:lnTo>
                  <a:pt x="138" y="12"/>
                </a:lnTo>
                <a:lnTo>
                  <a:pt x="126" y="14"/>
                </a:lnTo>
                <a:lnTo>
                  <a:pt x="120" y="14"/>
                </a:lnTo>
                <a:lnTo>
                  <a:pt x="114" y="16"/>
                </a:lnTo>
                <a:lnTo>
                  <a:pt x="110" y="18"/>
                </a:lnTo>
                <a:lnTo>
                  <a:pt x="108" y="20"/>
                </a:lnTo>
                <a:lnTo>
                  <a:pt x="106" y="22"/>
                </a:lnTo>
                <a:lnTo>
                  <a:pt x="106" y="24"/>
                </a:lnTo>
                <a:lnTo>
                  <a:pt x="106" y="26"/>
                </a:lnTo>
                <a:lnTo>
                  <a:pt x="108" y="26"/>
                </a:lnTo>
                <a:lnTo>
                  <a:pt x="112" y="28"/>
                </a:lnTo>
                <a:lnTo>
                  <a:pt x="114" y="28"/>
                </a:lnTo>
                <a:lnTo>
                  <a:pt x="116" y="28"/>
                </a:lnTo>
                <a:lnTo>
                  <a:pt x="118" y="28"/>
                </a:lnTo>
                <a:lnTo>
                  <a:pt x="120" y="30"/>
                </a:lnTo>
                <a:lnTo>
                  <a:pt x="124" y="32"/>
                </a:lnTo>
                <a:lnTo>
                  <a:pt x="124" y="34"/>
                </a:lnTo>
                <a:lnTo>
                  <a:pt x="124" y="36"/>
                </a:lnTo>
                <a:lnTo>
                  <a:pt x="124" y="38"/>
                </a:lnTo>
                <a:lnTo>
                  <a:pt x="122" y="36"/>
                </a:lnTo>
                <a:lnTo>
                  <a:pt x="118" y="36"/>
                </a:lnTo>
                <a:lnTo>
                  <a:pt x="114" y="36"/>
                </a:lnTo>
                <a:lnTo>
                  <a:pt x="108" y="36"/>
                </a:lnTo>
                <a:lnTo>
                  <a:pt x="106" y="38"/>
                </a:lnTo>
                <a:lnTo>
                  <a:pt x="102" y="38"/>
                </a:lnTo>
                <a:lnTo>
                  <a:pt x="98" y="40"/>
                </a:lnTo>
                <a:lnTo>
                  <a:pt x="96" y="44"/>
                </a:lnTo>
                <a:lnTo>
                  <a:pt x="96" y="48"/>
                </a:lnTo>
                <a:lnTo>
                  <a:pt x="96" y="50"/>
                </a:lnTo>
                <a:lnTo>
                  <a:pt x="96" y="52"/>
                </a:lnTo>
                <a:lnTo>
                  <a:pt x="96" y="54"/>
                </a:lnTo>
                <a:lnTo>
                  <a:pt x="90" y="54"/>
                </a:lnTo>
                <a:lnTo>
                  <a:pt x="90" y="58"/>
                </a:lnTo>
                <a:lnTo>
                  <a:pt x="88" y="60"/>
                </a:lnTo>
                <a:lnTo>
                  <a:pt x="84" y="64"/>
                </a:lnTo>
                <a:lnTo>
                  <a:pt x="82" y="68"/>
                </a:lnTo>
                <a:lnTo>
                  <a:pt x="78" y="70"/>
                </a:lnTo>
                <a:lnTo>
                  <a:pt x="76" y="72"/>
                </a:lnTo>
                <a:lnTo>
                  <a:pt x="76" y="74"/>
                </a:lnTo>
                <a:lnTo>
                  <a:pt x="58" y="84"/>
                </a:lnTo>
                <a:lnTo>
                  <a:pt x="46" y="94"/>
                </a:lnTo>
                <a:lnTo>
                  <a:pt x="40" y="104"/>
                </a:lnTo>
                <a:lnTo>
                  <a:pt x="38" y="112"/>
                </a:lnTo>
                <a:lnTo>
                  <a:pt x="38" y="118"/>
                </a:lnTo>
                <a:lnTo>
                  <a:pt x="40" y="122"/>
                </a:lnTo>
                <a:lnTo>
                  <a:pt x="48" y="126"/>
                </a:lnTo>
                <a:lnTo>
                  <a:pt x="44" y="146"/>
                </a:lnTo>
                <a:lnTo>
                  <a:pt x="38" y="146"/>
                </a:lnTo>
                <a:lnTo>
                  <a:pt x="24" y="146"/>
                </a:lnTo>
                <a:lnTo>
                  <a:pt x="22" y="146"/>
                </a:lnTo>
                <a:lnTo>
                  <a:pt x="20" y="146"/>
                </a:lnTo>
                <a:lnTo>
                  <a:pt x="18" y="148"/>
                </a:lnTo>
                <a:lnTo>
                  <a:pt x="16" y="148"/>
                </a:lnTo>
                <a:lnTo>
                  <a:pt x="0" y="166"/>
                </a:lnTo>
                <a:lnTo>
                  <a:pt x="2" y="168"/>
                </a:lnTo>
                <a:lnTo>
                  <a:pt x="6" y="170"/>
                </a:lnTo>
                <a:lnTo>
                  <a:pt x="12" y="170"/>
                </a:lnTo>
                <a:lnTo>
                  <a:pt x="18" y="170"/>
                </a:lnTo>
                <a:lnTo>
                  <a:pt x="24" y="168"/>
                </a:lnTo>
                <a:lnTo>
                  <a:pt x="26" y="168"/>
                </a:lnTo>
                <a:lnTo>
                  <a:pt x="28" y="166"/>
                </a:lnTo>
                <a:lnTo>
                  <a:pt x="30" y="166"/>
                </a:lnTo>
                <a:lnTo>
                  <a:pt x="32" y="166"/>
                </a:lnTo>
                <a:lnTo>
                  <a:pt x="36" y="166"/>
                </a:lnTo>
                <a:lnTo>
                  <a:pt x="36" y="168"/>
                </a:lnTo>
                <a:lnTo>
                  <a:pt x="34" y="170"/>
                </a:lnTo>
                <a:lnTo>
                  <a:pt x="32" y="176"/>
                </a:lnTo>
                <a:lnTo>
                  <a:pt x="28" y="180"/>
                </a:lnTo>
                <a:lnTo>
                  <a:pt x="24" y="184"/>
                </a:lnTo>
                <a:lnTo>
                  <a:pt x="20" y="188"/>
                </a:lnTo>
                <a:lnTo>
                  <a:pt x="16" y="190"/>
                </a:lnTo>
                <a:lnTo>
                  <a:pt x="16" y="192"/>
                </a:lnTo>
                <a:lnTo>
                  <a:pt x="16" y="194"/>
                </a:lnTo>
                <a:lnTo>
                  <a:pt x="18" y="198"/>
                </a:lnTo>
                <a:lnTo>
                  <a:pt x="20" y="202"/>
                </a:lnTo>
                <a:lnTo>
                  <a:pt x="24" y="206"/>
                </a:lnTo>
                <a:lnTo>
                  <a:pt x="30" y="210"/>
                </a:lnTo>
                <a:lnTo>
                  <a:pt x="38" y="214"/>
                </a:lnTo>
                <a:lnTo>
                  <a:pt x="40" y="214"/>
                </a:lnTo>
                <a:lnTo>
                  <a:pt x="42" y="214"/>
                </a:lnTo>
                <a:lnTo>
                  <a:pt x="44" y="214"/>
                </a:lnTo>
                <a:lnTo>
                  <a:pt x="46" y="210"/>
                </a:lnTo>
                <a:lnTo>
                  <a:pt x="50" y="206"/>
                </a:lnTo>
                <a:lnTo>
                  <a:pt x="50" y="204"/>
                </a:lnTo>
                <a:lnTo>
                  <a:pt x="50" y="200"/>
                </a:lnTo>
                <a:lnTo>
                  <a:pt x="52" y="196"/>
                </a:lnTo>
                <a:lnTo>
                  <a:pt x="54" y="194"/>
                </a:lnTo>
                <a:lnTo>
                  <a:pt x="58" y="192"/>
                </a:lnTo>
                <a:lnTo>
                  <a:pt x="58" y="194"/>
                </a:lnTo>
                <a:lnTo>
                  <a:pt x="56" y="196"/>
                </a:lnTo>
                <a:lnTo>
                  <a:pt x="56" y="200"/>
                </a:lnTo>
                <a:lnTo>
                  <a:pt x="56" y="204"/>
                </a:lnTo>
                <a:lnTo>
                  <a:pt x="58" y="206"/>
                </a:lnTo>
                <a:lnTo>
                  <a:pt x="58" y="208"/>
                </a:lnTo>
                <a:lnTo>
                  <a:pt x="56" y="210"/>
                </a:lnTo>
                <a:lnTo>
                  <a:pt x="56" y="212"/>
                </a:lnTo>
                <a:lnTo>
                  <a:pt x="56" y="216"/>
                </a:lnTo>
                <a:lnTo>
                  <a:pt x="56" y="220"/>
                </a:lnTo>
                <a:lnTo>
                  <a:pt x="56" y="228"/>
                </a:lnTo>
                <a:lnTo>
                  <a:pt x="60" y="258"/>
                </a:lnTo>
                <a:lnTo>
                  <a:pt x="76" y="308"/>
                </a:lnTo>
                <a:lnTo>
                  <a:pt x="92" y="336"/>
                </a:lnTo>
                <a:lnTo>
                  <a:pt x="94" y="336"/>
                </a:lnTo>
                <a:lnTo>
                  <a:pt x="96" y="340"/>
                </a:lnTo>
                <a:lnTo>
                  <a:pt x="98" y="344"/>
                </a:lnTo>
                <a:lnTo>
                  <a:pt x="102" y="352"/>
                </a:lnTo>
                <a:lnTo>
                  <a:pt x="104" y="354"/>
                </a:lnTo>
                <a:lnTo>
                  <a:pt x="108" y="358"/>
                </a:lnTo>
                <a:lnTo>
                  <a:pt x="110" y="362"/>
                </a:lnTo>
                <a:lnTo>
                  <a:pt x="112" y="366"/>
                </a:lnTo>
                <a:lnTo>
                  <a:pt x="114" y="370"/>
                </a:lnTo>
                <a:lnTo>
                  <a:pt x="116" y="372"/>
                </a:lnTo>
                <a:lnTo>
                  <a:pt x="120" y="372"/>
                </a:lnTo>
                <a:lnTo>
                  <a:pt x="126" y="372"/>
                </a:lnTo>
                <a:lnTo>
                  <a:pt x="130" y="372"/>
                </a:lnTo>
                <a:lnTo>
                  <a:pt x="132" y="372"/>
                </a:lnTo>
                <a:lnTo>
                  <a:pt x="132" y="370"/>
                </a:lnTo>
                <a:lnTo>
                  <a:pt x="132" y="368"/>
                </a:lnTo>
                <a:lnTo>
                  <a:pt x="134" y="364"/>
                </a:lnTo>
                <a:lnTo>
                  <a:pt x="134" y="362"/>
                </a:lnTo>
                <a:lnTo>
                  <a:pt x="138" y="358"/>
                </a:lnTo>
                <a:lnTo>
                  <a:pt x="140" y="356"/>
                </a:lnTo>
                <a:lnTo>
                  <a:pt x="144" y="354"/>
                </a:lnTo>
                <a:lnTo>
                  <a:pt x="146" y="352"/>
                </a:lnTo>
                <a:lnTo>
                  <a:pt x="146" y="348"/>
                </a:lnTo>
                <a:lnTo>
                  <a:pt x="150" y="346"/>
                </a:lnTo>
                <a:lnTo>
                  <a:pt x="152" y="344"/>
                </a:lnTo>
                <a:lnTo>
                  <a:pt x="154" y="342"/>
                </a:lnTo>
                <a:lnTo>
                  <a:pt x="156" y="338"/>
                </a:lnTo>
                <a:lnTo>
                  <a:pt x="158" y="330"/>
                </a:lnTo>
                <a:lnTo>
                  <a:pt x="160" y="318"/>
                </a:lnTo>
                <a:lnTo>
                  <a:pt x="158" y="308"/>
                </a:lnTo>
                <a:lnTo>
                  <a:pt x="156" y="302"/>
                </a:lnTo>
                <a:lnTo>
                  <a:pt x="156" y="296"/>
                </a:lnTo>
                <a:lnTo>
                  <a:pt x="156" y="290"/>
                </a:lnTo>
                <a:lnTo>
                  <a:pt x="158" y="284"/>
                </a:lnTo>
                <a:lnTo>
                  <a:pt x="162" y="280"/>
                </a:lnTo>
                <a:lnTo>
                  <a:pt x="166" y="278"/>
                </a:lnTo>
                <a:lnTo>
                  <a:pt x="168" y="276"/>
                </a:lnTo>
                <a:lnTo>
                  <a:pt x="170" y="276"/>
                </a:lnTo>
                <a:lnTo>
                  <a:pt x="174" y="274"/>
                </a:lnTo>
                <a:lnTo>
                  <a:pt x="178" y="270"/>
                </a:lnTo>
                <a:lnTo>
                  <a:pt x="182" y="268"/>
                </a:lnTo>
                <a:lnTo>
                  <a:pt x="184" y="266"/>
                </a:lnTo>
                <a:lnTo>
                  <a:pt x="190" y="260"/>
                </a:lnTo>
                <a:lnTo>
                  <a:pt x="198" y="252"/>
                </a:lnTo>
                <a:lnTo>
                  <a:pt x="208" y="244"/>
                </a:lnTo>
                <a:lnTo>
                  <a:pt x="218" y="236"/>
                </a:lnTo>
                <a:lnTo>
                  <a:pt x="224" y="232"/>
                </a:lnTo>
                <a:lnTo>
                  <a:pt x="226" y="230"/>
                </a:lnTo>
                <a:lnTo>
                  <a:pt x="232" y="228"/>
                </a:lnTo>
                <a:lnTo>
                  <a:pt x="236" y="222"/>
                </a:lnTo>
                <a:lnTo>
                  <a:pt x="242" y="216"/>
                </a:lnTo>
                <a:lnTo>
                  <a:pt x="246" y="210"/>
                </a:lnTo>
                <a:lnTo>
                  <a:pt x="248" y="202"/>
                </a:lnTo>
                <a:lnTo>
                  <a:pt x="250" y="200"/>
                </a:lnTo>
                <a:lnTo>
                  <a:pt x="250" y="198"/>
                </a:lnTo>
                <a:lnTo>
                  <a:pt x="254" y="196"/>
                </a:lnTo>
                <a:lnTo>
                  <a:pt x="258" y="194"/>
                </a:lnTo>
                <a:lnTo>
                  <a:pt x="262" y="194"/>
                </a:lnTo>
                <a:lnTo>
                  <a:pt x="270" y="196"/>
                </a:lnTo>
                <a:lnTo>
                  <a:pt x="270" y="182"/>
                </a:lnTo>
                <a:lnTo>
                  <a:pt x="270" y="180"/>
                </a:lnTo>
                <a:lnTo>
                  <a:pt x="268" y="176"/>
                </a:lnTo>
                <a:lnTo>
                  <a:pt x="266" y="176"/>
                </a:lnTo>
                <a:lnTo>
                  <a:pt x="266" y="174"/>
                </a:lnTo>
                <a:lnTo>
                  <a:pt x="264" y="172"/>
                </a:lnTo>
                <a:lnTo>
                  <a:pt x="264" y="168"/>
                </a:lnTo>
                <a:lnTo>
                  <a:pt x="264" y="164"/>
                </a:lnTo>
                <a:lnTo>
                  <a:pt x="266" y="162"/>
                </a:lnTo>
                <a:lnTo>
                  <a:pt x="266" y="160"/>
                </a:lnTo>
                <a:lnTo>
                  <a:pt x="266" y="158"/>
                </a:lnTo>
                <a:lnTo>
                  <a:pt x="268" y="154"/>
                </a:lnTo>
                <a:lnTo>
                  <a:pt x="268" y="152"/>
                </a:lnTo>
                <a:lnTo>
                  <a:pt x="270" y="150"/>
                </a:lnTo>
                <a:lnTo>
                  <a:pt x="274" y="150"/>
                </a:lnTo>
                <a:lnTo>
                  <a:pt x="282" y="150"/>
                </a:lnTo>
                <a:lnTo>
                  <a:pt x="288" y="150"/>
                </a:lnTo>
                <a:lnTo>
                  <a:pt x="290" y="150"/>
                </a:lnTo>
                <a:lnTo>
                  <a:pt x="292" y="152"/>
                </a:lnTo>
                <a:lnTo>
                  <a:pt x="294" y="156"/>
                </a:lnTo>
                <a:lnTo>
                  <a:pt x="294" y="164"/>
                </a:lnTo>
                <a:lnTo>
                  <a:pt x="298" y="178"/>
                </a:lnTo>
                <a:lnTo>
                  <a:pt x="300" y="176"/>
                </a:lnTo>
                <a:lnTo>
                  <a:pt x="302" y="174"/>
                </a:lnTo>
                <a:lnTo>
                  <a:pt x="304" y="170"/>
                </a:lnTo>
                <a:lnTo>
                  <a:pt x="304" y="168"/>
                </a:lnTo>
                <a:lnTo>
                  <a:pt x="306" y="164"/>
                </a:lnTo>
                <a:lnTo>
                  <a:pt x="308" y="162"/>
                </a:lnTo>
                <a:lnTo>
                  <a:pt x="310" y="162"/>
                </a:lnTo>
                <a:lnTo>
                  <a:pt x="312" y="164"/>
                </a:lnTo>
                <a:lnTo>
                  <a:pt x="312" y="168"/>
                </a:lnTo>
                <a:lnTo>
                  <a:pt x="314" y="176"/>
                </a:lnTo>
                <a:lnTo>
                  <a:pt x="316" y="184"/>
                </a:lnTo>
                <a:lnTo>
                  <a:pt x="316" y="182"/>
                </a:lnTo>
                <a:lnTo>
                  <a:pt x="318" y="182"/>
                </a:lnTo>
                <a:lnTo>
                  <a:pt x="320" y="182"/>
                </a:lnTo>
                <a:lnTo>
                  <a:pt x="320" y="184"/>
                </a:lnTo>
                <a:lnTo>
                  <a:pt x="322" y="184"/>
                </a:lnTo>
                <a:lnTo>
                  <a:pt x="324" y="184"/>
                </a:lnTo>
                <a:lnTo>
                  <a:pt x="324" y="182"/>
                </a:lnTo>
                <a:lnTo>
                  <a:pt x="324" y="178"/>
                </a:lnTo>
                <a:lnTo>
                  <a:pt x="322" y="174"/>
                </a:lnTo>
                <a:lnTo>
                  <a:pt x="322" y="170"/>
                </a:lnTo>
                <a:lnTo>
                  <a:pt x="322" y="168"/>
                </a:lnTo>
                <a:lnTo>
                  <a:pt x="324" y="168"/>
                </a:lnTo>
                <a:lnTo>
                  <a:pt x="328" y="170"/>
                </a:lnTo>
                <a:lnTo>
                  <a:pt x="330" y="172"/>
                </a:lnTo>
                <a:lnTo>
                  <a:pt x="332" y="172"/>
                </a:lnTo>
                <a:lnTo>
                  <a:pt x="334" y="170"/>
                </a:lnTo>
                <a:lnTo>
                  <a:pt x="336" y="168"/>
                </a:lnTo>
                <a:lnTo>
                  <a:pt x="338" y="166"/>
                </a:lnTo>
                <a:lnTo>
                  <a:pt x="340" y="164"/>
                </a:lnTo>
                <a:lnTo>
                  <a:pt x="342" y="164"/>
                </a:lnTo>
                <a:lnTo>
                  <a:pt x="344" y="160"/>
                </a:lnTo>
                <a:lnTo>
                  <a:pt x="344" y="156"/>
                </a:lnTo>
                <a:lnTo>
                  <a:pt x="346" y="152"/>
                </a:lnTo>
                <a:lnTo>
                  <a:pt x="348" y="146"/>
                </a:lnTo>
                <a:lnTo>
                  <a:pt x="350" y="142"/>
                </a:lnTo>
                <a:lnTo>
                  <a:pt x="354" y="140"/>
                </a:lnTo>
                <a:lnTo>
                  <a:pt x="358" y="138"/>
                </a:lnTo>
                <a:lnTo>
                  <a:pt x="368" y="134"/>
                </a:lnTo>
                <a:lnTo>
                  <a:pt x="370" y="130"/>
                </a:lnTo>
                <a:lnTo>
                  <a:pt x="370" y="128"/>
                </a:lnTo>
                <a:lnTo>
                  <a:pt x="372" y="126"/>
                </a:lnTo>
                <a:lnTo>
                  <a:pt x="374" y="124"/>
                </a:lnTo>
                <a:lnTo>
                  <a:pt x="374" y="120"/>
                </a:lnTo>
                <a:lnTo>
                  <a:pt x="376" y="116"/>
                </a:lnTo>
                <a:lnTo>
                  <a:pt x="378" y="114"/>
                </a:lnTo>
                <a:lnTo>
                  <a:pt x="378" y="110"/>
                </a:lnTo>
                <a:lnTo>
                  <a:pt x="378" y="108"/>
                </a:lnTo>
                <a:lnTo>
                  <a:pt x="376" y="108"/>
                </a:lnTo>
                <a:lnTo>
                  <a:pt x="366" y="110"/>
                </a:lnTo>
                <a:lnTo>
                  <a:pt x="354" y="112"/>
                </a:lnTo>
                <a:lnTo>
                  <a:pt x="344" y="114"/>
                </a:lnTo>
                <a:lnTo>
                  <a:pt x="330" y="112"/>
                </a:lnTo>
                <a:lnTo>
                  <a:pt x="328" y="116"/>
                </a:lnTo>
                <a:lnTo>
                  <a:pt x="326" y="120"/>
                </a:lnTo>
                <a:lnTo>
                  <a:pt x="324" y="124"/>
                </a:lnTo>
                <a:lnTo>
                  <a:pt x="322" y="130"/>
                </a:lnTo>
                <a:lnTo>
                  <a:pt x="320" y="134"/>
                </a:lnTo>
                <a:lnTo>
                  <a:pt x="318" y="136"/>
                </a:lnTo>
                <a:lnTo>
                  <a:pt x="316" y="138"/>
                </a:lnTo>
                <a:lnTo>
                  <a:pt x="314" y="138"/>
                </a:lnTo>
                <a:lnTo>
                  <a:pt x="310" y="138"/>
                </a:lnTo>
                <a:lnTo>
                  <a:pt x="306" y="136"/>
                </a:lnTo>
                <a:lnTo>
                  <a:pt x="302" y="136"/>
                </a:lnTo>
                <a:lnTo>
                  <a:pt x="298" y="136"/>
                </a:lnTo>
                <a:lnTo>
                  <a:pt x="294" y="138"/>
                </a:lnTo>
                <a:lnTo>
                  <a:pt x="290" y="136"/>
                </a:lnTo>
                <a:lnTo>
                  <a:pt x="284" y="136"/>
                </a:lnTo>
                <a:lnTo>
                  <a:pt x="282" y="136"/>
                </a:lnTo>
                <a:lnTo>
                  <a:pt x="280" y="136"/>
                </a:lnTo>
                <a:lnTo>
                  <a:pt x="264" y="13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392"/>
          <p:cNvSpPr>
            <a:spLocks/>
          </p:cNvSpPr>
          <p:nvPr/>
        </p:nvSpPr>
        <p:spPr bwMode="gray">
          <a:xfrm>
            <a:off x="3730869" y="3343361"/>
            <a:ext cx="359709" cy="237838"/>
          </a:xfrm>
          <a:custGeom>
            <a:avLst/>
            <a:gdLst>
              <a:gd name="T0" fmla="*/ 194 w 196"/>
              <a:gd name="T1" fmla="*/ 36 h 136"/>
              <a:gd name="T2" fmla="*/ 184 w 196"/>
              <a:gd name="T3" fmla="*/ 36 h 136"/>
              <a:gd name="T4" fmla="*/ 166 w 196"/>
              <a:gd name="T5" fmla="*/ 38 h 136"/>
              <a:gd name="T6" fmla="*/ 162 w 196"/>
              <a:gd name="T7" fmla="*/ 40 h 136"/>
              <a:gd name="T8" fmla="*/ 156 w 196"/>
              <a:gd name="T9" fmla="*/ 44 h 136"/>
              <a:gd name="T10" fmla="*/ 154 w 196"/>
              <a:gd name="T11" fmla="*/ 50 h 136"/>
              <a:gd name="T12" fmla="*/ 134 w 196"/>
              <a:gd name="T13" fmla="*/ 66 h 136"/>
              <a:gd name="T14" fmla="*/ 132 w 196"/>
              <a:gd name="T15" fmla="*/ 66 h 136"/>
              <a:gd name="T16" fmla="*/ 128 w 196"/>
              <a:gd name="T17" fmla="*/ 66 h 136"/>
              <a:gd name="T18" fmla="*/ 122 w 196"/>
              <a:gd name="T19" fmla="*/ 72 h 136"/>
              <a:gd name="T20" fmla="*/ 122 w 196"/>
              <a:gd name="T21" fmla="*/ 84 h 136"/>
              <a:gd name="T22" fmla="*/ 102 w 196"/>
              <a:gd name="T23" fmla="*/ 102 h 136"/>
              <a:gd name="T24" fmla="*/ 94 w 196"/>
              <a:gd name="T25" fmla="*/ 102 h 136"/>
              <a:gd name="T26" fmla="*/ 84 w 196"/>
              <a:gd name="T27" fmla="*/ 104 h 136"/>
              <a:gd name="T28" fmla="*/ 74 w 196"/>
              <a:gd name="T29" fmla="*/ 110 h 136"/>
              <a:gd name="T30" fmla="*/ 68 w 196"/>
              <a:gd name="T31" fmla="*/ 118 h 136"/>
              <a:gd name="T32" fmla="*/ 60 w 196"/>
              <a:gd name="T33" fmla="*/ 124 h 136"/>
              <a:gd name="T34" fmla="*/ 56 w 196"/>
              <a:gd name="T35" fmla="*/ 128 h 136"/>
              <a:gd name="T36" fmla="*/ 52 w 196"/>
              <a:gd name="T37" fmla="*/ 130 h 136"/>
              <a:gd name="T38" fmla="*/ 32 w 196"/>
              <a:gd name="T39" fmla="*/ 136 h 136"/>
              <a:gd name="T40" fmla="*/ 12 w 196"/>
              <a:gd name="T41" fmla="*/ 132 h 136"/>
              <a:gd name="T42" fmla="*/ 0 w 196"/>
              <a:gd name="T43" fmla="*/ 80 h 136"/>
              <a:gd name="T44" fmla="*/ 12 w 196"/>
              <a:gd name="T45" fmla="*/ 42 h 136"/>
              <a:gd name="T46" fmla="*/ 32 w 196"/>
              <a:gd name="T47" fmla="*/ 32 h 136"/>
              <a:gd name="T48" fmla="*/ 38 w 196"/>
              <a:gd name="T49" fmla="*/ 30 h 136"/>
              <a:gd name="T50" fmla="*/ 48 w 196"/>
              <a:gd name="T51" fmla="*/ 24 h 136"/>
              <a:gd name="T52" fmla="*/ 56 w 196"/>
              <a:gd name="T53" fmla="*/ 14 h 136"/>
              <a:gd name="T54" fmla="*/ 60 w 196"/>
              <a:gd name="T55" fmla="*/ 8 h 136"/>
              <a:gd name="T56" fmla="*/ 66 w 196"/>
              <a:gd name="T57" fmla="*/ 10 h 136"/>
              <a:gd name="T58" fmla="*/ 74 w 196"/>
              <a:gd name="T59" fmla="*/ 10 h 136"/>
              <a:gd name="T60" fmla="*/ 92 w 196"/>
              <a:gd name="T61" fmla="*/ 12 h 136"/>
              <a:gd name="T62" fmla="*/ 122 w 196"/>
              <a:gd name="T63" fmla="*/ 2 h 136"/>
              <a:gd name="T64" fmla="*/ 140 w 196"/>
              <a:gd name="T65" fmla="*/ 8 h 136"/>
              <a:gd name="T66" fmla="*/ 142 w 196"/>
              <a:gd name="T67" fmla="*/ 12 h 136"/>
              <a:gd name="T68" fmla="*/ 150 w 196"/>
              <a:gd name="T69" fmla="*/ 16 h 136"/>
              <a:gd name="T70" fmla="*/ 158 w 196"/>
              <a:gd name="T71" fmla="*/ 20 h 136"/>
              <a:gd name="T72" fmla="*/ 194 w 196"/>
              <a:gd name="T73" fmla="*/ 20 h 136"/>
              <a:gd name="T74" fmla="*/ 194 w 196"/>
              <a:gd name="T75" fmla="*/ 24 h 136"/>
              <a:gd name="T76" fmla="*/ 196 w 196"/>
              <a:gd name="T77" fmla="*/ 34 h 1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96" h="136">
                <a:moveTo>
                  <a:pt x="196" y="36"/>
                </a:moveTo>
                <a:lnTo>
                  <a:pt x="194" y="36"/>
                </a:lnTo>
                <a:lnTo>
                  <a:pt x="190" y="36"/>
                </a:lnTo>
                <a:lnTo>
                  <a:pt x="184" y="36"/>
                </a:lnTo>
                <a:lnTo>
                  <a:pt x="176" y="36"/>
                </a:lnTo>
                <a:lnTo>
                  <a:pt x="166" y="38"/>
                </a:lnTo>
                <a:lnTo>
                  <a:pt x="162" y="40"/>
                </a:lnTo>
                <a:lnTo>
                  <a:pt x="160" y="42"/>
                </a:lnTo>
                <a:lnTo>
                  <a:pt x="156" y="44"/>
                </a:lnTo>
                <a:lnTo>
                  <a:pt x="154" y="46"/>
                </a:lnTo>
                <a:lnTo>
                  <a:pt x="154" y="50"/>
                </a:lnTo>
                <a:lnTo>
                  <a:pt x="138" y="56"/>
                </a:lnTo>
                <a:lnTo>
                  <a:pt x="134" y="66"/>
                </a:lnTo>
                <a:lnTo>
                  <a:pt x="132" y="66"/>
                </a:lnTo>
                <a:lnTo>
                  <a:pt x="130" y="66"/>
                </a:lnTo>
                <a:lnTo>
                  <a:pt x="128" y="66"/>
                </a:lnTo>
                <a:lnTo>
                  <a:pt x="124" y="68"/>
                </a:lnTo>
                <a:lnTo>
                  <a:pt x="122" y="72"/>
                </a:lnTo>
                <a:lnTo>
                  <a:pt x="122" y="76"/>
                </a:lnTo>
                <a:lnTo>
                  <a:pt x="122" y="84"/>
                </a:lnTo>
                <a:lnTo>
                  <a:pt x="104" y="102"/>
                </a:lnTo>
                <a:lnTo>
                  <a:pt x="102" y="102"/>
                </a:lnTo>
                <a:lnTo>
                  <a:pt x="98" y="102"/>
                </a:lnTo>
                <a:lnTo>
                  <a:pt x="94" y="102"/>
                </a:lnTo>
                <a:lnTo>
                  <a:pt x="88" y="104"/>
                </a:lnTo>
                <a:lnTo>
                  <a:pt x="84" y="104"/>
                </a:lnTo>
                <a:lnTo>
                  <a:pt x="78" y="108"/>
                </a:lnTo>
                <a:lnTo>
                  <a:pt x="74" y="110"/>
                </a:lnTo>
                <a:lnTo>
                  <a:pt x="72" y="114"/>
                </a:lnTo>
                <a:lnTo>
                  <a:pt x="68" y="118"/>
                </a:lnTo>
                <a:lnTo>
                  <a:pt x="64" y="122"/>
                </a:lnTo>
                <a:lnTo>
                  <a:pt x="60" y="124"/>
                </a:lnTo>
                <a:lnTo>
                  <a:pt x="58" y="128"/>
                </a:lnTo>
                <a:lnTo>
                  <a:pt x="56" y="128"/>
                </a:lnTo>
                <a:lnTo>
                  <a:pt x="54" y="130"/>
                </a:lnTo>
                <a:lnTo>
                  <a:pt x="52" y="130"/>
                </a:lnTo>
                <a:lnTo>
                  <a:pt x="44" y="134"/>
                </a:lnTo>
                <a:lnTo>
                  <a:pt x="32" y="136"/>
                </a:lnTo>
                <a:lnTo>
                  <a:pt x="20" y="134"/>
                </a:lnTo>
                <a:lnTo>
                  <a:pt x="12" y="132"/>
                </a:lnTo>
                <a:lnTo>
                  <a:pt x="2" y="110"/>
                </a:lnTo>
                <a:lnTo>
                  <a:pt x="0" y="80"/>
                </a:lnTo>
                <a:lnTo>
                  <a:pt x="10" y="64"/>
                </a:lnTo>
                <a:lnTo>
                  <a:pt x="12" y="42"/>
                </a:lnTo>
                <a:lnTo>
                  <a:pt x="28" y="42"/>
                </a:lnTo>
                <a:lnTo>
                  <a:pt x="32" y="32"/>
                </a:lnTo>
                <a:lnTo>
                  <a:pt x="34" y="32"/>
                </a:lnTo>
                <a:lnTo>
                  <a:pt x="38" y="30"/>
                </a:lnTo>
                <a:lnTo>
                  <a:pt x="42" y="28"/>
                </a:lnTo>
                <a:lnTo>
                  <a:pt x="48" y="24"/>
                </a:lnTo>
                <a:lnTo>
                  <a:pt x="52" y="20"/>
                </a:lnTo>
                <a:lnTo>
                  <a:pt x="56" y="14"/>
                </a:lnTo>
                <a:lnTo>
                  <a:pt x="58" y="8"/>
                </a:lnTo>
                <a:lnTo>
                  <a:pt x="60" y="8"/>
                </a:lnTo>
                <a:lnTo>
                  <a:pt x="62" y="10"/>
                </a:lnTo>
                <a:lnTo>
                  <a:pt x="66" y="10"/>
                </a:lnTo>
                <a:lnTo>
                  <a:pt x="70" y="10"/>
                </a:lnTo>
                <a:lnTo>
                  <a:pt x="74" y="10"/>
                </a:lnTo>
                <a:lnTo>
                  <a:pt x="80" y="10"/>
                </a:lnTo>
                <a:lnTo>
                  <a:pt x="92" y="12"/>
                </a:lnTo>
                <a:lnTo>
                  <a:pt x="108" y="10"/>
                </a:lnTo>
                <a:lnTo>
                  <a:pt x="122" y="2"/>
                </a:lnTo>
                <a:lnTo>
                  <a:pt x="132" y="0"/>
                </a:lnTo>
                <a:lnTo>
                  <a:pt x="140" y="8"/>
                </a:lnTo>
                <a:lnTo>
                  <a:pt x="140" y="10"/>
                </a:lnTo>
                <a:lnTo>
                  <a:pt x="142" y="12"/>
                </a:lnTo>
                <a:lnTo>
                  <a:pt x="146" y="14"/>
                </a:lnTo>
                <a:lnTo>
                  <a:pt x="150" y="16"/>
                </a:lnTo>
                <a:lnTo>
                  <a:pt x="154" y="18"/>
                </a:lnTo>
                <a:lnTo>
                  <a:pt x="158" y="20"/>
                </a:lnTo>
                <a:lnTo>
                  <a:pt x="162" y="20"/>
                </a:lnTo>
                <a:lnTo>
                  <a:pt x="194" y="20"/>
                </a:lnTo>
                <a:lnTo>
                  <a:pt x="194" y="22"/>
                </a:lnTo>
                <a:lnTo>
                  <a:pt x="194" y="24"/>
                </a:lnTo>
                <a:lnTo>
                  <a:pt x="194" y="30"/>
                </a:lnTo>
                <a:lnTo>
                  <a:pt x="196" y="34"/>
                </a:lnTo>
                <a:lnTo>
                  <a:pt x="196" y="3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393"/>
          <p:cNvSpPr>
            <a:spLocks/>
          </p:cNvSpPr>
          <p:nvPr/>
        </p:nvSpPr>
        <p:spPr bwMode="gray">
          <a:xfrm>
            <a:off x="5184389" y="3123011"/>
            <a:ext cx="212889" cy="300796"/>
          </a:xfrm>
          <a:custGeom>
            <a:avLst/>
            <a:gdLst>
              <a:gd name="T0" fmla="*/ 112 w 116"/>
              <a:gd name="T1" fmla="*/ 4 h 172"/>
              <a:gd name="T2" fmla="*/ 94 w 116"/>
              <a:gd name="T3" fmla="*/ 20 h 172"/>
              <a:gd name="T4" fmla="*/ 76 w 116"/>
              <a:gd name="T5" fmla="*/ 34 h 172"/>
              <a:gd name="T6" fmla="*/ 66 w 116"/>
              <a:gd name="T7" fmla="*/ 42 h 172"/>
              <a:gd name="T8" fmla="*/ 58 w 116"/>
              <a:gd name="T9" fmla="*/ 48 h 172"/>
              <a:gd name="T10" fmla="*/ 54 w 116"/>
              <a:gd name="T11" fmla="*/ 50 h 172"/>
              <a:gd name="T12" fmla="*/ 18 w 116"/>
              <a:gd name="T13" fmla="*/ 46 h 172"/>
              <a:gd name="T14" fmla="*/ 16 w 116"/>
              <a:gd name="T15" fmla="*/ 52 h 172"/>
              <a:gd name="T16" fmla="*/ 18 w 116"/>
              <a:gd name="T17" fmla="*/ 60 h 172"/>
              <a:gd name="T18" fmla="*/ 18 w 116"/>
              <a:gd name="T19" fmla="*/ 64 h 172"/>
              <a:gd name="T20" fmla="*/ 18 w 116"/>
              <a:gd name="T21" fmla="*/ 70 h 172"/>
              <a:gd name="T22" fmla="*/ 10 w 116"/>
              <a:gd name="T23" fmla="*/ 72 h 172"/>
              <a:gd name="T24" fmla="*/ 4 w 116"/>
              <a:gd name="T25" fmla="*/ 70 h 172"/>
              <a:gd name="T26" fmla="*/ 0 w 116"/>
              <a:gd name="T27" fmla="*/ 70 h 172"/>
              <a:gd name="T28" fmla="*/ 12 w 116"/>
              <a:gd name="T29" fmla="*/ 90 h 172"/>
              <a:gd name="T30" fmla="*/ 16 w 116"/>
              <a:gd name="T31" fmla="*/ 112 h 172"/>
              <a:gd name="T32" fmla="*/ 20 w 116"/>
              <a:gd name="T33" fmla="*/ 114 h 172"/>
              <a:gd name="T34" fmla="*/ 26 w 116"/>
              <a:gd name="T35" fmla="*/ 120 h 172"/>
              <a:gd name="T36" fmla="*/ 34 w 116"/>
              <a:gd name="T37" fmla="*/ 124 h 172"/>
              <a:gd name="T38" fmla="*/ 40 w 116"/>
              <a:gd name="T39" fmla="*/ 128 h 172"/>
              <a:gd name="T40" fmla="*/ 42 w 116"/>
              <a:gd name="T41" fmla="*/ 132 h 172"/>
              <a:gd name="T42" fmla="*/ 42 w 116"/>
              <a:gd name="T43" fmla="*/ 134 h 172"/>
              <a:gd name="T44" fmla="*/ 42 w 116"/>
              <a:gd name="T45" fmla="*/ 140 h 172"/>
              <a:gd name="T46" fmla="*/ 40 w 116"/>
              <a:gd name="T47" fmla="*/ 156 h 172"/>
              <a:gd name="T48" fmla="*/ 42 w 116"/>
              <a:gd name="T49" fmla="*/ 164 h 172"/>
              <a:gd name="T50" fmla="*/ 48 w 116"/>
              <a:gd name="T51" fmla="*/ 170 h 172"/>
              <a:gd name="T52" fmla="*/ 56 w 116"/>
              <a:gd name="T53" fmla="*/ 172 h 172"/>
              <a:gd name="T54" fmla="*/ 64 w 116"/>
              <a:gd name="T55" fmla="*/ 172 h 172"/>
              <a:gd name="T56" fmla="*/ 72 w 116"/>
              <a:gd name="T57" fmla="*/ 166 h 172"/>
              <a:gd name="T58" fmla="*/ 76 w 116"/>
              <a:gd name="T59" fmla="*/ 160 h 172"/>
              <a:gd name="T60" fmla="*/ 78 w 116"/>
              <a:gd name="T61" fmla="*/ 136 h 172"/>
              <a:gd name="T62" fmla="*/ 76 w 116"/>
              <a:gd name="T63" fmla="*/ 120 h 172"/>
              <a:gd name="T64" fmla="*/ 70 w 116"/>
              <a:gd name="T65" fmla="*/ 112 h 172"/>
              <a:gd name="T66" fmla="*/ 66 w 116"/>
              <a:gd name="T67" fmla="*/ 108 h 172"/>
              <a:gd name="T68" fmla="*/ 62 w 116"/>
              <a:gd name="T69" fmla="*/ 106 h 172"/>
              <a:gd name="T70" fmla="*/ 54 w 116"/>
              <a:gd name="T71" fmla="*/ 96 h 172"/>
              <a:gd name="T72" fmla="*/ 54 w 116"/>
              <a:gd name="T73" fmla="*/ 90 h 172"/>
              <a:gd name="T74" fmla="*/ 56 w 116"/>
              <a:gd name="T75" fmla="*/ 86 h 172"/>
              <a:gd name="T76" fmla="*/ 58 w 116"/>
              <a:gd name="T77" fmla="*/ 84 h 172"/>
              <a:gd name="T78" fmla="*/ 60 w 116"/>
              <a:gd name="T79" fmla="*/ 84 h 172"/>
              <a:gd name="T80" fmla="*/ 86 w 116"/>
              <a:gd name="T81" fmla="*/ 56 h 172"/>
              <a:gd name="T82" fmla="*/ 98 w 116"/>
              <a:gd name="T83" fmla="*/ 42 h 172"/>
              <a:gd name="T84" fmla="*/ 110 w 116"/>
              <a:gd name="T85" fmla="*/ 20 h 172"/>
              <a:gd name="T86" fmla="*/ 114 w 116"/>
              <a:gd name="T87" fmla="*/ 8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6" h="172">
                <a:moveTo>
                  <a:pt x="116" y="0"/>
                </a:moveTo>
                <a:lnTo>
                  <a:pt x="112" y="4"/>
                </a:lnTo>
                <a:lnTo>
                  <a:pt x="104" y="10"/>
                </a:lnTo>
                <a:lnTo>
                  <a:pt x="94" y="20"/>
                </a:lnTo>
                <a:lnTo>
                  <a:pt x="84" y="28"/>
                </a:lnTo>
                <a:lnTo>
                  <a:pt x="76" y="34"/>
                </a:lnTo>
                <a:lnTo>
                  <a:pt x="70" y="38"/>
                </a:lnTo>
                <a:lnTo>
                  <a:pt x="66" y="42"/>
                </a:lnTo>
                <a:lnTo>
                  <a:pt x="62" y="46"/>
                </a:lnTo>
                <a:lnTo>
                  <a:pt x="58" y="48"/>
                </a:lnTo>
                <a:lnTo>
                  <a:pt x="54" y="48"/>
                </a:lnTo>
                <a:lnTo>
                  <a:pt x="54" y="50"/>
                </a:lnTo>
                <a:lnTo>
                  <a:pt x="22" y="46"/>
                </a:lnTo>
                <a:lnTo>
                  <a:pt x="18" y="46"/>
                </a:lnTo>
                <a:lnTo>
                  <a:pt x="18" y="48"/>
                </a:lnTo>
                <a:lnTo>
                  <a:pt x="16" y="52"/>
                </a:lnTo>
                <a:lnTo>
                  <a:pt x="16" y="56"/>
                </a:lnTo>
                <a:lnTo>
                  <a:pt x="18" y="60"/>
                </a:lnTo>
                <a:lnTo>
                  <a:pt x="18" y="62"/>
                </a:lnTo>
                <a:lnTo>
                  <a:pt x="18" y="64"/>
                </a:lnTo>
                <a:lnTo>
                  <a:pt x="20" y="66"/>
                </a:lnTo>
                <a:lnTo>
                  <a:pt x="18" y="70"/>
                </a:lnTo>
                <a:lnTo>
                  <a:pt x="14" y="72"/>
                </a:lnTo>
                <a:lnTo>
                  <a:pt x="10" y="72"/>
                </a:lnTo>
                <a:lnTo>
                  <a:pt x="8" y="72"/>
                </a:lnTo>
                <a:lnTo>
                  <a:pt x="4" y="70"/>
                </a:lnTo>
                <a:lnTo>
                  <a:pt x="2" y="70"/>
                </a:lnTo>
                <a:lnTo>
                  <a:pt x="0" y="70"/>
                </a:lnTo>
                <a:lnTo>
                  <a:pt x="0" y="92"/>
                </a:lnTo>
                <a:lnTo>
                  <a:pt x="12" y="90"/>
                </a:lnTo>
                <a:lnTo>
                  <a:pt x="22" y="98"/>
                </a:lnTo>
                <a:lnTo>
                  <a:pt x="16" y="112"/>
                </a:lnTo>
                <a:lnTo>
                  <a:pt x="18" y="112"/>
                </a:lnTo>
                <a:lnTo>
                  <a:pt x="20" y="114"/>
                </a:lnTo>
                <a:lnTo>
                  <a:pt x="22" y="116"/>
                </a:lnTo>
                <a:lnTo>
                  <a:pt x="26" y="120"/>
                </a:lnTo>
                <a:lnTo>
                  <a:pt x="30" y="122"/>
                </a:lnTo>
                <a:lnTo>
                  <a:pt x="34" y="124"/>
                </a:lnTo>
                <a:lnTo>
                  <a:pt x="36" y="126"/>
                </a:lnTo>
                <a:lnTo>
                  <a:pt x="40" y="128"/>
                </a:lnTo>
                <a:lnTo>
                  <a:pt x="42" y="130"/>
                </a:lnTo>
                <a:lnTo>
                  <a:pt x="42" y="132"/>
                </a:lnTo>
                <a:lnTo>
                  <a:pt x="42" y="134"/>
                </a:lnTo>
                <a:lnTo>
                  <a:pt x="42" y="136"/>
                </a:lnTo>
                <a:lnTo>
                  <a:pt x="42" y="140"/>
                </a:lnTo>
                <a:lnTo>
                  <a:pt x="42" y="148"/>
                </a:lnTo>
                <a:lnTo>
                  <a:pt x="40" y="156"/>
                </a:lnTo>
                <a:lnTo>
                  <a:pt x="40" y="160"/>
                </a:lnTo>
                <a:lnTo>
                  <a:pt x="42" y="164"/>
                </a:lnTo>
                <a:lnTo>
                  <a:pt x="46" y="168"/>
                </a:lnTo>
                <a:lnTo>
                  <a:pt x="48" y="170"/>
                </a:lnTo>
                <a:lnTo>
                  <a:pt x="52" y="170"/>
                </a:lnTo>
                <a:lnTo>
                  <a:pt x="56" y="172"/>
                </a:lnTo>
                <a:lnTo>
                  <a:pt x="60" y="172"/>
                </a:lnTo>
                <a:lnTo>
                  <a:pt x="64" y="172"/>
                </a:lnTo>
                <a:lnTo>
                  <a:pt x="68" y="168"/>
                </a:lnTo>
                <a:lnTo>
                  <a:pt x="72" y="166"/>
                </a:lnTo>
                <a:lnTo>
                  <a:pt x="74" y="162"/>
                </a:lnTo>
                <a:lnTo>
                  <a:pt x="76" y="160"/>
                </a:lnTo>
                <a:lnTo>
                  <a:pt x="78" y="136"/>
                </a:lnTo>
                <a:lnTo>
                  <a:pt x="78" y="128"/>
                </a:lnTo>
                <a:lnTo>
                  <a:pt x="76" y="120"/>
                </a:lnTo>
                <a:lnTo>
                  <a:pt x="74" y="116"/>
                </a:lnTo>
                <a:lnTo>
                  <a:pt x="70" y="112"/>
                </a:lnTo>
                <a:lnTo>
                  <a:pt x="68" y="108"/>
                </a:lnTo>
                <a:lnTo>
                  <a:pt x="66" y="108"/>
                </a:lnTo>
                <a:lnTo>
                  <a:pt x="64" y="106"/>
                </a:lnTo>
                <a:lnTo>
                  <a:pt x="62" y="106"/>
                </a:lnTo>
                <a:lnTo>
                  <a:pt x="58" y="100"/>
                </a:lnTo>
                <a:lnTo>
                  <a:pt x="54" y="96"/>
                </a:lnTo>
                <a:lnTo>
                  <a:pt x="54" y="92"/>
                </a:lnTo>
                <a:lnTo>
                  <a:pt x="54" y="90"/>
                </a:lnTo>
                <a:lnTo>
                  <a:pt x="54" y="88"/>
                </a:lnTo>
                <a:lnTo>
                  <a:pt x="56" y="86"/>
                </a:lnTo>
                <a:lnTo>
                  <a:pt x="58" y="86"/>
                </a:lnTo>
                <a:lnTo>
                  <a:pt x="58" y="84"/>
                </a:lnTo>
                <a:lnTo>
                  <a:pt x="60" y="84"/>
                </a:lnTo>
                <a:lnTo>
                  <a:pt x="74" y="70"/>
                </a:lnTo>
                <a:lnTo>
                  <a:pt x="86" y="56"/>
                </a:lnTo>
                <a:lnTo>
                  <a:pt x="94" y="46"/>
                </a:lnTo>
                <a:lnTo>
                  <a:pt x="98" y="42"/>
                </a:lnTo>
                <a:lnTo>
                  <a:pt x="104" y="32"/>
                </a:lnTo>
                <a:lnTo>
                  <a:pt x="110" y="20"/>
                </a:lnTo>
                <a:lnTo>
                  <a:pt x="114" y="12"/>
                </a:lnTo>
                <a:lnTo>
                  <a:pt x="114" y="8"/>
                </a:lnTo>
                <a:lnTo>
                  <a:pt x="11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394"/>
          <p:cNvSpPr>
            <a:spLocks/>
          </p:cNvSpPr>
          <p:nvPr/>
        </p:nvSpPr>
        <p:spPr bwMode="gray">
          <a:xfrm>
            <a:off x="4387889" y="2923646"/>
            <a:ext cx="770806" cy="304293"/>
          </a:xfrm>
          <a:custGeom>
            <a:avLst/>
            <a:gdLst>
              <a:gd name="T0" fmla="*/ 26 w 420"/>
              <a:gd name="T1" fmla="*/ 20 h 174"/>
              <a:gd name="T2" fmla="*/ 26 w 420"/>
              <a:gd name="T3" fmla="*/ 18 h 174"/>
              <a:gd name="T4" fmla="*/ 30 w 420"/>
              <a:gd name="T5" fmla="*/ 14 h 174"/>
              <a:gd name="T6" fmla="*/ 36 w 420"/>
              <a:gd name="T7" fmla="*/ 10 h 174"/>
              <a:gd name="T8" fmla="*/ 48 w 420"/>
              <a:gd name="T9" fmla="*/ 12 h 174"/>
              <a:gd name="T10" fmla="*/ 58 w 420"/>
              <a:gd name="T11" fmla="*/ 14 h 174"/>
              <a:gd name="T12" fmla="*/ 78 w 420"/>
              <a:gd name="T13" fmla="*/ 18 h 174"/>
              <a:gd name="T14" fmla="*/ 106 w 420"/>
              <a:gd name="T15" fmla="*/ 42 h 174"/>
              <a:gd name="T16" fmla="*/ 108 w 420"/>
              <a:gd name="T17" fmla="*/ 40 h 174"/>
              <a:gd name="T18" fmla="*/ 114 w 420"/>
              <a:gd name="T19" fmla="*/ 36 h 174"/>
              <a:gd name="T20" fmla="*/ 120 w 420"/>
              <a:gd name="T21" fmla="*/ 28 h 174"/>
              <a:gd name="T22" fmla="*/ 122 w 420"/>
              <a:gd name="T23" fmla="*/ 20 h 174"/>
              <a:gd name="T24" fmla="*/ 128 w 420"/>
              <a:gd name="T25" fmla="*/ 18 h 174"/>
              <a:gd name="T26" fmla="*/ 136 w 420"/>
              <a:gd name="T27" fmla="*/ 14 h 174"/>
              <a:gd name="T28" fmla="*/ 154 w 420"/>
              <a:gd name="T29" fmla="*/ 0 h 174"/>
              <a:gd name="T30" fmla="*/ 178 w 420"/>
              <a:gd name="T31" fmla="*/ 4 h 174"/>
              <a:gd name="T32" fmla="*/ 200 w 420"/>
              <a:gd name="T33" fmla="*/ 2 h 174"/>
              <a:gd name="T34" fmla="*/ 234 w 420"/>
              <a:gd name="T35" fmla="*/ 12 h 174"/>
              <a:gd name="T36" fmla="*/ 256 w 420"/>
              <a:gd name="T37" fmla="*/ 24 h 174"/>
              <a:gd name="T38" fmla="*/ 274 w 420"/>
              <a:gd name="T39" fmla="*/ 26 h 174"/>
              <a:gd name="T40" fmla="*/ 304 w 420"/>
              <a:gd name="T41" fmla="*/ 18 h 174"/>
              <a:gd name="T42" fmla="*/ 318 w 420"/>
              <a:gd name="T43" fmla="*/ 10 h 174"/>
              <a:gd name="T44" fmla="*/ 322 w 420"/>
              <a:gd name="T45" fmla="*/ 4 h 174"/>
              <a:gd name="T46" fmla="*/ 322 w 420"/>
              <a:gd name="T47" fmla="*/ 2 h 174"/>
              <a:gd name="T48" fmla="*/ 342 w 420"/>
              <a:gd name="T49" fmla="*/ 6 h 174"/>
              <a:gd name="T50" fmla="*/ 378 w 420"/>
              <a:gd name="T51" fmla="*/ 22 h 174"/>
              <a:gd name="T52" fmla="*/ 372 w 420"/>
              <a:gd name="T53" fmla="*/ 60 h 174"/>
              <a:gd name="T54" fmla="*/ 382 w 420"/>
              <a:gd name="T55" fmla="*/ 60 h 174"/>
              <a:gd name="T56" fmla="*/ 394 w 420"/>
              <a:gd name="T57" fmla="*/ 60 h 174"/>
              <a:gd name="T58" fmla="*/ 404 w 420"/>
              <a:gd name="T59" fmla="*/ 60 h 174"/>
              <a:gd name="T60" fmla="*/ 412 w 420"/>
              <a:gd name="T61" fmla="*/ 64 h 174"/>
              <a:gd name="T62" fmla="*/ 418 w 420"/>
              <a:gd name="T63" fmla="*/ 68 h 174"/>
              <a:gd name="T64" fmla="*/ 420 w 420"/>
              <a:gd name="T65" fmla="*/ 74 h 174"/>
              <a:gd name="T66" fmla="*/ 414 w 420"/>
              <a:gd name="T67" fmla="*/ 78 h 174"/>
              <a:gd name="T68" fmla="*/ 404 w 420"/>
              <a:gd name="T69" fmla="*/ 84 h 174"/>
              <a:gd name="T70" fmla="*/ 390 w 420"/>
              <a:gd name="T71" fmla="*/ 88 h 174"/>
              <a:gd name="T72" fmla="*/ 374 w 420"/>
              <a:gd name="T73" fmla="*/ 92 h 174"/>
              <a:gd name="T74" fmla="*/ 360 w 420"/>
              <a:gd name="T75" fmla="*/ 100 h 174"/>
              <a:gd name="T76" fmla="*/ 360 w 420"/>
              <a:gd name="T77" fmla="*/ 104 h 174"/>
              <a:gd name="T78" fmla="*/ 358 w 420"/>
              <a:gd name="T79" fmla="*/ 112 h 174"/>
              <a:gd name="T80" fmla="*/ 354 w 420"/>
              <a:gd name="T81" fmla="*/ 120 h 174"/>
              <a:gd name="T82" fmla="*/ 344 w 420"/>
              <a:gd name="T83" fmla="*/ 128 h 174"/>
              <a:gd name="T84" fmla="*/ 322 w 420"/>
              <a:gd name="T85" fmla="*/ 136 h 174"/>
              <a:gd name="T86" fmla="*/ 280 w 420"/>
              <a:gd name="T87" fmla="*/ 144 h 174"/>
              <a:gd name="T88" fmla="*/ 246 w 420"/>
              <a:gd name="T89" fmla="*/ 152 h 174"/>
              <a:gd name="T90" fmla="*/ 232 w 420"/>
              <a:gd name="T91" fmla="*/ 158 h 174"/>
              <a:gd name="T92" fmla="*/ 204 w 420"/>
              <a:gd name="T93" fmla="*/ 172 h 174"/>
              <a:gd name="T94" fmla="*/ 176 w 420"/>
              <a:gd name="T95" fmla="*/ 172 h 174"/>
              <a:gd name="T96" fmla="*/ 162 w 420"/>
              <a:gd name="T97" fmla="*/ 162 h 174"/>
              <a:gd name="T98" fmla="*/ 144 w 420"/>
              <a:gd name="T99" fmla="*/ 160 h 174"/>
              <a:gd name="T100" fmla="*/ 116 w 420"/>
              <a:gd name="T101" fmla="*/ 162 h 174"/>
              <a:gd name="T102" fmla="*/ 88 w 420"/>
              <a:gd name="T103" fmla="*/ 160 h 174"/>
              <a:gd name="T104" fmla="*/ 76 w 420"/>
              <a:gd name="T105" fmla="*/ 148 h 174"/>
              <a:gd name="T106" fmla="*/ 76 w 420"/>
              <a:gd name="T107" fmla="*/ 134 h 174"/>
              <a:gd name="T108" fmla="*/ 66 w 420"/>
              <a:gd name="T109" fmla="*/ 108 h 174"/>
              <a:gd name="T110" fmla="*/ 44 w 420"/>
              <a:gd name="T111" fmla="*/ 94 h 174"/>
              <a:gd name="T112" fmla="*/ 16 w 420"/>
              <a:gd name="T113" fmla="*/ 78 h 174"/>
              <a:gd name="T114" fmla="*/ 0 w 420"/>
              <a:gd name="T115" fmla="*/ 50 h 1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20" h="174">
                <a:moveTo>
                  <a:pt x="4" y="32"/>
                </a:moveTo>
                <a:lnTo>
                  <a:pt x="26" y="20"/>
                </a:lnTo>
                <a:lnTo>
                  <a:pt x="26" y="18"/>
                </a:lnTo>
                <a:lnTo>
                  <a:pt x="28" y="16"/>
                </a:lnTo>
                <a:lnTo>
                  <a:pt x="30" y="14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8" y="12"/>
                </a:lnTo>
                <a:lnTo>
                  <a:pt x="56" y="14"/>
                </a:lnTo>
                <a:lnTo>
                  <a:pt x="58" y="14"/>
                </a:lnTo>
                <a:lnTo>
                  <a:pt x="68" y="14"/>
                </a:lnTo>
                <a:lnTo>
                  <a:pt x="78" y="18"/>
                </a:lnTo>
                <a:lnTo>
                  <a:pt x="88" y="24"/>
                </a:lnTo>
                <a:lnTo>
                  <a:pt x="106" y="42"/>
                </a:lnTo>
                <a:lnTo>
                  <a:pt x="108" y="40"/>
                </a:lnTo>
                <a:lnTo>
                  <a:pt x="112" y="40"/>
                </a:lnTo>
                <a:lnTo>
                  <a:pt x="114" y="36"/>
                </a:lnTo>
                <a:lnTo>
                  <a:pt x="118" y="34"/>
                </a:lnTo>
                <a:lnTo>
                  <a:pt x="120" y="28"/>
                </a:lnTo>
                <a:lnTo>
                  <a:pt x="120" y="22"/>
                </a:lnTo>
                <a:lnTo>
                  <a:pt x="122" y="20"/>
                </a:lnTo>
                <a:lnTo>
                  <a:pt x="126" y="18"/>
                </a:lnTo>
                <a:lnTo>
                  <a:pt x="128" y="18"/>
                </a:lnTo>
                <a:lnTo>
                  <a:pt x="132" y="18"/>
                </a:lnTo>
                <a:lnTo>
                  <a:pt x="136" y="14"/>
                </a:lnTo>
                <a:lnTo>
                  <a:pt x="144" y="6"/>
                </a:lnTo>
                <a:lnTo>
                  <a:pt x="154" y="0"/>
                </a:lnTo>
                <a:lnTo>
                  <a:pt x="166" y="0"/>
                </a:lnTo>
                <a:lnTo>
                  <a:pt x="178" y="4"/>
                </a:lnTo>
                <a:lnTo>
                  <a:pt x="190" y="4"/>
                </a:lnTo>
                <a:lnTo>
                  <a:pt x="200" y="2"/>
                </a:lnTo>
                <a:lnTo>
                  <a:pt x="216" y="4"/>
                </a:lnTo>
                <a:lnTo>
                  <a:pt x="234" y="12"/>
                </a:lnTo>
                <a:lnTo>
                  <a:pt x="254" y="24"/>
                </a:lnTo>
                <a:lnTo>
                  <a:pt x="256" y="24"/>
                </a:lnTo>
                <a:lnTo>
                  <a:pt x="262" y="26"/>
                </a:lnTo>
                <a:lnTo>
                  <a:pt x="274" y="26"/>
                </a:lnTo>
                <a:lnTo>
                  <a:pt x="292" y="22"/>
                </a:lnTo>
                <a:lnTo>
                  <a:pt x="304" y="18"/>
                </a:lnTo>
                <a:lnTo>
                  <a:pt x="312" y="14"/>
                </a:lnTo>
                <a:lnTo>
                  <a:pt x="318" y="10"/>
                </a:lnTo>
                <a:lnTo>
                  <a:pt x="320" y="6"/>
                </a:lnTo>
                <a:lnTo>
                  <a:pt x="322" y="4"/>
                </a:lnTo>
                <a:lnTo>
                  <a:pt x="322" y="2"/>
                </a:lnTo>
                <a:lnTo>
                  <a:pt x="330" y="2"/>
                </a:lnTo>
                <a:lnTo>
                  <a:pt x="342" y="6"/>
                </a:lnTo>
                <a:lnTo>
                  <a:pt x="356" y="14"/>
                </a:lnTo>
                <a:lnTo>
                  <a:pt x="378" y="22"/>
                </a:lnTo>
                <a:lnTo>
                  <a:pt x="372" y="60"/>
                </a:lnTo>
                <a:lnTo>
                  <a:pt x="376" y="60"/>
                </a:lnTo>
                <a:lnTo>
                  <a:pt x="382" y="60"/>
                </a:lnTo>
                <a:lnTo>
                  <a:pt x="388" y="60"/>
                </a:lnTo>
                <a:lnTo>
                  <a:pt x="394" y="60"/>
                </a:lnTo>
                <a:lnTo>
                  <a:pt x="398" y="60"/>
                </a:lnTo>
                <a:lnTo>
                  <a:pt x="404" y="60"/>
                </a:lnTo>
                <a:lnTo>
                  <a:pt x="408" y="62"/>
                </a:lnTo>
                <a:lnTo>
                  <a:pt x="412" y="64"/>
                </a:lnTo>
                <a:lnTo>
                  <a:pt x="416" y="66"/>
                </a:lnTo>
                <a:lnTo>
                  <a:pt x="418" y="68"/>
                </a:lnTo>
                <a:lnTo>
                  <a:pt x="420" y="72"/>
                </a:lnTo>
                <a:lnTo>
                  <a:pt x="420" y="74"/>
                </a:lnTo>
                <a:lnTo>
                  <a:pt x="420" y="76"/>
                </a:lnTo>
                <a:lnTo>
                  <a:pt x="414" y="78"/>
                </a:lnTo>
                <a:lnTo>
                  <a:pt x="410" y="82"/>
                </a:lnTo>
                <a:lnTo>
                  <a:pt x="404" y="84"/>
                </a:lnTo>
                <a:lnTo>
                  <a:pt x="398" y="86"/>
                </a:lnTo>
                <a:lnTo>
                  <a:pt x="390" y="88"/>
                </a:lnTo>
                <a:lnTo>
                  <a:pt x="382" y="88"/>
                </a:lnTo>
                <a:lnTo>
                  <a:pt x="374" y="92"/>
                </a:lnTo>
                <a:lnTo>
                  <a:pt x="366" y="96"/>
                </a:lnTo>
                <a:lnTo>
                  <a:pt x="360" y="100"/>
                </a:lnTo>
                <a:lnTo>
                  <a:pt x="360" y="104"/>
                </a:lnTo>
                <a:lnTo>
                  <a:pt x="360" y="106"/>
                </a:lnTo>
                <a:lnTo>
                  <a:pt x="358" y="112"/>
                </a:lnTo>
                <a:lnTo>
                  <a:pt x="358" y="116"/>
                </a:lnTo>
                <a:lnTo>
                  <a:pt x="354" y="120"/>
                </a:lnTo>
                <a:lnTo>
                  <a:pt x="350" y="126"/>
                </a:lnTo>
                <a:lnTo>
                  <a:pt x="344" y="128"/>
                </a:lnTo>
                <a:lnTo>
                  <a:pt x="338" y="132"/>
                </a:lnTo>
                <a:lnTo>
                  <a:pt x="322" y="136"/>
                </a:lnTo>
                <a:lnTo>
                  <a:pt x="302" y="140"/>
                </a:lnTo>
                <a:lnTo>
                  <a:pt x="280" y="144"/>
                </a:lnTo>
                <a:lnTo>
                  <a:pt x="262" y="148"/>
                </a:lnTo>
                <a:lnTo>
                  <a:pt x="246" y="152"/>
                </a:lnTo>
                <a:lnTo>
                  <a:pt x="238" y="154"/>
                </a:lnTo>
                <a:lnTo>
                  <a:pt x="232" y="158"/>
                </a:lnTo>
                <a:lnTo>
                  <a:pt x="218" y="166"/>
                </a:lnTo>
                <a:lnTo>
                  <a:pt x="204" y="172"/>
                </a:lnTo>
                <a:lnTo>
                  <a:pt x="186" y="174"/>
                </a:lnTo>
                <a:lnTo>
                  <a:pt x="176" y="172"/>
                </a:lnTo>
                <a:lnTo>
                  <a:pt x="170" y="166"/>
                </a:lnTo>
                <a:lnTo>
                  <a:pt x="162" y="162"/>
                </a:lnTo>
                <a:lnTo>
                  <a:pt x="156" y="160"/>
                </a:lnTo>
                <a:lnTo>
                  <a:pt x="144" y="160"/>
                </a:lnTo>
                <a:lnTo>
                  <a:pt x="132" y="162"/>
                </a:lnTo>
                <a:lnTo>
                  <a:pt x="116" y="162"/>
                </a:lnTo>
                <a:lnTo>
                  <a:pt x="102" y="162"/>
                </a:lnTo>
                <a:lnTo>
                  <a:pt x="88" y="160"/>
                </a:lnTo>
                <a:lnTo>
                  <a:pt x="80" y="156"/>
                </a:lnTo>
                <a:lnTo>
                  <a:pt x="76" y="148"/>
                </a:lnTo>
                <a:lnTo>
                  <a:pt x="76" y="144"/>
                </a:lnTo>
                <a:lnTo>
                  <a:pt x="76" y="134"/>
                </a:lnTo>
                <a:lnTo>
                  <a:pt x="72" y="120"/>
                </a:lnTo>
                <a:lnTo>
                  <a:pt x="66" y="108"/>
                </a:lnTo>
                <a:lnTo>
                  <a:pt x="56" y="100"/>
                </a:lnTo>
                <a:lnTo>
                  <a:pt x="44" y="94"/>
                </a:lnTo>
                <a:lnTo>
                  <a:pt x="30" y="88"/>
                </a:lnTo>
                <a:lnTo>
                  <a:pt x="16" y="78"/>
                </a:lnTo>
                <a:lnTo>
                  <a:pt x="6" y="66"/>
                </a:lnTo>
                <a:lnTo>
                  <a:pt x="0" y="50"/>
                </a:lnTo>
                <a:lnTo>
                  <a:pt x="4" y="3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395"/>
          <p:cNvSpPr>
            <a:spLocks/>
          </p:cNvSpPr>
          <p:nvPr/>
        </p:nvSpPr>
        <p:spPr bwMode="gray">
          <a:xfrm>
            <a:off x="4035521" y="2829210"/>
            <a:ext cx="1449849" cy="1003818"/>
          </a:xfrm>
          <a:custGeom>
            <a:avLst/>
            <a:gdLst>
              <a:gd name="T0" fmla="*/ 258 w 790"/>
              <a:gd name="T1" fmla="*/ 162 h 574"/>
              <a:gd name="T2" fmla="*/ 310 w 790"/>
              <a:gd name="T3" fmla="*/ 218 h 574"/>
              <a:gd name="T4" fmla="*/ 396 w 790"/>
              <a:gd name="T5" fmla="*/ 226 h 574"/>
              <a:gd name="T6" fmla="*/ 514 w 790"/>
              <a:gd name="T7" fmla="*/ 190 h 574"/>
              <a:gd name="T8" fmla="*/ 584 w 790"/>
              <a:gd name="T9" fmla="*/ 142 h 574"/>
              <a:gd name="T10" fmla="*/ 606 w 790"/>
              <a:gd name="T11" fmla="*/ 118 h 574"/>
              <a:gd name="T12" fmla="*/ 588 w 790"/>
              <a:gd name="T13" fmla="*/ 56 h 574"/>
              <a:gd name="T14" fmla="*/ 658 w 790"/>
              <a:gd name="T15" fmla="*/ 8 h 574"/>
              <a:gd name="T16" fmla="*/ 678 w 790"/>
              <a:gd name="T17" fmla="*/ 52 h 574"/>
              <a:gd name="T18" fmla="*/ 712 w 790"/>
              <a:gd name="T19" fmla="*/ 90 h 574"/>
              <a:gd name="T20" fmla="*/ 734 w 790"/>
              <a:gd name="T21" fmla="*/ 108 h 574"/>
              <a:gd name="T22" fmla="*/ 762 w 790"/>
              <a:gd name="T23" fmla="*/ 104 h 574"/>
              <a:gd name="T24" fmla="*/ 790 w 790"/>
              <a:gd name="T25" fmla="*/ 78 h 574"/>
              <a:gd name="T26" fmla="*/ 778 w 790"/>
              <a:gd name="T27" fmla="*/ 120 h 574"/>
              <a:gd name="T28" fmla="*/ 698 w 790"/>
              <a:gd name="T29" fmla="*/ 208 h 574"/>
              <a:gd name="T30" fmla="*/ 660 w 790"/>
              <a:gd name="T31" fmla="*/ 216 h 574"/>
              <a:gd name="T32" fmla="*/ 644 w 790"/>
              <a:gd name="T33" fmla="*/ 224 h 574"/>
              <a:gd name="T34" fmla="*/ 636 w 790"/>
              <a:gd name="T35" fmla="*/ 242 h 574"/>
              <a:gd name="T36" fmla="*/ 618 w 790"/>
              <a:gd name="T37" fmla="*/ 270 h 574"/>
              <a:gd name="T38" fmla="*/ 600 w 790"/>
              <a:gd name="T39" fmla="*/ 268 h 574"/>
              <a:gd name="T40" fmla="*/ 596 w 790"/>
              <a:gd name="T41" fmla="*/ 254 h 574"/>
              <a:gd name="T42" fmla="*/ 556 w 790"/>
              <a:gd name="T43" fmla="*/ 264 h 574"/>
              <a:gd name="T44" fmla="*/ 560 w 790"/>
              <a:gd name="T45" fmla="*/ 282 h 574"/>
              <a:gd name="T46" fmla="*/ 590 w 790"/>
              <a:gd name="T47" fmla="*/ 294 h 574"/>
              <a:gd name="T48" fmla="*/ 624 w 790"/>
              <a:gd name="T49" fmla="*/ 298 h 574"/>
              <a:gd name="T50" fmla="*/ 592 w 790"/>
              <a:gd name="T51" fmla="*/ 316 h 574"/>
              <a:gd name="T52" fmla="*/ 582 w 790"/>
              <a:gd name="T53" fmla="*/ 336 h 574"/>
              <a:gd name="T54" fmla="*/ 608 w 790"/>
              <a:gd name="T55" fmla="*/ 390 h 574"/>
              <a:gd name="T56" fmla="*/ 614 w 790"/>
              <a:gd name="T57" fmla="*/ 422 h 574"/>
              <a:gd name="T58" fmla="*/ 560 w 790"/>
              <a:gd name="T59" fmla="*/ 502 h 574"/>
              <a:gd name="T60" fmla="*/ 482 w 790"/>
              <a:gd name="T61" fmla="*/ 534 h 574"/>
              <a:gd name="T62" fmla="*/ 468 w 790"/>
              <a:gd name="T63" fmla="*/ 546 h 574"/>
              <a:gd name="T64" fmla="*/ 454 w 790"/>
              <a:gd name="T65" fmla="*/ 574 h 574"/>
              <a:gd name="T66" fmla="*/ 460 w 790"/>
              <a:gd name="T67" fmla="*/ 548 h 574"/>
              <a:gd name="T68" fmla="*/ 442 w 790"/>
              <a:gd name="T69" fmla="*/ 532 h 574"/>
              <a:gd name="T70" fmla="*/ 408 w 790"/>
              <a:gd name="T71" fmla="*/ 516 h 574"/>
              <a:gd name="T72" fmla="*/ 372 w 790"/>
              <a:gd name="T73" fmla="*/ 514 h 574"/>
              <a:gd name="T74" fmla="*/ 358 w 790"/>
              <a:gd name="T75" fmla="*/ 524 h 574"/>
              <a:gd name="T76" fmla="*/ 356 w 790"/>
              <a:gd name="T77" fmla="*/ 542 h 574"/>
              <a:gd name="T78" fmla="*/ 338 w 790"/>
              <a:gd name="T79" fmla="*/ 548 h 574"/>
              <a:gd name="T80" fmla="*/ 334 w 790"/>
              <a:gd name="T81" fmla="*/ 534 h 574"/>
              <a:gd name="T82" fmla="*/ 308 w 790"/>
              <a:gd name="T83" fmla="*/ 520 h 574"/>
              <a:gd name="T84" fmla="*/ 304 w 790"/>
              <a:gd name="T85" fmla="*/ 452 h 574"/>
              <a:gd name="T86" fmla="*/ 232 w 790"/>
              <a:gd name="T87" fmla="*/ 440 h 574"/>
              <a:gd name="T88" fmla="*/ 186 w 790"/>
              <a:gd name="T89" fmla="*/ 454 h 574"/>
              <a:gd name="T90" fmla="*/ 180 w 790"/>
              <a:gd name="T91" fmla="*/ 450 h 574"/>
              <a:gd name="T92" fmla="*/ 92 w 790"/>
              <a:gd name="T93" fmla="*/ 380 h 574"/>
              <a:gd name="T94" fmla="*/ 90 w 790"/>
              <a:gd name="T95" fmla="*/ 346 h 574"/>
              <a:gd name="T96" fmla="*/ 60 w 790"/>
              <a:gd name="T97" fmla="*/ 330 h 574"/>
              <a:gd name="T98" fmla="*/ 22 w 790"/>
              <a:gd name="T99" fmla="*/ 308 h 574"/>
              <a:gd name="T100" fmla="*/ 10 w 790"/>
              <a:gd name="T101" fmla="*/ 282 h 574"/>
              <a:gd name="T102" fmla="*/ 0 w 790"/>
              <a:gd name="T103" fmla="*/ 266 h 574"/>
              <a:gd name="T104" fmla="*/ 40 w 790"/>
              <a:gd name="T105" fmla="*/ 246 h 574"/>
              <a:gd name="T106" fmla="*/ 60 w 790"/>
              <a:gd name="T107" fmla="*/ 240 h 574"/>
              <a:gd name="T108" fmla="*/ 84 w 790"/>
              <a:gd name="T109" fmla="*/ 212 h 574"/>
              <a:gd name="T110" fmla="*/ 74 w 790"/>
              <a:gd name="T111" fmla="*/ 188 h 574"/>
              <a:gd name="T112" fmla="*/ 90 w 790"/>
              <a:gd name="T113" fmla="*/ 176 h 574"/>
              <a:gd name="T114" fmla="*/ 110 w 790"/>
              <a:gd name="T115" fmla="*/ 164 h 574"/>
              <a:gd name="T116" fmla="*/ 134 w 790"/>
              <a:gd name="T117" fmla="*/ 130 h 574"/>
              <a:gd name="T118" fmla="*/ 164 w 790"/>
              <a:gd name="T119" fmla="*/ 102 h 574"/>
              <a:gd name="T120" fmla="*/ 180 w 790"/>
              <a:gd name="T121" fmla="*/ 86 h 5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90" h="574">
                <a:moveTo>
                  <a:pt x="194" y="86"/>
                </a:moveTo>
                <a:lnTo>
                  <a:pt x="192" y="104"/>
                </a:lnTo>
                <a:lnTo>
                  <a:pt x="198" y="120"/>
                </a:lnTo>
                <a:lnTo>
                  <a:pt x="208" y="132"/>
                </a:lnTo>
                <a:lnTo>
                  <a:pt x="222" y="142"/>
                </a:lnTo>
                <a:lnTo>
                  <a:pt x="236" y="148"/>
                </a:lnTo>
                <a:lnTo>
                  <a:pt x="248" y="154"/>
                </a:lnTo>
                <a:lnTo>
                  <a:pt x="258" y="162"/>
                </a:lnTo>
                <a:lnTo>
                  <a:pt x="264" y="174"/>
                </a:lnTo>
                <a:lnTo>
                  <a:pt x="268" y="188"/>
                </a:lnTo>
                <a:lnTo>
                  <a:pt x="270" y="198"/>
                </a:lnTo>
                <a:lnTo>
                  <a:pt x="270" y="202"/>
                </a:lnTo>
                <a:lnTo>
                  <a:pt x="272" y="210"/>
                </a:lnTo>
                <a:lnTo>
                  <a:pt x="280" y="214"/>
                </a:lnTo>
                <a:lnTo>
                  <a:pt x="294" y="216"/>
                </a:lnTo>
                <a:lnTo>
                  <a:pt x="310" y="218"/>
                </a:lnTo>
                <a:lnTo>
                  <a:pt x="324" y="216"/>
                </a:lnTo>
                <a:lnTo>
                  <a:pt x="338" y="214"/>
                </a:lnTo>
                <a:lnTo>
                  <a:pt x="348" y="214"/>
                </a:lnTo>
                <a:lnTo>
                  <a:pt x="356" y="216"/>
                </a:lnTo>
                <a:lnTo>
                  <a:pt x="362" y="222"/>
                </a:lnTo>
                <a:lnTo>
                  <a:pt x="368" y="226"/>
                </a:lnTo>
                <a:lnTo>
                  <a:pt x="380" y="228"/>
                </a:lnTo>
                <a:lnTo>
                  <a:pt x="396" y="226"/>
                </a:lnTo>
                <a:lnTo>
                  <a:pt x="412" y="220"/>
                </a:lnTo>
                <a:lnTo>
                  <a:pt x="424" y="212"/>
                </a:lnTo>
                <a:lnTo>
                  <a:pt x="432" y="208"/>
                </a:lnTo>
                <a:lnTo>
                  <a:pt x="440" y="206"/>
                </a:lnTo>
                <a:lnTo>
                  <a:pt x="454" y="202"/>
                </a:lnTo>
                <a:lnTo>
                  <a:pt x="474" y="198"/>
                </a:lnTo>
                <a:lnTo>
                  <a:pt x="494" y="194"/>
                </a:lnTo>
                <a:lnTo>
                  <a:pt x="514" y="190"/>
                </a:lnTo>
                <a:lnTo>
                  <a:pt x="530" y="186"/>
                </a:lnTo>
                <a:lnTo>
                  <a:pt x="542" y="180"/>
                </a:lnTo>
                <a:lnTo>
                  <a:pt x="548" y="172"/>
                </a:lnTo>
                <a:lnTo>
                  <a:pt x="552" y="164"/>
                </a:lnTo>
                <a:lnTo>
                  <a:pt x="552" y="156"/>
                </a:lnTo>
                <a:lnTo>
                  <a:pt x="552" y="154"/>
                </a:lnTo>
                <a:lnTo>
                  <a:pt x="568" y="146"/>
                </a:lnTo>
                <a:lnTo>
                  <a:pt x="584" y="142"/>
                </a:lnTo>
                <a:lnTo>
                  <a:pt x="590" y="142"/>
                </a:lnTo>
                <a:lnTo>
                  <a:pt x="596" y="140"/>
                </a:lnTo>
                <a:lnTo>
                  <a:pt x="604" y="138"/>
                </a:lnTo>
                <a:lnTo>
                  <a:pt x="608" y="134"/>
                </a:lnTo>
                <a:lnTo>
                  <a:pt x="612" y="130"/>
                </a:lnTo>
                <a:lnTo>
                  <a:pt x="612" y="126"/>
                </a:lnTo>
                <a:lnTo>
                  <a:pt x="610" y="122"/>
                </a:lnTo>
                <a:lnTo>
                  <a:pt x="606" y="118"/>
                </a:lnTo>
                <a:lnTo>
                  <a:pt x="600" y="116"/>
                </a:lnTo>
                <a:lnTo>
                  <a:pt x="596" y="114"/>
                </a:lnTo>
                <a:lnTo>
                  <a:pt x="592" y="114"/>
                </a:lnTo>
                <a:lnTo>
                  <a:pt x="590" y="114"/>
                </a:lnTo>
                <a:lnTo>
                  <a:pt x="562" y="114"/>
                </a:lnTo>
                <a:lnTo>
                  <a:pt x="570" y="76"/>
                </a:lnTo>
                <a:lnTo>
                  <a:pt x="588" y="60"/>
                </a:lnTo>
                <a:lnTo>
                  <a:pt x="588" y="56"/>
                </a:lnTo>
                <a:lnTo>
                  <a:pt x="588" y="46"/>
                </a:lnTo>
                <a:lnTo>
                  <a:pt x="590" y="34"/>
                </a:lnTo>
                <a:lnTo>
                  <a:pt x="594" y="20"/>
                </a:lnTo>
                <a:lnTo>
                  <a:pt x="602" y="8"/>
                </a:lnTo>
                <a:lnTo>
                  <a:pt x="614" y="2"/>
                </a:lnTo>
                <a:lnTo>
                  <a:pt x="634" y="0"/>
                </a:lnTo>
                <a:lnTo>
                  <a:pt x="648" y="2"/>
                </a:lnTo>
                <a:lnTo>
                  <a:pt x="658" y="8"/>
                </a:lnTo>
                <a:lnTo>
                  <a:pt x="664" y="20"/>
                </a:lnTo>
                <a:lnTo>
                  <a:pt x="666" y="22"/>
                </a:lnTo>
                <a:lnTo>
                  <a:pt x="666" y="24"/>
                </a:lnTo>
                <a:lnTo>
                  <a:pt x="668" y="30"/>
                </a:lnTo>
                <a:lnTo>
                  <a:pt x="672" y="36"/>
                </a:lnTo>
                <a:lnTo>
                  <a:pt x="674" y="42"/>
                </a:lnTo>
                <a:lnTo>
                  <a:pt x="676" y="50"/>
                </a:lnTo>
                <a:lnTo>
                  <a:pt x="678" y="52"/>
                </a:lnTo>
                <a:lnTo>
                  <a:pt x="686" y="60"/>
                </a:lnTo>
                <a:lnTo>
                  <a:pt x="694" y="70"/>
                </a:lnTo>
                <a:lnTo>
                  <a:pt x="700" y="80"/>
                </a:lnTo>
                <a:lnTo>
                  <a:pt x="702" y="92"/>
                </a:lnTo>
                <a:lnTo>
                  <a:pt x="704" y="92"/>
                </a:lnTo>
                <a:lnTo>
                  <a:pt x="706" y="92"/>
                </a:lnTo>
                <a:lnTo>
                  <a:pt x="708" y="90"/>
                </a:lnTo>
                <a:lnTo>
                  <a:pt x="712" y="90"/>
                </a:lnTo>
                <a:lnTo>
                  <a:pt x="716" y="90"/>
                </a:lnTo>
                <a:lnTo>
                  <a:pt x="722" y="92"/>
                </a:lnTo>
                <a:lnTo>
                  <a:pt x="726" y="94"/>
                </a:lnTo>
                <a:lnTo>
                  <a:pt x="730" y="98"/>
                </a:lnTo>
                <a:lnTo>
                  <a:pt x="732" y="104"/>
                </a:lnTo>
                <a:lnTo>
                  <a:pt x="734" y="106"/>
                </a:lnTo>
                <a:lnTo>
                  <a:pt x="734" y="108"/>
                </a:lnTo>
                <a:lnTo>
                  <a:pt x="736" y="112"/>
                </a:lnTo>
                <a:lnTo>
                  <a:pt x="738" y="114"/>
                </a:lnTo>
                <a:lnTo>
                  <a:pt x="742" y="114"/>
                </a:lnTo>
                <a:lnTo>
                  <a:pt x="746" y="114"/>
                </a:lnTo>
                <a:lnTo>
                  <a:pt x="752" y="112"/>
                </a:lnTo>
                <a:lnTo>
                  <a:pt x="758" y="108"/>
                </a:lnTo>
                <a:lnTo>
                  <a:pt x="760" y="108"/>
                </a:lnTo>
                <a:lnTo>
                  <a:pt x="762" y="104"/>
                </a:lnTo>
                <a:lnTo>
                  <a:pt x="764" y="100"/>
                </a:lnTo>
                <a:lnTo>
                  <a:pt x="768" y="94"/>
                </a:lnTo>
                <a:lnTo>
                  <a:pt x="774" y="90"/>
                </a:lnTo>
                <a:lnTo>
                  <a:pt x="778" y="84"/>
                </a:lnTo>
                <a:lnTo>
                  <a:pt x="784" y="80"/>
                </a:lnTo>
                <a:lnTo>
                  <a:pt x="790" y="78"/>
                </a:lnTo>
                <a:lnTo>
                  <a:pt x="790" y="80"/>
                </a:lnTo>
                <a:lnTo>
                  <a:pt x="790" y="82"/>
                </a:lnTo>
                <a:lnTo>
                  <a:pt x="790" y="86"/>
                </a:lnTo>
                <a:lnTo>
                  <a:pt x="790" y="90"/>
                </a:lnTo>
                <a:lnTo>
                  <a:pt x="788" y="96"/>
                </a:lnTo>
                <a:lnTo>
                  <a:pt x="786" y="104"/>
                </a:lnTo>
                <a:lnTo>
                  <a:pt x="784" y="108"/>
                </a:lnTo>
                <a:lnTo>
                  <a:pt x="778" y="120"/>
                </a:lnTo>
                <a:lnTo>
                  <a:pt x="772" y="132"/>
                </a:lnTo>
                <a:lnTo>
                  <a:pt x="762" y="144"/>
                </a:lnTo>
                <a:lnTo>
                  <a:pt x="752" y="156"/>
                </a:lnTo>
                <a:lnTo>
                  <a:pt x="744" y="164"/>
                </a:lnTo>
                <a:lnTo>
                  <a:pt x="740" y="174"/>
                </a:lnTo>
                <a:lnTo>
                  <a:pt x="720" y="190"/>
                </a:lnTo>
                <a:lnTo>
                  <a:pt x="698" y="208"/>
                </a:lnTo>
                <a:lnTo>
                  <a:pt x="696" y="210"/>
                </a:lnTo>
                <a:lnTo>
                  <a:pt x="694" y="212"/>
                </a:lnTo>
                <a:lnTo>
                  <a:pt x="690" y="214"/>
                </a:lnTo>
                <a:lnTo>
                  <a:pt x="686" y="216"/>
                </a:lnTo>
                <a:lnTo>
                  <a:pt x="680" y="218"/>
                </a:lnTo>
                <a:lnTo>
                  <a:pt x="672" y="218"/>
                </a:lnTo>
                <a:lnTo>
                  <a:pt x="666" y="218"/>
                </a:lnTo>
                <a:lnTo>
                  <a:pt x="660" y="216"/>
                </a:lnTo>
                <a:lnTo>
                  <a:pt x="656" y="216"/>
                </a:lnTo>
                <a:lnTo>
                  <a:pt x="654" y="216"/>
                </a:lnTo>
                <a:lnTo>
                  <a:pt x="652" y="216"/>
                </a:lnTo>
                <a:lnTo>
                  <a:pt x="648" y="216"/>
                </a:lnTo>
                <a:lnTo>
                  <a:pt x="646" y="218"/>
                </a:lnTo>
                <a:lnTo>
                  <a:pt x="644" y="220"/>
                </a:lnTo>
                <a:lnTo>
                  <a:pt x="644" y="224"/>
                </a:lnTo>
                <a:lnTo>
                  <a:pt x="646" y="228"/>
                </a:lnTo>
                <a:lnTo>
                  <a:pt x="646" y="232"/>
                </a:lnTo>
                <a:lnTo>
                  <a:pt x="646" y="236"/>
                </a:lnTo>
                <a:lnTo>
                  <a:pt x="646" y="238"/>
                </a:lnTo>
                <a:lnTo>
                  <a:pt x="644" y="240"/>
                </a:lnTo>
                <a:lnTo>
                  <a:pt x="642" y="242"/>
                </a:lnTo>
                <a:lnTo>
                  <a:pt x="638" y="242"/>
                </a:lnTo>
                <a:lnTo>
                  <a:pt x="636" y="242"/>
                </a:lnTo>
                <a:lnTo>
                  <a:pt x="632" y="240"/>
                </a:lnTo>
                <a:lnTo>
                  <a:pt x="630" y="240"/>
                </a:lnTo>
                <a:lnTo>
                  <a:pt x="628" y="240"/>
                </a:lnTo>
                <a:lnTo>
                  <a:pt x="628" y="262"/>
                </a:lnTo>
                <a:lnTo>
                  <a:pt x="626" y="264"/>
                </a:lnTo>
                <a:lnTo>
                  <a:pt x="622" y="268"/>
                </a:lnTo>
                <a:lnTo>
                  <a:pt x="618" y="270"/>
                </a:lnTo>
                <a:lnTo>
                  <a:pt x="612" y="274"/>
                </a:lnTo>
                <a:lnTo>
                  <a:pt x="608" y="276"/>
                </a:lnTo>
                <a:lnTo>
                  <a:pt x="606" y="276"/>
                </a:lnTo>
                <a:lnTo>
                  <a:pt x="604" y="276"/>
                </a:lnTo>
                <a:lnTo>
                  <a:pt x="602" y="274"/>
                </a:lnTo>
                <a:lnTo>
                  <a:pt x="600" y="274"/>
                </a:lnTo>
                <a:lnTo>
                  <a:pt x="600" y="272"/>
                </a:lnTo>
                <a:lnTo>
                  <a:pt x="600" y="268"/>
                </a:lnTo>
                <a:lnTo>
                  <a:pt x="602" y="264"/>
                </a:lnTo>
                <a:lnTo>
                  <a:pt x="606" y="262"/>
                </a:lnTo>
                <a:lnTo>
                  <a:pt x="608" y="258"/>
                </a:lnTo>
                <a:lnTo>
                  <a:pt x="608" y="256"/>
                </a:lnTo>
                <a:lnTo>
                  <a:pt x="608" y="254"/>
                </a:lnTo>
                <a:lnTo>
                  <a:pt x="604" y="252"/>
                </a:lnTo>
                <a:lnTo>
                  <a:pt x="600" y="252"/>
                </a:lnTo>
                <a:lnTo>
                  <a:pt x="596" y="254"/>
                </a:lnTo>
                <a:lnTo>
                  <a:pt x="592" y="256"/>
                </a:lnTo>
                <a:lnTo>
                  <a:pt x="586" y="260"/>
                </a:lnTo>
                <a:lnTo>
                  <a:pt x="582" y="264"/>
                </a:lnTo>
                <a:lnTo>
                  <a:pt x="574" y="266"/>
                </a:lnTo>
                <a:lnTo>
                  <a:pt x="568" y="266"/>
                </a:lnTo>
                <a:lnTo>
                  <a:pt x="562" y="266"/>
                </a:lnTo>
                <a:lnTo>
                  <a:pt x="558" y="266"/>
                </a:lnTo>
                <a:lnTo>
                  <a:pt x="556" y="264"/>
                </a:lnTo>
                <a:lnTo>
                  <a:pt x="554" y="264"/>
                </a:lnTo>
                <a:lnTo>
                  <a:pt x="552" y="266"/>
                </a:lnTo>
                <a:lnTo>
                  <a:pt x="550" y="268"/>
                </a:lnTo>
                <a:lnTo>
                  <a:pt x="550" y="270"/>
                </a:lnTo>
                <a:lnTo>
                  <a:pt x="552" y="274"/>
                </a:lnTo>
                <a:lnTo>
                  <a:pt x="554" y="278"/>
                </a:lnTo>
                <a:lnTo>
                  <a:pt x="560" y="282"/>
                </a:lnTo>
                <a:lnTo>
                  <a:pt x="566" y="286"/>
                </a:lnTo>
                <a:lnTo>
                  <a:pt x="570" y="290"/>
                </a:lnTo>
                <a:lnTo>
                  <a:pt x="574" y="294"/>
                </a:lnTo>
                <a:lnTo>
                  <a:pt x="578" y="296"/>
                </a:lnTo>
                <a:lnTo>
                  <a:pt x="580" y="296"/>
                </a:lnTo>
                <a:lnTo>
                  <a:pt x="584" y="294"/>
                </a:lnTo>
                <a:lnTo>
                  <a:pt x="590" y="294"/>
                </a:lnTo>
                <a:lnTo>
                  <a:pt x="594" y="292"/>
                </a:lnTo>
                <a:lnTo>
                  <a:pt x="600" y="292"/>
                </a:lnTo>
                <a:lnTo>
                  <a:pt x="604" y="290"/>
                </a:lnTo>
                <a:lnTo>
                  <a:pt x="610" y="290"/>
                </a:lnTo>
                <a:lnTo>
                  <a:pt x="616" y="292"/>
                </a:lnTo>
                <a:lnTo>
                  <a:pt x="620" y="294"/>
                </a:lnTo>
                <a:lnTo>
                  <a:pt x="622" y="296"/>
                </a:lnTo>
                <a:lnTo>
                  <a:pt x="624" y="298"/>
                </a:lnTo>
                <a:lnTo>
                  <a:pt x="624" y="300"/>
                </a:lnTo>
                <a:lnTo>
                  <a:pt x="620" y="302"/>
                </a:lnTo>
                <a:lnTo>
                  <a:pt x="616" y="304"/>
                </a:lnTo>
                <a:lnTo>
                  <a:pt x="610" y="306"/>
                </a:lnTo>
                <a:lnTo>
                  <a:pt x="604" y="308"/>
                </a:lnTo>
                <a:lnTo>
                  <a:pt x="600" y="312"/>
                </a:lnTo>
                <a:lnTo>
                  <a:pt x="596" y="314"/>
                </a:lnTo>
                <a:lnTo>
                  <a:pt x="592" y="316"/>
                </a:lnTo>
                <a:lnTo>
                  <a:pt x="590" y="316"/>
                </a:lnTo>
                <a:lnTo>
                  <a:pt x="588" y="318"/>
                </a:lnTo>
                <a:lnTo>
                  <a:pt x="584" y="320"/>
                </a:lnTo>
                <a:lnTo>
                  <a:pt x="582" y="324"/>
                </a:lnTo>
                <a:lnTo>
                  <a:pt x="580" y="326"/>
                </a:lnTo>
                <a:lnTo>
                  <a:pt x="580" y="332"/>
                </a:lnTo>
                <a:lnTo>
                  <a:pt x="582" y="336"/>
                </a:lnTo>
                <a:lnTo>
                  <a:pt x="586" y="342"/>
                </a:lnTo>
                <a:lnTo>
                  <a:pt x="590" y="348"/>
                </a:lnTo>
                <a:lnTo>
                  <a:pt x="594" y="352"/>
                </a:lnTo>
                <a:lnTo>
                  <a:pt x="596" y="358"/>
                </a:lnTo>
                <a:lnTo>
                  <a:pt x="598" y="362"/>
                </a:lnTo>
                <a:lnTo>
                  <a:pt x="600" y="364"/>
                </a:lnTo>
                <a:lnTo>
                  <a:pt x="600" y="366"/>
                </a:lnTo>
                <a:lnTo>
                  <a:pt x="608" y="390"/>
                </a:lnTo>
                <a:lnTo>
                  <a:pt x="610" y="390"/>
                </a:lnTo>
                <a:lnTo>
                  <a:pt x="610" y="394"/>
                </a:lnTo>
                <a:lnTo>
                  <a:pt x="612" y="398"/>
                </a:lnTo>
                <a:lnTo>
                  <a:pt x="614" y="402"/>
                </a:lnTo>
                <a:lnTo>
                  <a:pt x="614" y="406"/>
                </a:lnTo>
                <a:lnTo>
                  <a:pt x="614" y="412"/>
                </a:lnTo>
                <a:lnTo>
                  <a:pt x="614" y="416"/>
                </a:lnTo>
                <a:lnTo>
                  <a:pt x="614" y="422"/>
                </a:lnTo>
                <a:lnTo>
                  <a:pt x="612" y="426"/>
                </a:lnTo>
                <a:lnTo>
                  <a:pt x="610" y="430"/>
                </a:lnTo>
                <a:lnTo>
                  <a:pt x="606" y="434"/>
                </a:lnTo>
                <a:lnTo>
                  <a:pt x="606" y="436"/>
                </a:lnTo>
                <a:lnTo>
                  <a:pt x="604" y="438"/>
                </a:lnTo>
                <a:lnTo>
                  <a:pt x="592" y="458"/>
                </a:lnTo>
                <a:lnTo>
                  <a:pt x="582" y="482"/>
                </a:lnTo>
                <a:lnTo>
                  <a:pt x="560" y="502"/>
                </a:lnTo>
                <a:lnTo>
                  <a:pt x="544" y="512"/>
                </a:lnTo>
                <a:lnTo>
                  <a:pt x="540" y="520"/>
                </a:lnTo>
                <a:lnTo>
                  <a:pt x="536" y="520"/>
                </a:lnTo>
                <a:lnTo>
                  <a:pt x="526" y="522"/>
                </a:lnTo>
                <a:lnTo>
                  <a:pt x="514" y="522"/>
                </a:lnTo>
                <a:lnTo>
                  <a:pt x="502" y="520"/>
                </a:lnTo>
                <a:lnTo>
                  <a:pt x="494" y="532"/>
                </a:lnTo>
                <a:lnTo>
                  <a:pt x="482" y="534"/>
                </a:lnTo>
                <a:lnTo>
                  <a:pt x="480" y="534"/>
                </a:lnTo>
                <a:lnTo>
                  <a:pt x="478" y="534"/>
                </a:lnTo>
                <a:lnTo>
                  <a:pt x="474" y="536"/>
                </a:lnTo>
                <a:lnTo>
                  <a:pt x="472" y="536"/>
                </a:lnTo>
                <a:lnTo>
                  <a:pt x="470" y="540"/>
                </a:lnTo>
                <a:lnTo>
                  <a:pt x="468" y="542"/>
                </a:lnTo>
                <a:lnTo>
                  <a:pt x="468" y="546"/>
                </a:lnTo>
                <a:lnTo>
                  <a:pt x="470" y="552"/>
                </a:lnTo>
                <a:lnTo>
                  <a:pt x="470" y="558"/>
                </a:lnTo>
                <a:lnTo>
                  <a:pt x="470" y="564"/>
                </a:lnTo>
                <a:lnTo>
                  <a:pt x="470" y="568"/>
                </a:lnTo>
                <a:lnTo>
                  <a:pt x="470" y="570"/>
                </a:lnTo>
                <a:lnTo>
                  <a:pt x="468" y="572"/>
                </a:lnTo>
                <a:lnTo>
                  <a:pt x="456" y="574"/>
                </a:lnTo>
                <a:lnTo>
                  <a:pt x="454" y="574"/>
                </a:lnTo>
                <a:lnTo>
                  <a:pt x="452" y="572"/>
                </a:lnTo>
                <a:lnTo>
                  <a:pt x="450" y="570"/>
                </a:lnTo>
                <a:lnTo>
                  <a:pt x="450" y="566"/>
                </a:lnTo>
                <a:lnTo>
                  <a:pt x="450" y="564"/>
                </a:lnTo>
                <a:lnTo>
                  <a:pt x="452" y="560"/>
                </a:lnTo>
                <a:lnTo>
                  <a:pt x="456" y="556"/>
                </a:lnTo>
                <a:lnTo>
                  <a:pt x="458" y="552"/>
                </a:lnTo>
                <a:lnTo>
                  <a:pt x="460" y="548"/>
                </a:lnTo>
                <a:lnTo>
                  <a:pt x="460" y="544"/>
                </a:lnTo>
                <a:lnTo>
                  <a:pt x="458" y="540"/>
                </a:lnTo>
                <a:lnTo>
                  <a:pt x="456" y="538"/>
                </a:lnTo>
                <a:lnTo>
                  <a:pt x="452" y="536"/>
                </a:lnTo>
                <a:lnTo>
                  <a:pt x="448" y="536"/>
                </a:lnTo>
                <a:lnTo>
                  <a:pt x="444" y="534"/>
                </a:lnTo>
                <a:lnTo>
                  <a:pt x="442" y="532"/>
                </a:lnTo>
                <a:lnTo>
                  <a:pt x="438" y="534"/>
                </a:lnTo>
                <a:lnTo>
                  <a:pt x="434" y="536"/>
                </a:lnTo>
                <a:lnTo>
                  <a:pt x="434" y="538"/>
                </a:lnTo>
                <a:lnTo>
                  <a:pt x="432" y="538"/>
                </a:lnTo>
                <a:lnTo>
                  <a:pt x="430" y="528"/>
                </a:lnTo>
                <a:lnTo>
                  <a:pt x="418" y="516"/>
                </a:lnTo>
                <a:lnTo>
                  <a:pt x="412" y="514"/>
                </a:lnTo>
                <a:lnTo>
                  <a:pt x="408" y="516"/>
                </a:lnTo>
                <a:lnTo>
                  <a:pt x="402" y="516"/>
                </a:lnTo>
                <a:lnTo>
                  <a:pt x="396" y="516"/>
                </a:lnTo>
                <a:lnTo>
                  <a:pt x="390" y="516"/>
                </a:lnTo>
                <a:lnTo>
                  <a:pt x="386" y="514"/>
                </a:lnTo>
                <a:lnTo>
                  <a:pt x="382" y="514"/>
                </a:lnTo>
                <a:lnTo>
                  <a:pt x="378" y="514"/>
                </a:lnTo>
                <a:lnTo>
                  <a:pt x="372" y="514"/>
                </a:lnTo>
                <a:lnTo>
                  <a:pt x="370" y="516"/>
                </a:lnTo>
                <a:lnTo>
                  <a:pt x="368" y="516"/>
                </a:lnTo>
                <a:lnTo>
                  <a:pt x="364" y="516"/>
                </a:lnTo>
                <a:lnTo>
                  <a:pt x="362" y="518"/>
                </a:lnTo>
                <a:lnTo>
                  <a:pt x="362" y="520"/>
                </a:lnTo>
                <a:lnTo>
                  <a:pt x="362" y="522"/>
                </a:lnTo>
                <a:lnTo>
                  <a:pt x="358" y="524"/>
                </a:lnTo>
                <a:lnTo>
                  <a:pt x="356" y="526"/>
                </a:lnTo>
                <a:lnTo>
                  <a:pt x="356" y="528"/>
                </a:lnTo>
                <a:lnTo>
                  <a:pt x="356" y="532"/>
                </a:lnTo>
                <a:lnTo>
                  <a:pt x="358" y="538"/>
                </a:lnTo>
                <a:lnTo>
                  <a:pt x="356" y="542"/>
                </a:lnTo>
                <a:lnTo>
                  <a:pt x="356" y="544"/>
                </a:lnTo>
                <a:lnTo>
                  <a:pt x="354" y="544"/>
                </a:lnTo>
                <a:lnTo>
                  <a:pt x="352" y="544"/>
                </a:lnTo>
                <a:lnTo>
                  <a:pt x="350" y="544"/>
                </a:lnTo>
                <a:lnTo>
                  <a:pt x="348" y="544"/>
                </a:lnTo>
                <a:lnTo>
                  <a:pt x="342" y="546"/>
                </a:lnTo>
                <a:lnTo>
                  <a:pt x="338" y="548"/>
                </a:lnTo>
                <a:lnTo>
                  <a:pt x="334" y="548"/>
                </a:lnTo>
                <a:lnTo>
                  <a:pt x="332" y="548"/>
                </a:lnTo>
                <a:lnTo>
                  <a:pt x="332" y="546"/>
                </a:lnTo>
                <a:lnTo>
                  <a:pt x="332" y="542"/>
                </a:lnTo>
                <a:lnTo>
                  <a:pt x="334" y="538"/>
                </a:lnTo>
                <a:lnTo>
                  <a:pt x="334" y="536"/>
                </a:lnTo>
                <a:lnTo>
                  <a:pt x="334" y="534"/>
                </a:lnTo>
                <a:lnTo>
                  <a:pt x="326" y="528"/>
                </a:lnTo>
                <a:lnTo>
                  <a:pt x="320" y="530"/>
                </a:lnTo>
                <a:lnTo>
                  <a:pt x="316" y="530"/>
                </a:lnTo>
                <a:lnTo>
                  <a:pt x="312" y="528"/>
                </a:lnTo>
                <a:lnTo>
                  <a:pt x="310" y="526"/>
                </a:lnTo>
                <a:lnTo>
                  <a:pt x="308" y="524"/>
                </a:lnTo>
                <a:lnTo>
                  <a:pt x="308" y="522"/>
                </a:lnTo>
                <a:lnTo>
                  <a:pt x="308" y="520"/>
                </a:lnTo>
                <a:lnTo>
                  <a:pt x="312" y="498"/>
                </a:lnTo>
                <a:lnTo>
                  <a:pt x="316" y="488"/>
                </a:lnTo>
                <a:lnTo>
                  <a:pt x="320" y="484"/>
                </a:lnTo>
                <a:lnTo>
                  <a:pt x="316" y="470"/>
                </a:lnTo>
                <a:lnTo>
                  <a:pt x="310" y="458"/>
                </a:lnTo>
                <a:lnTo>
                  <a:pt x="304" y="452"/>
                </a:lnTo>
                <a:lnTo>
                  <a:pt x="300" y="450"/>
                </a:lnTo>
                <a:lnTo>
                  <a:pt x="300" y="448"/>
                </a:lnTo>
                <a:lnTo>
                  <a:pt x="298" y="448"/>
                </a:lnTo>
                <a:lnTo>
                  <a:pt x="264" y="452"/>
                </a:lnTo>
                <a:lnTo>
                  <a:pt x="252" y="450"/>
                </a:lnTo>
                <a:lnTo>
                  <a:pt x="248" y="446"/>
                </a:lnTo>
                <a:lnTo>
                  <a:pt x="242" y="442"/>
                </a:lnTo>
                <a:lnTo>
                  <a:pt x="232" y="440"/>
                </a:lnTo>
                <a:lnTo>
                  <a:pt x="222" y="440"/>
                </a:lnTo>
                <a:lnTo>
                  <a:pt x="216" y="438"/>
                </a:lnTo>
                <a:lnTo>
                  <a:pt x="208" y="440"/>
                </a:lnTo>
                <a:lnTo>
                  <a:pt x="200" y="444"/>
                </a:lnTo>
                <a:lnTo>
                  <a:pt x="196" y="446"/>
                </a:lnTo>
                <a:lnTo>
                  <a:pt x="192" y="450"/>
                </a:lnTo>
                <a:lnTo>
                  <a:pt x="188" y="452"/>
                </a:lnTo>
                <a:lnTo>
                  <a:pt x="186" y="454"/>
                </a:lnTo>
                <a:lnTo>
                  <a:pt x="186" y="452"/>
                </a:lnTo>
                <a:lnTo>
                  <a:pt x="184" y="450"/>
                </a:lnTo>
                <a:lnTo>
                  <a:pt x="184" y="448"/>
                </a:lnTo>
                <a:lnTo>
                  <a:pt x="182" y="450"/>
                </a:lnTo>
                <a:lnTo>
                  <a:pt x="180" y="450"/>
                </a:lnTo>
                <a:lnTo>
                  <a:pt x="178" y="450"/>
                </a:lnTo>
                <a:lnTo>
                  <a:pt x="178" y="452"/>
                </a:lnTo>
                <a:lnTo>
                  <a:pt x="114" y="438"/>
                </a:lnTo>
                <a:lnTo>
                  <a:pt x="88" y="416"/>
                </a:lnTo>
                <a:lnTo>
                  <a:pt x="82" y="402"/>
                </a:lnTo>
                <a:lnTo>
                  <a:pt x="82" y="392"/>
                </a:lnTo>
                <a:lnTo>
                  <a:pt x="88" y="384"/>
                </a:lnTo>
                <a:lnTo>
                  <a:pt x="92" y="380"/>
                </a:lnTo>
                <a:lnTo>
                  <a:pt x="94" y="380"/>
                </a:lnTo>
                <a:lnTo>
                  <a:pt x="88" y="366"/>
                </a:lnTo>
                <a:lnTo>
                  <a:pt x="96" y="362"/>
                </a:lnTo>
                <a:lnTo>
                  <a:pt x="94" y="358"/>
                </a:lnTo>
                <a:lnTo>
                  <a:pt x="92" y="354"/>
                </a:lnTo>
                <a:lnTo>
                  <a:pt x="92" y="350"/>
                </a:lnTo>
                <a:lnTo>
                  <a:pt x="90" y="348"/>
                </a:lnTo>
                <a:lnTo>
                  <a:pt x="90" y="346"/>
                </a:lnTo>
                <a:lnTo>
                  <a:pt x="88" y="342"/>
                </a:lnTo>
                <a:lnTo>
                  <a:pt x="86" y="340"/>
                </a:lnTo>
                <a:lnTo>
                  <a:pt x="82" y="338"/>
                </a:lnTo>
                <a:lnTo>
                  <a:pt x="76" y="336"/>
                </a:lnTo>
                <a:lnTo>
                  <a:pt x="72" y="336"/>
                </a:lnTo>
                <a:lnTo>
                  <a:pt x="66" y="334"/>
                </a:lnTo>
                <a:lnTo>
                  <a:pt x="62" y="332"/>
                </a:lnTo>
                <a:lnTo>
                  <a:pt x="60" y="330"/>
                </a:lnTo>
                <a:lnTo>
                  <a:pt x="58" y="328"/>
                </a:lnTo>
                <a:lnTo>
                  <a:pt x="50" y="330"/>
                </a:lnTo>
                <a:lnTo>
                  <a:pt x="30" y="332"/>
                </a:lnTo>
                <a:lnTo>
                  <a:pt x="28" y="314"/>
                </a:lnTo>
                <a:lnTo>
                  <a:pt x="26" y="312"/>
                </a:lnTo>
                <a:lnTo>
                  <a:pt x="24" y="310"/>
                </a:lnTo>
                <a:lnTo>
                  <a:pt x="22" y="308"/>
                </a:lnTo>
                <a:lnTo>
                  <a:pt x="20" y="304"/>
                </a:lnTo>
                <a:lnTo>
                  <a:pt x="18" y="300"/>
                </a:lnTo>
                <a:lnTo>
                  <a:pt x="16" y="294"/>
                </a:lnTo>
                <a:lnTo>
                  <a:pt x="16" y="290"/>
                </a:lnTo>
                <a:lnTo>
                  <a:pt x="14" y="286"/>
                </a:lnTo>
                <a:lnTo>
                  <a:pt x="12" y="284"/>
                </a:lnTo>
                <a:lnTo>
                  <a:pt x="10" y="282"/>
                </a:lnTo>
                <a:lnTo>
                  <a:pt x="6" y="282"/>
                </a:lnTo>
                <a:lnTo>
                  <a:pt x="4" y="280"/>
                </a:lnTo>
                <a:lnTo>
                  <a:pt x="2" y="280"/>
                </a:lnTo>
                <a:lnTo>
                  <a:pt x="0" y="276"/>
                </a:lnTo>
                <a:lnTo>
                  <a:pt x="0" y="272"/>
                </a:lnTo>
                <a:lnTo>
                  <a:pt x="0" y="270"/>
                </a:lnTo>
                <a:lnTo>
                  <a:pt x="0" y="266"/>
                </a:lnTo>
                <a:lnTo>
                  <a:pt x="0" y="264"/>
                </a:lnTo>
                <a:lnTo>
                  <a:pt x="2" y="260"/>
                </a:lnTo>
                <a:lnTo>
                  <a:pt x="4" y="256"/>
                </a:lnTo>
                <a:lnTo>
                  <a:pt x="8" y="254"/>
                </a:lnTo>
                <a:lnTo>
                  <a:pt x="12" y="252"/>
                </a:lnTo>
                <a:lnTo>
                  <a:pt x="18" y="252"/>
                </a:lnTo>
                <a:lnTo>
                  <a:pt x="28" y="254"/>
                </a:lnTo>
                <a:lnTo>
                  <a:pt x="40" y="246"/>
                </a:lnTo>
                <a:lnTo>
                  <a:pt x="42" y="244"/>
                </a:lnTo>
                <a:lnTo>
                  <a:pt x="44" y="242"/>
                </a:lnTo>
                <a:lnTo>
                  <a:pt x="48" y="242"/>
                </a:lnTo>
                <a:lnTo>
                  <a:pt x="54" y="240"/>
                </a:lnTo>
                <a:lnTo>
                  <a:pt x="56" y="240"/>
                </a:lnTo>
                <a:lnTo>
                  <a:pt x="60" y="240"/>
                </a:lnTo>
                <a:lnTo>
                  <a:pt x="64" y="238"/>
                </a:lnTo>
                <a:lnTo>
                  <a:pt x="70" y="236"/>
                </a:lnTo>
                <a:lnTo>
                  <a:pt x="74" y="232"/>
                </a:lnTo>
                <a:lnTo>
                  <a:pt x="78" y="226"/>
                </a:lnTo>
                <a:lnTo>
                  <a:pt x="80" y="220"/>
                </a:lnTo>
                <a:lnTo>
                  <a:pt x="82" y="218"/>
                </a:lnTo>
                <a:lnTo>
                  <a:pt x="82" y="216"/>
                </a:lnTo>
                <a:lnTo>
                  <a:pt x="84" y="212"/>
                </a:lnTo>
                <a:lnTo>
                  <a:pt x="84" y="208"/>
                </a:lnTo>
                <a:lnTo>
                  <a:pt x="84" y="206"/>
                </a:lnTo>
                <a:lnTo>
                  <a:pt x="84" y="202"/>
                </a:lnTo>
                <a:lnTo>
                  <a:pt x="80" y="202"/>
                </a:lnTo>
                <a:lnTo>
                  <a:pt x="78" y="198"/>
                </a:lnTo>
                <a:lnTo>
                  <a:pt x="76" y="196"/>
                </a:lnTo>
                <a:lnTo>
                  <a:pt x="74" y="192"/>
                </a:lnTo>
                <a:lnTo>
                  <a:pt x="74" y="188"/>
                </a:lnTo>
                <a:lnTo>
                  <a:pt x="74" y="186"/>
                </a:lnTo>
                <a:lnTo>
                  <a:pt x="80" y="184"/>
                </a:lnTo>
                <a:lnTo>
                  <a:pt x="84" y="182"/>
                </a:lnTo>
                <a:lnTo>
                  <a:pt x="86" y="182"/>
                </a:lnTo>
                <a:lnTo>
                  <a:pt x="88" y="180"/>
                </a:lnTo>
                <a:lnTo>
                  <a:pt x="90" y="178"/>
                </a:lnTo>
                <a:lnTo>
                  <a:pt x="90" y="176"/>
                </a:lnTo>
                <a:lnTo>
                  <a:pt x="90" y="174"/>
                </a:lnTo>
                <a:lnTo>
                  <a:pt x="90" y="172"/>
                </a:lnTo>
                <a:lnTo>
                  <a:pt x="94" y="172"/>
                </a:lnTo>
                <a:lnTo>
                  <a:pt x="98" y="170"/>
                </a:lnTo>
                <a:lnTo>
                  <a:pt x="102" y="170"/>
                </a:lnTo>
                <a:lnTo>
                  <a:pt x="106" y="168"/>
                </a:lnTo>
                <a:lnTo>
                  <a:pt x="110" y="164"/>
                </a:lnTo>
                <a:lnTo>
                  <a:pt x="112" y="158"/>
                </a:lnTo>
                <a:lnTo>
                  <a:pt x="116" y="152"/>
                </a:lnTo>
                <a:lnTo>
                  <a:pt x="116" y="146"/>
                </a:lnTo>
                <a:lnTo>
                  <a:pt x="116" y="142"/>
                </a:lnTo>
                <a:lnTo>
                  <a:pt x="120" y="136"/>
                </a:lnTo>
                <a:lnTo>
                  <a:pt x="124" y="134"/>
                </a:lnTo>
                <a:lnTo>
                  <a:pt x="128" y="132"/>
                </a:lnTo>
                <a:lnTo>
                  <a:pt x="134" y="130"/>
                </a:lnTo>
                <a:lnTo>
                  <a:pt x="140" y="130"/>
                </a:lnTo>
                <a:lnTo>
                  <a:pt x="144" y="128"/>
                </a:lnTo>
                <a:lnTo>
                  <a:pt x="146" y="124"/>
                </a:lnTo>
                <a:lnTo>
                  <a:pt x="148" y="120"/>
                </a:lnTo>
                <a:lnTo>
                  <a:pt x="150" y="114"/>
                </a:lnTo>
                <a:lnTo>
                  <a:pt x="154" y="110"/>
                </a:lnTo>
                <a:lnTo>
                  <a:pt x="158" y="104"/>
                </a:lnTo>
                <a:lnTo>
                  <a:pt x="164" y="102"/>
                </a:lnTo>
                <a:lnTo>
                  <a:pt x="172" y="100"/>
                </a:lnTo>
                <a:lnTo>
                  <a:pt x="176" y="100"/>
                </a:lnTo>
                <a:lnTo>
                  <a:pt x="178" y="98"/>
                </a:lnTo>
                <a:lnTo>
                  <a:pt x="180" y="96"/>
                </a:lnTo>
                <a:lnTo>
                  <a:pt x="180" y="94"/>
                </a:lnTo>
                <a:lnTo>
                  <a:pt x="180" y="92"/>
                </a:lnTo>
                <a:lnTo>
                  <a:pt x="180" y="90"/>
                </a:lnTo>
                <a:lnTo>
                  <a:pt x="180" y="86"/>
                </a:lnTo>
                <a:lnTo>
                  <a:pt x="182" y="82"/>
                </a:lnTo>
                <a:lnTo>
                  <a:pt x="186" y="80"/>
                </a:lnTo>
                <a:lnTo>
                  <a:pt x="190" y="76"/>
                </a:lnTo>
                <a:lnTo>
                  <a:pt x="194" y="74"/>
                </a:lnTo>
                <a:lnTo>
                  <a:pt x="216" y="74"/>
                </a:lnTo>
                <a:lnTo>
                  <a:pt x="194" y="8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96"/>
          <p:cNvSpPr>
            <a:spLocks/>
          </p:cNvSpPr>
          <p:nvPr/>
        </p:nvSpPr>
        <p:spPr bwMode="gray">
          <a:xfrm>
            <a:off x="4692541" y="3927464"/>
            <a:ext cx="124797" cy="97933"/>
          </a:xfrm>
          <a:custGeom>
            <a:avLst/>
            <a:gdLst>
              <a:gd name="T0" fmla="*/ 2 w 68"/>
              <a:gd name="T1" fmla="*/ 36 h 56"/>
              <a:gd name="T2" fmla="*/ 2 w 68"/>
              <a:gd name="T3" fmla="*/ 32 h 56"/>
              <a:gd name="T4" fmla="*/ 0 w 68"/>
              <a:gd name="T5" fmla="*/ 22 h 56"/>
              <a:gd name="T6" fmla="*/ 2 w 68"/>
              <a:gd name="T7" fmla="*/ 10 h 56"/>
              <a:gd name="T8" fmla="*/ 10 w 68"/>
              <a:gd name="T9" fmla="*/ 4 h 56"/>
              <a:gd name="T10" fmla="*/ 10 w 68"/>
              <a:gd name="T11" fmla="*/ 2 h 56"/>
              <a:gd name="T12" fmla="*/ 12 w 68"/>
              <a:gd name="T13" fmla="*/ 2 h 56"/>
              <a:gd name="T14" fmla="*/ 14 w 68"/>
              <a:gd name="T15" fmla="*/ 2 h 56"/>
              <a:gd name="T16" fmla="*/ 16 w 68"/>
              <a:gd name="T17" fmla="*/ 0 h 56"/>
              <a:gd name="T18" fmla="*/ 22 w 68"/>
              <a:gd name="T19" fmla="*/ 0 h 56"/>
              <a:gd name="T20" fmla="*/ 28 w 68"/>
              <a:gd name="T21" fmla="*/ 2 h 56"/>
              <a:gd name="T22" fmla="*/ 34 w 68"/>
              <a:gd name="T23" fmla="*/ 4 h 56"/>
              <a:gd name="T24" fmla="*/ 42 w 68"/>
              <a:gd name="T25" fmla="*/ 10 h 56"/>
              <a:gd name="T26" fmla="*/ 44 w 68"/>
              <a:gd name="T27" fmla="*/ 8 h 56"/>
              <a:gd name="T28" fmla="*/ 46 w 68"/>
              <a:gd name="T29" fmla="*/ 8 h 56"/>
              <a:gd name="T30" fmla="*/ 50 w 68"/>
              <a:gd name="T31" fmla="*/ 8 h 56"/>
              <a:gd name="T32" fmla="*/ 54 w 68"/>
              <a:gd name="T33" fmla="*/ 8 h 56"/>
              <a:gd name="T34" fmla="*/ 58 w 68"/>
              <a:gd name="T35" fmla="*/ 8 h 56"/>
              <a:gd name="T36" fmla="*/ 60 w 68"/>
              <a:gd name="T37" fmla="*/ 8 h 56"/>
              <a:gd name="T38" fmla="*/ 64 w 68"/>
              <a:gd name="T39" fmla="*/ 10 h 56"/>
              <a:gd name="T40" fmla="*/ 66 w 68"/>
              <a:gd name="T41" fmla="*/ 12 h 56"/>
              <a:gd name="T42" fmla="*/ 68 w 68"/>
              <a:gd name="T43" fmla="*/ 16 h 56"/>
              <a:gd name="T44" fmla="*/ 68 w 68"/>
              <a:gd name="T45" fmla="*/ 18 h 56"/>
              <a:gd name="T46" fmla="*/ 66 w 68"/>
              <a:gd name="T47" fmla="*/ 22 h 56"/>
              <a:gd name="T48" fmla="*/ 66 w 68"/>
              <a:gd name="T49" fmla="*/ 26 h 56"/>
              <a:gd name="T50" fmla="*/ 64 w 68"/>
              <a:gd name="T51" fmla="*/ 30 h 56"/>
              <a:gd name="T52" fmla="*/ 64 w 68"/>
              <a:gd name="T53" fmla="*/ 32 h 56"/>
              <a:gd name="T54" fmla="*/ 64 w 68"/>
              <a:gd name="T55" fmla="*/ 34 h 56"/>
              <a:gd name="T56" fmla="*/ 54 w 68"/>
              <a:gd name="T57" fmla="*/ 38 h 56"/>
              <a:gd name="T58" fmla="*/ 50 w 68"/>
              <a:gd name="T59" fmla="*/ 42 h 56"/>
              <a:gd name="T60" fmla="*/ 46 w 68"/>
              <a:gd name="T61" fmla="*/ 42 h 56"/>
              <a:gd name="T62" fmla="*/ 42 w 68"/>
              <a:gd name="T63" fmla="*/ 52 h 56"/>
              <a:gd name="T64" fmla="*/ 24 w 68"/>
              <a:gd name="T65" fmla="*/ 56 h 56"/>
              <a:gd name="T66" fmla="*/ 2 w 68"/>
              <a:gd name="T67" fmla="*/ 36 h 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" h="56">
                <a:moveTo>
                  <a:pt x="2" y="36"/>
                </a:moveTo>
                <a:lnTo>
                  <a:pt x="2" y="32"/>
                </a:lnTo>
                <a:lnTo>
                  <a:pt x="0" y="22"/>
                </a:lnTo>
                <a:lnTo>
                  <a:pt x="2" y="10"/>
                </a:lnTo>
                <a:lnTo>
                  <a:pt x="10" y="4"/>
                </a:lnTo>
                <a:lnTo>
                  <a:pt x="10" y="2"/>
                </a:lnTo>
                <a:lnTo>
                  <a:pt x="12" y="2"/>
                </a:lnTo>
                <a:lnTo>
                  <a:pt x="14" y="2"/>
                </a:lnTo>
                <a:lnTo>
                  <a:pt x="16" y="0"/>
                </a:lnTo>
                <a:lnTo>
                  <a:pt x="22" y="0"/>
                </a:lnTo>
                <a:lnTo>
                  <a:pt x="28" y="2"/>
                </a:lnTo>
                <a:lnTo>
                  <a:pt x="34" y="4"/>
                </a:lnTo>
                <a:lnTo>
                  <a:pt x="42" y="10"/>
                </a:lnTo>
                <a:lnTo>
                  <a:pt x="44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0" y="8"/>
                </a:lnTo>
                <a:lnTo>
                  <a:pt x="64" y="10"/>
                </a:lnTo>
                <a:lnTo>
                  <a:pt x="66" y="12"/>
                </a:lnTo>
                <a:lnTo>
                  <a:pt x="68" y="16"/>
                </a:lnTo>
                <a:lnTo>
                  <a:pt x="68" y="18"/>
                </a:lnTo>
                <a:lnTo>
                  <a:pt x="66" y="22"/>
                </a:lnTo>
                <a:lnTo>
                  <a:pt x="66" y="26"/>
                </a:lnTo>
                <a:lnTo>
                  <a:pt x="64" y="30"/>
                </a:lnTo>
                <a:lnTo>
                  <a:pt x="64" y="32"/>
                </a:lnTo>
                <a:lnTo>
                  <a:pt x="64" y="34"/>
                </a:lnTo>
                <a:lnTo>
                  <a:pt x="54" y="38"/>
                </a:lnTo>
                <a:lnTo>
                  <a:pt x="50" y="42"/>
                </a:lnTo>
                <a:lnTo>
                  <a:pt x="46" y="42"/>
                </a:lnTo>
                <a:lnTo>
                  <a:pt x="42" y="52"/>
                </a:lnTo>
                <a:lnTo>
                  <a:pt x="24" y="56"/>
                </a:lnTo>
                <a:lnTo>
                  <a:pt x="2" y="3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397"/>
          <p:cNvSpPr>
            <a:spLocks/>
          </p:cNvSpPr>
          <p:nvPr/>
        </p:nvSpPr>
        <p:spPr bwMode="gray">
          <a:xfrm>
            <a:off x="5342220" y="3448290"/>
            <a:ext cx="66069" cy="76948"/>
          </a:xfrm>
          <a:custGeom>
            <a:avLst/>
            <a:gdLst>
              <a:gd name="T0" fmla="*/ 6 w 36"/>
              <a:gd name="T1" fmla="*/ 0 h 44"/>
              <a:gd name="T2" fmla="*/ 6 w 36"/>
              <a:gd name="T3" fmla="*/ 2 h 44"/>
              <a:gd name="T4" fmla="*/ 2 w 36"/>
              <a:gd name="T5" fmla="*/ 4 h 44"/>
              <a:gd name="T6" fmla="*/ 0 w 36"/>
              <a:gd name="T7" fmla="*/ 6 h 44"/>
              <a:gd name="T8" fmla="*/ 0 w 36"/>
              <a:gd name="T9" fmla="*/ 10 h 44"/>
              <a:gd name="T10" fmla="*/ 2 w 36"/>
              <a:gd name="T11" fmla="*/ 12 h 44"/>
              <a:gd name="T12" fmla="*/ 4 w 36"/>
              <a:gd name="T13" fmla="*/ 16 h 44"/>
              <a:gd name="T14" fmla="*/ 8 w 36"/>
              <a:gd name="T15" fmla="*/ 20 h 44"/>
              <a:gd name="T16" fmla="*/ 10 w 36"/>
              <a:gd name="T17" fmla="*/ 24 h 44"/>
              <a:gd name="T18" fmla="*/ 14 w 36"/>
              <a:gd name="T19" fmla="*/ 28 h 44"/>
              <a:gd name="T20" fmla="*/ 16 w 36"/>
              <a:gd name="T21" fmla="*/ 32 h 44"/>
              <a:gd name="T22" fmla="*/ 16 w 36"/>
              <a:gd name="T23" fmla="*/ 32 h 44"/>
              <a:gd name="T24" fmla="*/ 16 w 36"/>
              <a:gd name="T25" fmla="*/ 34 h 44"/>
              <a:gd name="T26" fmla="*/ 16 w 36"/>
              <a:gd name="T27" fmla="*/ 36 h 44"/>
              <a:gd name="T28" fmla="*/ 16 w 36"/>
              <a:gd name="T29" fmla="*/ 38 h 44"/>
              <a:gd name="T30" fmla="*/ 18 w 36"/>
              <a:gd name="T31" fmla="*/ 40 h 44"/>
              <a:gd name="T32" fmla="*/ 18 w 36"/>
              <a:gd name="T33" fmla="*/ 42 h 44"/>
              <a:gd name="T34" fmla="*/ 22 w 36"/>
              <a:gd name="T35" fmla="*/ 44 h 44"/>
              <a:gd name="T36" fmla="*/ 26 w 36"/>
              <a:gd name="T37" fmla="*/ 44 h 44"/>
              <a:gd name="T38" fmla="*/ 30 w 36"/>
              <a:gd name="T39" fmla="*/ 42 h 44"/>
              <a:gd name="T40" fmla="*/ 34 w 36"/>
              <a:gd name="T41" fmla="*/ 38 h 44"/>
              <a:gd name="T42" fmla="*/ 34 w 36"/>
              <a:gd name="T43" fmla="*/ 34 h 44"/>
              <a:gd name="T44" fmla="*/ 34 w 36"/>
              <a:gd name="T45" fmla="*/ 30 h 44"/>
              <a:gd name="T46" fmla="*/ 34 w 36"/>
              <a:gd name="T47" fmla="*/ 26 h 44"/>
              <a:gd name="T48" fmla="*/ 34 w 36"/>
              <a:gd name="T49" fmla="*/ 22 h 44"/>
              <a:gd name="T50" fmla="*/ 34 w 36"/>
              <a:gd name="T51" fmla="*/ 18 h 44"/>
              <a:gd name="T52" fmla="*/ 34 w 36"/>
              <a:gd name="T53" fmla="*/ 16 h 44"/>
              <a:gd name="T54" fmla="*/ 36 w 36"/>
              <a:gd name="T55" fmla="*/ 14 h 44"/>
              <a:gd name="T56" fmla="*/ 34 w 36"/>
              <a:gd name="T57" fmla="*/ 14 h 44"/>
              <a:gd name="T58" fmla="*/ 32 w 36"/>
              <a:gd name="T59" fmla="*/ 12 h 44"/>
              <a:gd name="T60" fmla="*/ 28 w 36"/>
              <a:gd name="T61" fmla="*/ 10 h 44"/>
              <a:gd name="T62" fmla="*/ 24 w 36"/>
              <a:gd name="T63" fmla="*/ 6 h 44"/>
              <a:gd name="T64" fmla="*/ 20 w 36"/>
              <a:gd name="T65" fmla="*/ 4 h 44"/>
              <a:gd name="T66" fmla="*/ 18 w 36"/>
              <a:gd name="T67" fmla="*/ 4 h 44"/>
              <a:gd name="T68" fmla="*/ 12 w 36"/>
              <a:gd name="T69" fmla="*/ 4 h 44"/>
              <a:gd name="T70" fmla="*/ 10 w 36"/>
              <a:gd name="T71" fmla="*/ 2 h 44"/>
              <a:gd name="T72" fmla="*/ 8 w 36"/>
              <a:gd name="T73" fmla="*/ 2 h 44"/>
              <a:gd name="T74" fmla="*/ 6 w 36"/>
              <a:gd name="T75" fmla="*/ 0 h 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6" h="44">
                <a:moveTo>
                  <a:pt x="6" y="0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0" y="10"/>
                </a:lnTo>
                <a:lnTo>
                  <a:pt x="2" y="12"/>
                </a:lnTo>
                <a:lnTo>
                  <a:pt x="4" y="16"/>
                </a:lnTo>
                <a:lnTo>
                  <a:pt x="8" y="20"/>
                </a:lnTo>
                <a:lnTo>
                  <a:pt x="10" y="24"/>
                </a:lnTo>
                <a:lnTo>
                  <a:pt x="14" y="28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6" y="38"/>
                </a:lnTo>
                <a:lnTo>
                  <a:pt x="18" y="40"/>
                </a:lnTo>
                <a:lnTo>
                  <a:pt x="18" y="42"/>
                </a:lnTo>
                <a:lnTo>
                  <a:pt x="22" y="44"/>
                </a:lnTo>
                <a:lnTo>
                  <a:pt x="26" y="44"/>
                </a:lnTo>
                <a:lnTo>
                  <a:pt x="30" y="42"/>
                </a:lnTo>
                <a:lnTo>
                  <a:pt x="34" y="38"/>
                </a:lnTo>
                <a:lnTo>
                  <a:pt x="34" y="34"/>
                </a:lnTo>
                <a:lnTo>
                  <a:pt x="34" y="30"/>
                </a:lnTo>
                <a:lnTo>
                  <a:pt x="34" y="26"/>
                </a:lnTo>
                <a:lnTo>
                  <a:pt x="34" y="22"/>
                </a:lnTo>
                <a:lnTo>
                  <a:pt x="34" y="18"/>
                </a:lnTo>
                <a:lnTo>
                  <a:pt x="34" y="16"/>
                </a:lnTo>
                <a:lnTo>
                  <a:pt x="36" y="14"/>
                </a:lnTo>
                <a:lnTo>
                  <a:pt x="34" y="14"/>
                </a:lnTo>
                <a:lnTo>
                  <a:pt x="32" y="12"/>
                </a:lnTo>
                <a:lnTo>
                  <a:pt x="28" y="10"/>
                </a:lnTo>
                <a:lnTo>
                  <a:pt x="24" y="6"/>
                </a:lnTo>
                <a:lnTo>
                  <a:pt x="20" y="4"/>
                </a:lnTo>
                <a:lnTo>
                  <a:pt x="18" y="4"/>
                </a:lnTo>
                <a:lnTo>
                  <a:pt x="12" y="4"/>
                </a:lnTo>
                <a:lnTo>
                  <a:pt x="10" y="2"/>
                </a:lnTo>
                <a:lnTo>
                  <a:pt x="8" y="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398"/>
          <p:cNvSpPr>
            <a:spLocks/>
          </p:cNvSpPr>
          <p:nvPr/>
        </p:nvSpPr>
        <p:spPr bwMode="gray">
          <a:xfrm>
            <a:off x="5364243" y="3234935"/>
            <a:ext cx="264276" cy="213355"/>
          </a:xfrm>
          <a:custGeom>
            <a:avLst/>
            <a:gdLst>
              <a:gd name="T0" fmla="*/ 0 w 144"/>
              <a:gd name="T1" fmla="*/ 114 h 122"/>
              <a:gd name="T2" fmla="*/ 22 w 144"/>
              <a:gd name="T3" fmla="*/ 114 h 122"/>
              <a:gd name="T4" fmla="*/ 58 w 144"/>
              <a:gd name="T5" fmla="*/ 106 h 122"/>
              <a:gd name="T6" fmla="*/ 62 w 144"/>
              <a:gd name="T7" fmla="*/ 118 h 122"/>
              <a:gd name="T8" fmla="*/ 66 w 144"/>
              <a:gd name="T9" fmla="*/ 120 h 122"/>
              <a:gd name="T10" fmla="*/ 74 w 144"/>
              <a:gd name="T11" fmla="*/ 120 h 122"/>
              <a:gd name="T12" fmla="*/ 82 w 144"/>
              <a:gd name="T13" fmla="*/ 114 h 122"/>
              <a:gd name="T14" fmla="*/ 86 w 144"/>
              <a:gd name="T15" fmla="*/ 110 h 122"/>
              <a:gd name="T16" fmla="*/ 102 w 144"/>
              <a:gd name="T17" fmla="*/ 104 h 122"/>
              <a:gd name="T18" fmla="*/ 106 w 144"/>
              <a:gd name="T19" fmla="*/ 100 h 122"/>
              <a:gd name="T20" fmla="*/ 116 w 144"/>
              <a:gd name="T21" fmla="*/ 94 h 122"/>
              <a:gd name="T22" fmla="*/ 124 w 144"/>
              <a:gd name="T23" fmla="*/ 88 h 122"/>
              <a:gd name="T24" fmla="*/ 128 w 144"/>
              <a:gd name="T25" fmla="*/ 82 h 122"/>
              <a:gd name="T26" fmla="*/ 132 w 144"/>
              <a:gd name="T27" fmla="*/ 76 h 122"/>
              <a:gd name="T28" fmla="*/ 136 w 144"/>
              <a:gd name="T29" fmla="*/ 68 h 122"/>
              <a:gd name="T30" fmla="*/ 138 w 144"/>
              <a:gd name="T31" fmla="*/ 60 h 122"/>
              <a:gd name="T32" fmla="*/ 138 w 144"/>
              <a:gd name="T33" fmla="*/ 52 h 122"/>
              <a:gd name="T34" fmla="*/ 136 w 144"/>
              <a:gd name="T35" fmla="*/ 44 h 122"/>
              <a:gd name="T36" fmla="*/ 136 w 144"/>
              <a:gd name="T37" fmla="*/ 42 h 122"/>
              <a:gd name="T38" fmla="*/ 140 w 144"/>
              <a:gd name="T39" fmla="*/ 38 h 122"/>
              <a:gd name="T40" fmla="*/ 144 w 144"/>
              <a:gd name="T41" fmla="*/ 30 h 122"/>
              <a:gd name="T42" fmla="*/ 144 w 144"/>
              <a:gd name="T43" fmla="*/ 20 h 122"/>
              <a:gd name="T44" fmla="*/ 142 w 144"/>
              <a:gd name="T45" fmla="*/ 8 h 122"/>
              <a:gd name="T46" fmla="*/ 140 w 144"/>
              <a:gd name="T47" fmla="*/ 0 h 122"/>
              <a:gd name="T48" fmla="*/ 138 w 144"/>
              <a:gd name="T49" fmla="*/ 0 h 122"/>
              <a:gd name="T50" fmla="*/ 132 w 144"/>
              <a:gd name="T51" fmla="*/ 2 h 122"/>
              <a:gd name="T52" fmla="*/ 122 w 144"/>
              <a:gd name="T53" fmla="*/ 8 h 122"/>
              <a:gd name="T54" fmla="*/ 116 w 144"/>
              <a:gd name="T55" fmla="*/ 18 h 122"/>
              <a:gd name="T56" fmla="*/ 114 w 144"/>
              <a:gd name="T57" fmla="*/ 32 h 122"/>
              <a:gd name="T58" fmla="*/ 112 w 144"/>
              <a:gd name="T59" fmla="*/ 44 h 122"/>
              <a:gd name="T60" fmla="*/ 108 w 144"/>
              <a:gd name="T61" fmla="*/ 48 h 122"/>
              <a:gd name="T62" fmla="*/ 102 w 144"/>
              <a:gd name="T63" fmla="*/ 58 h 122"/>
              <a:gd name="T64" fmla="*/ 94 w 144"/>
              <a:gd name="T65" fmla="*/ 68 h 122"/>
              <a:gd name="T66" fmla="*/ 82 w 144"/>
              <a:gd name="T67" fmla="*/ 76 h 122"/>
              <a:gd name="T68" fmla="*/ 72 w 144"/>
              <a:gd name="T69" fmla="*/ 84 h 122"/>
              <a:gd name="T70" fmla="*/ 64 w 144"/>
              <a:gd name="T71" fmla="*/ 90 h 122"/>
              <a:gd name="T72" fmla="*/ 40 w 144"/>
              <a:gd name="T73" fmla="*/ 90 h 122"/>
              <a:gd name="T74" fmla="*/ 6 w 144"/>
              <a:gd name="T75" fmla="*/ 106 h 1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4" h="122">
                <a:moveTo>
                  <a:pt x="6" y="106"/>
                </a:moveTo>
                <a:lnTo>
                  <a:pt x="0" y="114"/>
                </a:lnTo>
                <a:lnTo>
                  <a:pt x="14" y="118"/>
                </a:lnTo>
                <a:lnTo>
                  <a:pt x="22" y="114"/>
                </a:lnTo>
                <a:lnTo>
                  <a:pt x="38" y="110"/>
                </a:lnTo>
                <a:lnTo>
                  <a:pt x="58" y="106"/>
                </a:lnTo>
                <a:lnTo>
                  <a:pt x="62" y="118"/>
                </a:lnTo>
                <a:lnTo>
                  <a:pt x="62" y="120"/>
                </a:lnTo>
                <a:lnTo>
                  <a:pt x="66" y="120"/>
                </a:lnTo>
                <a:lnTo>
                  <a:pt x="68" y="122"/>
                </a:lnTo>
                <a:lnTo>
                  <a:pt x="74" y="120"/>
                </a:lnTo>
                <a:lnTo>
                  <a:pt x="78" y="116"/>
                </a:lnTo>
                <a:lnTo>
                  <a:pt x="82" y="114"/>
                </a:lnTo>
                <a:lnTo>
                  <a:pt x="84" y="110"/>
                </a:lnTo>
                <a:lnTo>
                  <a:pt x="86" y="110"/>
                </a:lnTo>
                <a:lnTo>
                  <a:pt x="100" y="106"/>
                </a:lnTo>
                <a:lnTo>
                  <a:pt x="102" y="104"/>
                </a:lnTo>
                <a:lnTo>
                  <a:pt x="104" y="104"/>
                </a:lnTo>
                <a:lnTo>
                  <a:pt x="106" y="100"/>
                </a:lnTo>
                <a:lnTo>
                  <a:pt x="112" y="98"/>
                </a:lnTo>
                <a:lnTo>
                  <a:pt x="116" y="94"/>
                </a:lnTo>
                <a:lnTo>
                  <a:pt x="120" y="90"/>
                </a:lnTo>
                <a:lnTo>
                  <a:pt x="124" y="88"/>
                </a:lnTo>
                <a:lnTo>
                  <a:pt x="126" y="84"/>
                </a:lnTo>
                <a:lnTo>
                  <a:pt x="128" y="82"/>
                </a:lnTo>
                <a:lnTo>
                  <a:pt x="130" y="80"/>
                </a:lnTo>
                <a:lnTo>
                  <a:pt x="132" y="76"/>
                </a:lnTo>
                <a:lnTo>
                  <a:pt x="134" y="72"/>
                </a:lnTo>
                <a:lnTo>
                  <a:pt x="136" y="68"/>
                </a:lnTo>
                <a:lnTo>
                  <a:pt x="138" y="64"/>
                </a:lnTo>
                <a:lnTo>
                  <a:pt x="138" y="60"/>
                </a:lnTo>
                <a:lnTo>
                  <a:pt x="138" y="58"/>
                </a:lnTo>
                <a:lnTo>
                  <a:pt x="138" y="52"/>
                </a:lnTo>
                <a:lnTo>
                  <a:pt x="136" y="48"/>
                </a:lnTo>
                <a:lnTo>
                  <a:pt x="136" y="44"/>
                </a:lnTo>
                <a:lnTo>
                  <a:pt x="136" y="42"/>
                </a:lnTo>
                <a:lnTo>
                  <a:pt x="138" y="40"/>
                </a:lnTo>
                <a:lnTo>
                  <a:pt x="140" y="38"/>
                </a:lnTo>
                <a:lnTo>
                  <a:pt x="142" y="34"/>
                </a:lnTo>
                <a:lnTo>
                  <a:pt x="144" y="30"/>
                </a:lnTo>
                <a:lnTo>
                  <a:pt x="144" y="26"/>
                </a:lnTo>
                <a:lnTo>
                  <a:pt x="144" y="20"/>
                </a:lnTo>
                <a:lnTo>
                  <a:pt x="142" y="14"/>
                </a:lnTo>
                <a:lnTo>
                  <a:pt x="142" y="8"/>
                </a:lnTo>
                <a:lnTo>
                  <a:pt x="140" y="4"/>
                </a:lnTo>
                <a:lnTo>
                  <a:pt x="140" y="0"/>
                </a:lnTo>
                <a:lnTo>
                  <a:pt x="138" y="0"/>
                </a:lnTo>
                <a:lnTo>
                  <a:pt x="136" y="0"/>
                </a:lnTo>
                <a:lnTo>
                  <a:pt x="132" y="2"/>
                </a:lnTo>
                <a:lnTo>
                  <a:pt x="126" y="4"/>
                </a:lnTo>
                <a:lnTo>
                  <a:pt x="122" y="8"/>
                </a:lnTo>
                <a:lnTo>
                  <a:pt x="118" y="12"/>
                </a:lnTo>
                <a:lnTo>
                  <a:pt x="116" y="18"/>
                </a:lnTo>
                <a:lnTo>
                  <a:pt x="114" y="26"/>
                </a:lnTo>
                <a:lnTo>
                  <a:pt x="114" y="32"/>
                </a:lnTo>
                <a:lnTo>
                  <a:pt x="112" y="38"/>
                </a:lnTo>
                <a:lnTo>
                  <a:pt x="112" y="44"/>
                </a:lnTo>
                <a:lnTo>
                  <a:pt x="110" y="46"/>
                </a:lnTo>
                <a:lnTo>
                  <a:pt x="108" y="48"/>
                </a:lnTo>
                <a:lnTo>
                  <a:pt x="106" y="52"/>
                </a:lnTo>
                <a:lnTo>
                  <a:pt x="102" y="58"/>
                </a:lnTo>
                <a:lnTo>
                  <a:pt x="98" y="62"/>
                </a:lnTo>
                <a:lnTo>
                  <a:pt x="94" y="68"/>
                </a:lnTo>
                <a:lnTo>
                  <a:pt x="88" y="72"/>
                </a:lnTo>
                <a:lnTo>
                  <a:pt x="82" y="76"/>
                </a:lnTo>
                <a:lnTo>
                  <a:pt x="76" y="80"/>
                </a:lnTo>
                <a:lnTo>
                  <a:pt x="72" y="84"/>
                </a:lnTo>
                <a:lnTo>
                  <a:pt x="68" y="88"/>
                </a:lnTo>
                <a:lnTo>
                  <a:pt x="64" y="90"/>
                </a:lnTo>
                <a:lnTo>
                  <a:pt x="40" y="90"/>
                </a:lnTo>
                <a:lnTo>
                  <a:pt x="22" y="96"/>
                </a:lnTo>
                <a:lnTo>
                  <a:pt x="6" y="10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99"/>
          <p:cNvSpPr>
            <a:spLocks/>
          </p:cNvSpPr>
          <p:nvPr/>
        </p:nvSpPr>
        <p:spPr bwMode="gray">
          <a:xfrm>
            <a:off x="5400948" y="3437797"/>
            <a:ext cx="44046" cy="27981"/>
          </a:xfrm>
          <a:custGeom>
            <a:avLst/>
            <a:gdLst>
              <a:gd name="T0" fmla="*/ 8 w 24"/>
              <a:gd name="T1" fmla="*/ 0 h 16"/>
              <a:gd name="T2" fmla="*/ 0 w 24"/>
              <a:gd name="T3" fmla="*/ 10 h 16"/>
              <a:gd name="T4" fmla="*/ 8 w 24"/>
              <a:gd name="T5" fmla="*/ 16 h 16"/>
              <a:gd name="T6" fmla="*/ 18 w 24"/>
              <a:gd name="T7" fmla="*/ 8 h 16"/>
              <a:gd name="T8" fmla="*/ 24 w 24"/>
              <a:gd name="T9" fmla="*/ 2 h 16"/>
              <a:gd name="T10" fmla="*/ 8 w 24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16">
                <a:moveTo>
                  <a:pt x="8" y="0"/>
                </a:moveTo>
                <a:lnTo>
                  <a:pt x="0" y="10"/>
                </a:lnTo>
                <a:lnTo>
                  <a:pt x="8" y="16"/>
                </a:lnTo>
                <a:lnTo>
                  <a:pt x="18" y="8"/>
                </a:lnTo>
                <a:lnTo>
                  <a:pt x="24" y="2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400"/>
          <p:cNvSpPr>
            <a:spLocks/>
          </p:cNvSpPr>
          <p:nvPr/>
        </p:nvSpPr>
        <p:spPr bwMode="gray">
          <a:xfrm>
            <a:off x="5580803" y="3105523"/>
            <a:ext cx="143150" cy="104929"/>
          </a:xfrm>
          <a:custGeom>
            <a:avLst/>
            <a:gdLst>
              <a:gd name="T0" fmla="*/ 36 w 78"/>
              <a:gd name="T1" fmla="*/ 6 h 60"/>
              <a:gd name="T2" fmla="*/ 36 w 78"/>
              <a:gd name="T3" fmla="*/ 6 h 60"/>
              <a:gd name="T4" fmla="*/ 34 w 78"/>
              <a:gd name="T5" fmla="*/ 4 h 60"/>
              <a:gd name="T6" fmla="*/ 32 w 78"/>
              <a:gd name="T7" fmla="*/ 2 h 60"/>
              <a:gd name="T8" fmla="*/ 30 w 78"/>
              <a:gd name="T9" fmla="*/ 0 h 60"/>
              <a:gd name="T10" fmla="*/ 28 w 78"/>
              <a:gd name="T11" fmla="*/ 0 h 60"/>
              <a:gd name="T12" fmla="*/ 26 w 78"/>
              <a:gd name="T13" fmla="*/ 2 h 60"/>
              <a:gd name="T14" fmla="*/ 24 w 78"/>
              <a:gd name="T15" fmla="*/ 4 h 60"/>
              <a:gd name="T16" fmla="*/ 22 w 78"/>
              <a:gd name="T17" fmla="*/ 12 h 60"/>
              <a:gd name="T18" fmla="*/ 20 w 78"/>
              <a:gd name="T19" fmla="*/ 18 h 60"/>
              <a:gd name="T20" fmla="*/ 20 w 78"/>
              <a:gd name="T21" fmla="*/ 22 h 60"/>
              <a:gd name="T22" fmla="*/ 20 w 78"/>
              <a:gd name="T23" fmla="*/ 26 h 60"/>
              <a:gd name="T24" fmla="*/ 18 w 78"/>
              <a:gd name="T25" fmla="*/ 28 h 60"/>
              <a:gd name="T26" fmla="*/ 16 w 78"/>
              <a:gd name="T27" fmla="*/ 32 h 60"/>
              <a:gd name="T28" fmla="*/ 12 w 78"/>
              <a:gd name="T29" fmla="*/ 36 h 60"/>
              <a:gd name="T30" fmla="*/ 10 w 78"/>
              <a:gd name="T31" fmla="*/ 42 h 60"/>
              <a:gd name="T32" fmla="*/ 6 w 78"/>
              <a:gd name="T33" fmla="*/ 46 h 60"/>
              <a:gd name="T34" fmla="*/ 4 w 78"/>
              <a:gd name="T35" fmla="*/ 48 h 60"/>
              <a:gd name="T36" fmla="*/ 2 w 78"/>
              <a:gd name="T37" fmla="*/ 50 h 60"/>
              <a:gd name="T38" fmla="*/ 0 w 78"/>
              <a:gd name="T39" fmla="*/ 52 h 60"/>
              <a:gd name="T40" fmla="*/ 0 w 78"/>
              <a:gd name="T41" fmla="*/ 54 h 60"/>
              <a:gd name="T42" fmla="*/ 0 w 78"/>
              <a:gd name="T43" fmla="*/ 56 h 60"/>
              <a:gd name="T44" fmla="*/ 4 w 78"/>
              <a:gd name="T45" fmla="*/ 56 h 60"/>
              <a:gd name="T46" fmla="*/ 8 w 78"/>
              <a:gd name="T47" fmla="*/ 58 h 60"/>
              <a:gd name="T48" fmla="*/ 14 w 78"/>
              <a:gd name="T49" fmla="*/ 58 h 60"/>
              <a:gd name="T50" fmla="*/ 20 w 78"/>
              <a:gd name="T51" fmla="*/ 58 h 60"/>
              <a:gd name="T52" fmla="*/ 26 w 78"/>
              <a:gd name="T53" fmla="*/ 58 h 60"/>
              <a:gd name="T54" fmla="*/ 30 w 78"/>
              <a:gd name="T55" fmla="*/ 56 h 60"/>
              <a:gd name="T56" fmla="*/ 32 w 78"/>
              <a:gd name="T57" fmla="*/ 56 h 60"/>
              <a:gd name="T58" fmla="*/ 38 w 78"/>
              <a:gd name="T59" fmla="*/ 60 h 60"/>
              <a:gd name="T60" fmla="*/ 48 w 78"/>
              <a:gd name="T61" fmla="*/ 58 h 60"/>
              <a:gd name="T62" fmla="*/ 48 w 78"/>
              <a:gd name="T63" fmla="*/ 58 h 60"/>
              <a:gd name="T64" fmla="*/ 50 w 78"/>
              <a:gd name="T65" fmla="*/ 56 h 60"/>
              <a:gd name="T66" fmla="*/ 52 w 78"/>
              <a:gd name="T67" fmla="*/ 52 h 60"/>
              <a:gd name="T68" fmla="*/ 54 w 78"/>
              <a:gd name="T69" fmla="*/ 50 h 60"/>
              <a:gd name="T70" fmla="*/ 56 w 78"/>
              <a:gd name="T71" fmla="*/ 46 h 60"/>
              <a:gd name="T72" fmla="*/ 60 w 78"/>
              <a:gd name="T73" fmla="*/ 44 h 60"/>
              <a:gd name="T74" fmla="*/ 62 w 78"/>
              <a:gd name="T75" fmla="*/ 44 h 60"/>
              <a:gd name="T76" fmla="*/ 64 w 78"/>
              <a:gd name="T77" fmla="*/ 44 h 60"/>
              <a:gd name="T78" fmla="*/ 66 w 78"/>
              <a:gd name="T79" fmla="*/ 42 h 60"/>
              <a:gd name="T80" fmla="*/ 70 w 78"/>
              <a:gd name="T81" fmla="*/ 40 h 60"/>
              <a:gd name="T82" fmla="*/ 72 w 78"/>
              <a:gd name="T83" fmla="*/ 38 h 60"/>
              <a:gd name="T84" fmla="*/ 74 w 78"/>
              <a:gd name="T85" fmla="*/ 36 h 60"/>
              <a:gd name="T86" fmla="*/ 76 w 78"/>
              <a:gd name="T87" fmla="*/ 34 h 60"/>
              <a:gd name="T88" fmla="*/ 78 w 78"/>
              <a:gd name="T89" fmla="*/ 32 h 60"/>
              <a:gd name="T90" fmla="*/ 78 w 78"/>
              <a:gd name="T91" fmla="*/ 32 h 60"/>
              <a:gd name="T92" fmla="*/ 78 w 78"/>
              <a:gd name="T93" fmla="*/ 30 h 60"/>
              <a:gd name="T94" fmla="*/ 78 w 78"/>
              <a:gd name="T95" fmla="*/ 26 h 60"/>
              <a:gd name="T96" fmla="*/ 78 w 78"/>
              <a:gd name="T97" fmla="*/ 24 h 60"/>
              <a:gd name="T98" fmla="*/ 76 w 78"/>
              <a:gd name="T99" fmla="*/ 22 h 60"/>
              <a:gd name="T100" fmla="*/ 74 w 78"/>
              <a:gd name="T101" fmla="*/ 20 h 60"/>
              <a:gd name="T102" fmla="*/ 72 w 78"/>
              <a:gd name="T103" fmla="*/ 22 h 60"/>
              <a:gd name="T104" fmla="*/ 70 w 78"/>
              <a:gd name="T105" fmla="*/ 24 h 60"/>
              <a:gd name="T106" fmla="*/ 66 w 78"/>
              <a:gd name="T107" fmla="*/ 26 h 60"/>
              <a:gd name="T108" fmla="*/ 64 w 78"/>
              <a:gd name="T109" fmla="*/ 26 h 60"/>
              <a:gd name="T110" fmla="*/ 62 w 78"/>
              <a:gd name="T111" fmla="*/ 26 h 60"/>
              <a:gd name="T112" fmla="*/ 58 w 78"/>
              <a:gd name="T113" fmla="*/ 24 h 60"/>
              <a:gd name="T114" fmla="*/ 52 w 78"/>
              <a:gd name="T115" fmla="*/ 22 h 60"/>
              <a:gd name="T116" fmla="*/ 46 w 78"/>
              <a:gd name="T117" fmla="*/ 20 h 60"/>
              <a:gd name="T118" fmla="*/ 42 w 78"/>
              <a:gd name="T119" fmla="*/ 16 h 60"/>
              <a:gd name="T120" fmla="*/ 38 w 78"/>
              <a:gd name="T121" fmla="*/ 12 h 60"/>
              <a:gd name="T122" fmla="*/ 36 w 78"/>
              <a:gd name="T123" fmla="*/ 6 h 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8" h="60">
                <a:moveTo>
                  <a:pt x="36" y="6"/>
                </a:moveTo>
                <a:lnTo>
                  <a:pt x="36" y="6"/>
                </a:lnTo>
                <a:lnTo>
                  <a:pt x="34" y="4"/>
                </a:lnTo>
                <a:lnTo>
                  <a:pt x="32" y="2"/>
                </a:lnTo>
                <a:lnTo>
                  <a:pt x="30" y="0"/>
                </a:lnTo>
                <a:lnTo>
                  <a:pt x="28" y="0"/>
                </a:lnTo>
                <a:lnTo>
                  <a:pt x="26" y="2"/>
                </a:lnTo>
                <a:lnTo>
                  <a:pt x="24" y="4"/>
                </a:lnTo>
                <a:lnTo>
                  <a:pt x="22" y="12"/>
                </a:lnTo>
                <a:lnTo>
                  <a:pt x="20" y="18"/>
                </a:lnTo>
                <a:lnTo>
                  <a:pt x="20" y="22"/>
                </a:lnTo>
                <a:lnTo>
                  <a:pt x="20" y="26"/>
                </a:lnTo>
                <a:lnTo>
                  <a:pt x="18" y="28"/>
                </a:lnTo>
                <a:lnTo>
                  <a:pt x="16" y="32"/>
                </a:lnTo>
                <a:lnTo>
                  <a:pt x="12" y="36"/>
                </a:lnTo>
                <a:lnTo>
                  <a:pt x="10" y="42"/>
                </a:lnTo>
                <a:lnTo>
                  <a:pt x="6" y="46"/>
                </a:lnTo>
                <a:lnTo>
                  <a:pt x="4" y="48"/>
                </a:lnTo>
                <a:lnTo>
                  <a:pt x="2" y="50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4" y="56"/>
                </a:lnTo>
                <a:lnTo>
                  <a:pt x="8" y="58"/>
                </a:lnTo>
                <a:lnTo>
                  <a:pt x="14" y="58"/>
                </a:lnTo>
                <a:lnTo>
                  <a:pt x="20" y="58"/>
                </a:lnTo>
                <a:lnTo>
                  <a:pt x="26" y="58"/>
                </a:lnTo>
                <a:lnTo>
                  <a:pt x="30" y="56"/>
                </a:lnTo>
                <a:lnTo>
                  <a:pt x="32" y="56"/>
                </a:lnTo>
                <a:lnTo>
                  <a:pt x="38" y="60"/>
                </a:lnTo>
                <a:lnTo>
                  <a:pt x="48" y="58"/>
                </a:lnTo>
                <a:lnTo>
                  <a:pt x="50" y="56"/>
                </a:lnTo>
                <a:lnTo>
                  <a:pt x="52" y="52"/>
                </a:lnTo>
                <a:lnTo>
                  <a:pt x="54" y="50"/>
                </a:lnTo>
                <a:lnTo>
                  <a:pt x="56" y="46"/>
                </a:lnTo>
                <a:lnTo>
                  <a:pt x="60" y="44"/>
                </a:lnTo>
                <a:lnTo>
                  <a:pt x="62" y="44"/>
                </a:lnTo>
                <a:lnTo>
                  <a:pt x="64" y="44"/>
                </a:lnTo>
                <a:lnTo>
                  <a:pt x="66" y="42"/>
                </a:lnTo>
                <a:lnTo>
                  <a:pt x="70" y="40"/>
                </a:lnTo>
                <a:lnTo>
                  <a:pt x="72" y="38"/>
                </a:lnTo>
                <a:lnTo>
                  <a:pt x="74" y="36"/>
                </a:lnTo>
                <a:lnTo>
                  <a:pt x="76" y="34"/>
                </a:lnTo>
                <a:lnTo>
                  <a:pt x="78" y="32"/>
                </a:lnTo>
                <a:lnTo>
                  <a:pt x="78" y="30"/>
                </a:lnTo>
                <a:lnTo>
                  <a:pt x="78" y="26"/>
                </a:lnTo>
                <a:lnTo>
                  <a:pt x="78" y="24"/>
                </a:lnTo>
                <a:lnTo>
                  <a:pt x="76" y="22"/>
                </a:lnTo>
                <a:lnTo>
                  <a:pt x="74" y="20"/>
                </a:lnTo>
                <a:lnTo>
                  <a:pt x="72" y="22"/>
                </a:lnTo>
                <a:lnTo>
                  <a:pt x="70" y="24"/>
                </a:lnTo>
                <a:lnTo>
                  <a:pt x="66" y="26"/>
                </a:lnTo>
                <a:lnTo>
                  <a:pt x="64" y="26"/>
                </a:lnTo>
                <a:lnTo>
                  <a:pt x="62" y="26"/>
                </a:lnTo>
                <a:lnTo>
                  <a:pt x="58" y="24"/>
                </a:lnTo>
                <a:lnTo>
                  <a:pt x="52" y="22"/>
                </a:lnTo>
                <a:lnTo>
                  <a:pt x="46" y="20"/>
                </a:lnTo>
                <a:lnTo>
                  <a:pt x="42" y="16"/>
                </a:lnTo>
                <a:lnTo>
                  <a:pt x="38" y="12"/>
                </a:lnTo>
                <a:lnTo>
                  <a:pt x="36" y="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401"/>
          <p:cNvSpPr>
            <a:spLocks/>
          </p:cNvSpPr>
          <p:nvPr/>
        </p:nvSpPr>
        <p:spPr bwMode="gray">
          <a:xfrm>
            <a:off x="4039191" y="3402821"/>
            <a:ext cx="146820" cy="59460"/>
          </a:xfrm>
          <a:custGeom>
            <a:avLst/>
            <a:gdLst>
              <a:gd name="T0" fmla="*/ 58 w 80"/>
              <a:gd name="T1" fmla="*/ 0 h 34"/>
              <a:gd name="T2" fmla="*/ 52 w 80"/>
              <a:gd name="T3" fmla="*/ 2 h 34"/>
              <a:gd name="T4" fmla="*/ 38 w 80"/>
              <a:gd name="T5" fmla="*/ 2 h 34"/>
              <a:gd name="T6" fmla="*/ 24 w 80"/>
              <a:gd name="T7" fmla="*/ 2 h 34"/>
              <a:gd name="T8" fmla="*/ 16 w 80"/>
              <a:gd name="T9" fmla="*/ 2 h 34"/>
              <a:gd name="T10" fmla="*/ 0 w 80"/>
              <a:gd name="T11" fmla="*/ 16 h 34"/>
              <a:gd name="T12" fmla="*/ 0 w 80"/>
              <a:gd name="T13" fmla="*/ 22 h 34"/>
              <a:gd name="T14" fmla="*/ 0 w 80"/>
              <a:gd name="T15" fmla="*/ 22 h 34"/>
              <a:gd name="T16" fmla="*/ 2 w 80"/>
              <a:gd name="T17" fmla="*/ 24 h 34"/>
              <a:gd name="T18" fmla="*/ 2 w 80"/>
              <a:gd name="T19" fmla="*/ 28 h 34"/>
              <a:gd name="T20" fmla="*/ 4 w 80"/>
              <a:gd name="T21" fmla="*/ 30 h 34"/>
              <a:gd name="T22" fmla="*/ 6 w 80"/>
              <a:gd name="T23" fmla="*/ 30 h 34"/>
              <a:gd name="T24" fmla="*/ 8 w 80"/>
              <a:gd name="T25" fmla="*/ 30 h 34"/>
              <a:gd name="T26" fmla="*/ 12 w 80"/>
              <a:gd name="T27" fmla="*/ 28 h 34"/>
              <a:gd name="T28" fmla="*/ 16 w 80"/>
              <a:gd name="T29" fmla="*/ 28 h 34"/>
              <a:gd name="T30" fmla="*/ 20 w 80"/>
              <a:gd name="T31" fmla="*/ 30 h 34"/>
              <a:gd name="T32" fmla="*/ 26 w 80"/>
              <a:gd name="T33" fmla="*/ 34 h 34"/>
              <a:gd name="T34" fmla="*/ 26 w 80"/>
              <a:gd name="T35" fmla="*/ 32 h 34"/>
              <a:gd name="T36" fmla="*/ 30 w 80"/>
              <a:gd name="T37" fmla="*/ 28 h 34"/>
              <a:gd name="T38" fmla="*/ 40 w 80"/>
              <a:gd name="T39" fmla="*/ 26 h 34"/>
              <a:gd name="T40" fmla="*/ 58 w 80"/>
              <a:gd name="T41" fmla="*/ 24 h 34"/>
              <a:gd name="T42" fmla="*/ 58 w 80"/>
              <a:gd name="T43" fmla="*/ 24 h 34"/>
              <a:gd name="T44" fmla="*/ 58 w 80"/>
              <a:gd name="T45" fmla="*/ 22 h 34"/>
              <a:gd name="T46" fmla="*/ 58 w 80"/>
              <a:gd name="T47" fmla="*/ 20 h 34"/>
              <a:gd name="T48" fmla="*/ 60 w 80"/>
              <a:gd name="T49" fmla="*/ 16 h 34"/>
              <a:gd name="T50" fmla="*/ 62 w 80"/>
              <a:gd name="T51" fmla="*/ 14 h 34"/>
              <a:gd name="T52" fmla="*/ 66 w 80"/>
              <a:gd name="T53" fmla="*/ 12 h 34"/>
              <a:gd name="T54" fmla="*/ 72 w 80"/>
              <a:gd name="T55" fmla="*/ 10 h 34"/>
              <a:gd name="T56" fmla="*/ 80 w 80"/>
              <a:gd name="T57" fmla="*/ 10 h 34"/>
              <a:gd name="T58" fmla="*/ 78 w 80"/>
              <a:gd name="T59" fmla="*/ 8 h 34"/>
              <a:gd name="T60" fmla="*/ 76 w 80"/>
              <a:gd name="T61" fmla="*/ 8 h 34"/>
              <a:gd name="T62" fmla="*/ 70 w 80"/>
              <a:gd name="T63" fmla="*/ 8 h 34"/>
              <a:gd name="T64" fmla="*/ 64 w 80"/>
              <a:gd name="T65" fmla="*/ 6 h 34"/>
              <a:gd name="T66" fmla="*/ 60 w 80"/>
              <a:gd name="T67" fmla="*/ 4 h 34"/>
              <a:gd name="T68" fmla="*/ 58 w 80"/>
              <a:gd name="T69" fmla="*/ 0 h 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0" h="34">
                <a:moveTo>
                  <a:pt x="58" y="0"/>
                </a:moveTo>
                <a:lnTo>
                  <a:pt x="52" y="2"/>
                </a:lnTo>
                <a:lnTo>
                  <a:pt x="38" y="2"/>
                </a:lnTo>
                <a:lnTo>
                  <a:pt x="24" y="2"/>
                </a:lnTo>
                <a:lnTo>
                  <a:pt x="16" y="2"/>
                </a:lnTo>
                <a:lnTo>
                  <a:pt x="0" y="16"/>
                </a:lnTo>
                <a:lnTo>
                  <a:pt x="0" y="22"/>
                </a:lnTo>
                <a:lnTo>
                  <a:pt x="2" y="24"/>
                </a:lnTo>
                <a:lnTo>
                  <a:pt x="2" y="28"/>
                </a:lnTo>
                <a:lnTo>
                  <a:pt x="4" y="30"/>
                </a:lnTo>
                <a:lnTo>
                  <a:pt x="6" y="30"/>
                </a:lnTo>
                <a:lnTo>
                  <a:pt x="8" y="30"/>
                </a:lnTo>
                <a:lnTo>
                  <a:pt x="12" y="28"/>
                </a:lnTo>
                <a:lnTo>
                  <a:pt x="16" y="28"/>
                </a:lnTo>
                <a:lnTo>
                  <a:pt x="20" y="30"/>
                </a:lnTo>
                <a:lnTo>
                  <a:pt x="26" y="34"/>
                </a:lnTo>
                <a:lnTo>
                  <a:pt x="26" y="32"/>
                </a:lnTo>
                <a:lnTo>
                  <a:pt x="30" y="28"/>
                </a:lnTo>
                <a:lnTo>
                  <a:pt x="40" y="26"/>
                </a:lnTo>
                <a:lnTo>
                  <a:pt x="58" y="24"/>
                </a:lnTo>
                <a:lnTo>
                  <a:pt x="58" y="22"/>
                </a:lnTo>
                <a:lnTo>
                  <a:pt x="58" y="20"/>
                </a:lnTo>
                <a:lnTo>
                  <a:pt x="60" y="16"/>
                </a:lnTo>
                <a:lnTo>
                  <a:pt x="62" y="14"/>
                </a:lnTo>
                <a:lnTo>
                  <a:pt x="66" y="12"/>
                </a:lnTo>
                <a:lnTo>
                  <a:pt x="72" y="10"/>
                </a:lnTo>
                <a:lnTo>
                  <a:pt x="80" y="10"/>
                </a:lnTo>
                <a:lnTo>
                  <a:pt x="78" y="8"/>
                </a:lnTo>
                <a:lnTo>
                  <a:pt x="76" y="8"/>
                </a:lnTo>
                <a:lnTo>
                  <a:pt x="70" y="8"/>
                </a:lnTo>
                <a:lnTo>
                  <a:pt x="64" y="6"/>
                </a:lnTo>
                <a:lnTo>
                  <a:pt x="60" y="4"/>
                </a:lnTo>
                <a:lnTo>
                  <a:pt x="58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402"/>
          <p:cNvSpPr>
            <a:spLocks/>
          </p:cNvSpPr>
          <p:nvPr/>
        </p:nvSpPr>
        <p:spPr bwMode="gray">
          <a:xfrm>
            <a:off x="4039191" y="3402821"/>
            <a:ext cx="146820" cy="59460"/>
          </a:xfrm>
          <a:custGeom>
            <a:avLst/>
            <a:gdLst>
              <a:gd name="T0" fmla="*/ 56 w 80"/>
              <a:gd name="T1" fmla="*/ 0 h 34"/>
              <a:gd name="T2" fmla="*/ 50 w 80"/>
              <a:gd name="T3" fmla="*/ 2 h 34"/>
              <a:gd name="T4" fmla="*/ 38 w 80"/>
              <a:gd name="T5" fmla="*/ 2 h 34"/>
              <a:gd name="T6" fmla="*/ 24 w 80"/>
              <a:gd name="T7" fmla="*/ 2 h 34"/>
              <a:gd name="T8" fmla="*/ 16 w 80"/>
              <a:gd name="T9" fmla="*/ 2 h 34"/>
              <a:gd name="T10" fmla="*/ 0 w 80"/>
              <a:gd name="T11" fmla="*/ 16 h 34"/>
              <a:gd name="T12" fmla="*/ 0 w 80"/>
              <a:gd name="T13" fmla="*/ 22 h 34"/>
              <a:gd name="T14" fmla="*/ 0 w 80"/>
              <a:gd name="T15" fmla="*/ 22 h 34"/>
              <a:gd name="T16" fmla="*/ 2 w 80"/>
              <a:gd name="T17" fmla="*/ 24 h 34"/>
              <a:gd name="T18" fmla="*/ 2 w 80"/>
              <a:gd name="T19" fmla="*/ 28 h 34"/>
              <a:gd name="T20" fmla="*/ 4 w 80"/>
              <a:gd name="T21" fmla="*/ 30 h 34"/>
              <a:gd name="T22" fmla="*/ 6 w 80"/>
              <a:gd name="T23" fmla="*/ 30 h 34"/>
              <a:gd name="T24" fmla="*/ 8 w 80"/>
              <a:gd name="T25" fmla="*/ 30 h 34"/>
              <a:gd name="T26" fmla="*/ 12 w 80"/>
              <a:gd name="T27" fmla="*/ 28 h 34"/>
              <a:gd name="T28" fmla="*/ 16 w 80"/>
              <a:gd name="T29" fmla="*/ 28 h 34"/>
              <a:gd name="T30" fmla="*/ 20 w 80"/>
              <a:gd name="T31" fmla="*/ 30 h 34"/>
              <a:gd name="T32" fmla="*/ 26 w 80"/>
              <a:gd name="T33" fmla="*/ 34 h 34"/>
              <a:gd name="T34" fmla="*/ 26 w 80"/>
              <a:gd name="T35" fmla="*/ 32 h 34"/>
              <a:gd name="T36" fmla="*/ 30 w 80"/>
              <a:gd name="T37" fmla="*/ 28 h 34"/>
              <a:gd name="T38" fmla="*/ 40 w 80"/>
              <a:gd name="T39" fmla="*/ 26 h 34"/>
              <a:gd name="T40" fmla="*/ 58 w 80"/>
              <a:gd name="T41" fmla="*/ 24 h 34"/>
              <a:gd name="T42" fmla="*/ 58 w 80"/>
              <a:gd name="T43" fmla="*/ 24 h 34"/>
              <a:gd name="T44" fmla="*/ 58 w 80"/>
              <a:gd name="T45" fmla="*/ 22 h 34"/>
              <a:gd name="T46" fmla="*/ 58 w 80"/>
              <a:gd name="T47" fmla="*/ 20 h 34"/>
              <a:gd name="T48" fmla="*/ 60 w 80"/>
              <a:gd name="T49" fmla="*/ 16 h 34"/>
              <a:gd name="T50" fmla="*/ 62 w 80"/>
              <a:gd name="T51" fmla="*/ 14 h 34"/>
              <a:gd name="T52" fmla="*/ 66 w 80"/>
              <a:gd name="T53" fmla="*/ 12 h 34"/>
              <a:gd name="T54" fmla="*/ 72 w 80"/>
              <a:gd name="T55" fmla="*/ 10 h 34"/>
              <a:gd name="T56" fmla="*/ 80 w 80"/>
              <a:gd name="T57" fmla="*/ 10 h 34"/>
              <a:gd name="T58" fmla="*/ 78 w 80"/>
              <a:gd name="T59" fmla="*/ 8 h 34"/>
              <a:gd name="T60" fmla="*/ 74 w 80"/>
              <a:gd name="T61" fmla="*/ 8 h 34"/>
              <a:gd name="T62" fmla="*/ 70 w 80"/>
              <a:gd name="T63" fmla="*/ 8 h 34"/>
              <a:gd name="T64" fmla="*/ 64 w 80"/>
              <a:gd name="T65" fmla="*/ 6 h 34"/>
              <a:gd name="T66" fmla="*/ 60 w 80"/>
              <a:gd name="T67" fmla="*/ 4 h 34"/>
              <a:gd name="T68" fmla="*/ 56 w 80"/>
              <a:gd name="T69" fmla="*/ 0 h 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0" h="34">
                <a:moveTo>
                  <a:pt x="56" y="0"/>
                </a:moveTo>
                <a:lnTo>
                  <a:pt x="50" y="2"/>
                </a:lnTo>
                <a:lnTo>
                  <a:pt x="38" y="2"/>
                </a:lnTo>
                <a:lnTo>
                  <a:pt x="24" y="2"/>
                </a:lnTo>
                <a:lnTo>
                  <a:pt x="16" y="2"/>
                </a:lnTo>
                <a:lnTo>
                  <a:pt x="0" y="16"/>
                </a:lnTo>
                <a:lnTo>
                  <a:pt x="0" y="22"/>
                </a:lnTo>
                <a:lnTo>
                  <a:pt x="2" y="24"/>
                </a:lnTo>
                <a:lnTo>
                  <a:pt x="2" y="28"/>
                </a:lnTo>
                <a:lnTo>
                  <a:pt x="4" y="30"/>
                </a:lnTo>
                <a:lnTo>
                  <a:pt x="6" y="30"/>
                </a:lnTo>
                <a:lnTo>
                  <a:pt x="8" y="30"/>
                </a:lnTo>
                <a:lnTo>
                  <a:pt x="12" y="28"/>
                </a:lnTo>
                <a:lnTo>
                  <a:pt x="16" y="28"/>
                </a:lnTo>
                <a:lnTo>
                  <a:pt x="20" y="30"/>
                </a:lnTo>
                <a:lnTo>
                  <a:pt x="26" y="34"/>
                </a:lnTo>
                <a:lnTo>
                  <a:pt x="26" y="32"/>
                </a:lnTo>
                <a:lnTo>
                  <a:pt x="30" y="28"/>
                </a:lnTo>
                <a:lnTo>
                  <a:pt x="40" y="26"/>
                </a:lnTo>
                <a:lnTo>
                  <a:pt x="58" y="24"/>
                </a:lnTo>
                <a:lnTo>
                  <a:pt x="58" y="22"/>
                </a:lnTo>
                <a:lnTo>
                  <a:pt x="58" y="20"/>
                </a:lnTo>
                <a:lnTo>
                  <a:pt x="60" y="16"/>
                </a:lnTo>
                <a:lnTo>
                  <a:pt x="62" y="14"/>
                </a:lnTo>
                <a:lnTo>
                  <a:pt x="66" y="12"/>
                </a:lnTo>
                <a:lnTo>
                  <a:pt x="72" y="10"/>
                </a:lnTo>
                <a:lnTo>
                  <a:pt x="80" y="10"/>
                </a:lnTo>
                <a:lnTo>
                  <a:pt x="78" y="8"/>
                </a:lnTo>
                <a:lnTo>
                  <a:pt x="74" y="8"/>
                </a:lnTo>
                <a:lnTo>
                  <a:pt x="70" y="8"/>
                </a:lnTo>
                <a:lnTo>
                  <a:pt x="64" y="6"/>
                </a:lnTo>
                <a:lnTo>
                  <a:pt x="60" y="4"/>
                </a:lnTo>
                <a:lnTo>
                  <a:pt x="5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403"/>
          <p:cNvSpPr>
            <a:spLocks/>
          </p:cNvSpPr>
          <p:nvPr/>
        </p:nvSpPr>
        <p:spPr bwMode="gray">
          <a:xfrm>
            <a:off x="2475557" y="1926823"/>
            <a:ext cx="616645" cy="720511"/>
          </a:xfrm>
          <a:custGeom>
            <a:avLst/>
            <a:gdLst>
              <a:gd name="T0" fmla="*/ 302 w 336"/>
              <a:gd name="T1" fmla="*/ 44 h 412"/>
              <a:gd name="T2" fmla="*/ 314 w 336"/>
              <a:gd name="T3" fmla="*/ 42 h 412"/>
              <a:gd name="T4" fmla="*/ 312 w 336"/>
              <a:gd name="T5" fmla="*/ 42 h 412"/>
              <a:gd name="T6" fmla="*/ 326 w 336"/>
              <a:gd name="T7" fmla="*/ 38 h 412"/>
              <a:gd name="T8" fmla="*/ 330 w 336"/>
              <a:gd name="T9" fmla="*/ 22 h 412"/>
              <a:gd name="T10" fmla="*/ 302 w 336"/>
              <a:gd name="T11" fmla="*/ 4 h 412"/>
              <a:gd name="T12" fmla="*/ 250 w 336"/>
              <a:gd name="T13" fmla="*/ 8 h 412"/>
              <a:gd name="T14" fmla="*/ 230 w 336"/>
              <a:gd name="T15" fmla="*/ 14 h 412"/>
              <a:gd name="T16" fmla="*/ 218 w 336"/>
              <a:gd name="T17" fmla="*/ 20 h 412"/>
              <a:gd name="T18" fmla="*/ 214 w 336"/>
              <a:gd name="T19" fmla="*/ 26 h 412"/>
              <a:gd name="T20" fmla="*/ 204 w 336"/>
              <a:gd name="T21" fmla="*/ 36 h 412"/>
              <a:gd name="T22" fmla="*/ 194 w 336"/>
              <a:gd name="T23" fmla="*/ 34 h 412"/>
              <a:gd name="T24" fmla="*/ 186 w 336"/>
              <a:gd name="T25" fmla="*/ 34 h 412"/>
              <a:gd name="T26" fmla="*/ 176 w 336"/>
              <a:gd name="T27" fmla="*/ 48 h 412"/>
              <a:gd name="T28" fmla="*/ 158 w 336"/>
              <a:gd name="T29" fmla="*/ 58 h 412"/>
              <a:gd name="T30" fmla="*/ 148 w 336"/>
              <a:gd name="T31" fmla="*/ 76 h 412"/>
              <a:gd name="T32" fmla="*/ 136 w 336"/>
              <a:gd name="T33" fmla="*/ 114 h 412"/>
              <a:gd name="T34" fmla="*/ 106 w 336"/>
              <a:gd name="T35" fmla="*/ 170 h 412"/>
              <a:gd name="T36" fmla="*/ 94 w 336"/>
              <a:gd name="T37" fmla="*/ 200 h 412"/>
              <a:gd name="T38" fmla="*/ 72 w 336"/>
              <a:gd name="T39" fmla="*/ 230 h 412"/>
              <a:gd name="T40" fmla="*/ 26 w 336"/>
              <a:gd name="T41" fmla="*/ 278 h 412"/>
              <a:gd name="T42" fmla="*/ 16 w 336"/>
              <a:gd name="T43" fmla="*/ 284 h 412"/>
              <a:gd name="T44" fmla="*/ 8 w 336"/>
              <a:gd name="T45" fmla="*/ 300 h 412"/>
              <a:gd name="T46" fmla="*/ 4 w 336"/>
              <a:gd name="T47" fmla="*/ 334 h 412"/>
              <a:gd name="T48" fmla="*/ 10 w 336"/>
              <a:gd name="T49" fmla="*/ 344 h 412"/>
              <a:gd name="T50" fmla="*/ 6 w 336"/>
              <a:gd name="T51" fmla="*/ 352 h 412"/>
              <a:gd name="T52" fmla="*/ 2 w 336"/>
              <a:gd name="T53" fmla="*/ 364 h 412"/>
              <a:gd name="T54" fmla="*/ 4 w 336"/>
              <a:gd name="T55" fmla="*/ 384 h 412"/>
              <a:gd name="T56" fmla="*/ 10 w 336"/>
              <a:gd name="T57" fmla="*/ 400 h 412"/>
              <a:gd name="T58" fmla="*/ 28 w 336"/>
              <a:gd name="T59" fmla="*/ 412 h 412"/>
              <a:gd name="T60" fmla="*/ 46 w 336"/>
              <a:gd name="T61" fmla="*/ 402 h 412"/>
              <a:gd name="T62" fmla="*/ 54 w 336"/>
              <a:gd name="T63" fmla="*/ 390 h 412"/>
              <a:gd name="T64" fmla="*/ 58 w 336"/>
              <a:gd name="T65" fmla="*/ 376 h 412"/>
              <a:gd name="T66" fmla="*/ 68 w 336"/>
              <a:gd name="T67" fmla="*/ 370 h 412"/>
              <a:gd name="T68" fmla="*/ 76 w 336"/>
              <a:gd name="T69" fmla="*/ 358 h 412"/>
              <a:gd name="T70" fmla="*/ 80 w 336"/>
              <a:gd name="T71" fmla="*/ 342 h 412"/>
              <a:gd name="T72" fmla="*/ 92 w 336"/>
              <a:gd name="T73" fmla="*/ 354 h 412"/>
              <a:gd name="T74" fmla="*/ 100 w 336"/>
              <a:gd name="T75" fmla="*/ 318 h 412"/>
              <a:gd name="T76" fmla="*/ 102 w 336"/>
              <a:gd name="T77" fmla="*/ 260 h 412"/>
              <a:gd name="T78" fmla="*/ 132 w 336"/>
              <a:gd name="T79" fmla="*/ 198 h 412"/>
              <a:gd name="T80" fmla="*/ 140 w 336"/>
              <a:gd name="T81" fmla="*/ 178 h 412"/>
              <a:gd name="T82" fmla="*/ 154 w 336"/>
              <a:gd name="T83" fmla="*/ 162 h 412"/>
              <a:gd name="T84" fmla="*/ 162 w 336"/>
              <a:gd name="T85" fmla="*/ 134 h 412"/>
              <a:gd name="T86" fmla="*/ 170 w 336"/>
              <a:gd name="T87" fmla="*/ 112 h 412"/>
              <a:gd name="T88" fmla="*/ 224 w 336"/>
              <a:gd name="T89" fmla="*/ 64 h 412"/>
              <a:gd name="T90" fmla="*/ 238 w 336"/>
              <a:gd name="T91" fmla="*/ 66 h 412"/>
              <a:gd name="T92" fmla="*/ 264 w 336"/>
              <a:gd name="T93" fmla="*/ 70 h 412"/>
              <a:gd name="T94" fmla="*/ 276 w 336"/>
              <a:gd name="T95" fmla="*/ 64 h 412"/>
              <a:gd name="T96" fmla="*/ 278 w 336"/>
              <a:gd name="T97" fmla="*/ 56 h 412"/>
              <a:gd name="T98" fmla="*/ 294 w 336"/>
              <a:gd name="T99" fmla="*/ 50 h 412"/>
              <a:gd name="T100" fmla="*/ 328 w 336"/>
              <a:gd name="T101" fmla="*/ 64 h 412"/>
              <a:gd name="T102" fmla="*/ 326 w 336"/>
              <a:gd name="T103" fmla="*/ 52 h 4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36" h="412">
                <a:moveTo>
                  <a:pt x="326" y="52"/>
                </a:moveTo>
                <a:lnTo>
                  <a:pt x="314" y="48"/>
                </a:lnTo>
                <a:lnTo>
                  <a:pt x="308" y="46"/>
                </a:lnTo>
                <a:lnTo>
                  <a:pt x="302" y="44"/>
                </a:lnTo>
                <a:lnTo>
                  <a:pt x="300" y="44"/>
                </a:lnTo>
                <a:lnTo>
                  <a:pt x="298" y="44"/>
                </a:lnTo>
                <a:lnTo>
                  <a:pt x="314" y="42"/>
                </a:lnTo>
                <a:lnTo>
                  <a:pt x="312" y="42"/>
                </a:lnTo>
                <a:lnTo>
                  <a:pt x="314" y="42"/>
                </a:lnTo>
                <a:lnTo>
                  <a:pt x="318" y="42"/>
                </a:lnTo>
                <a:lnTo>
                  <a:pt x="322" y="40"/>
                </a:lnTo>
                <a:lnTo>
                  <a:pt x="326" y="38"/>
                </a:lnTo>
                <a:lnTo>
                  <a:pt x="328" y="34"/>
                </a:lnTo>
                <a:lnTo>
                  <a:pt x="328" y="30"/>
                </a:lnTo>
                <a:lnTo>
                  <a:pt x="330" y="26"/>
                </a:lnTo>
                <a:lnTo>
                  <a:pt x="330" y="22"/>
                </a:lnTo>
                <a:lnTo>
                  <a:pt x="314" y="20"/>
                </a:lnTo>
                <a:lnTo>
                  <a:pt x="310" y="10"/>
                </a:lnTo>
                <a:lnTo>
                  <a:pt x="302" y="4"/>
                </a:lnTo>
                <a:lnTo>
                  <a:pt x="282" y="6"/>
                </a:lnTo>
                <a:lnTo>
                  <a:pt x="258" y="0"/>
                </a:lnTo>
                <a:lnTo>
                  <a:pt x="256" y="4"/>
                </a:lnTo>
                <a:lnTo>
                  <a:pt x="250" y="8"/>
                </a:lnTo>
                <a:lnTo>
                  <a:pt x="246" y="12"/>
                </a:lnTo>
                <a:lnTo>
                  <a:pt x="240" y="12"/>
                </a:lnTo>
                <a:lnTo>
                  <a:pt x="234" y="14"/>
                </a:lnTo>
                <a:lnTo>
                  <a:pt x="230" y="14"/>
                </a:lnTo>
                <a:lnTo>
                  <a:pt x="224" y="16"/>
                </a:lnTo>
                <a:lnTo>
                  <a:pt x="220" y="18"/>
                </a:lnTo>
                <a:lnTo>
                  <a:pt x="218" y="20"/>
                </a:lnTo>
                <a:lnTo>
                  <a:pt x="216" y="22"/>
                </a:lnTo>
                <a:lnTo>
                  <a:pt x="214" y="26"/>
                </a:lnTo>
                <a:lnTo>
                  <a:pt x="214" y="28"/>
                </a:lnTo>
                <a:lnTo>
                  <a:pt x="212" y="32"/>
                </a:lnTo>
                <a:lnTo>
                  <a:pt x="208" y="36"/>
                </a:lnTo>
                <a:lnTo>
                  <a:pt x="204" y="36"/>
                </a:lnTo>
                <a:lnTo>
                  <a:pt x="200" y="36"/>
                </a:lnTo>
                <a:lnTo>
                  <a:pt x="196" y="36"/>
                </a:lnTo>
                <a:lnTo>
                  <a:pt x="196" y="34"/>
                </a:lnTo>
                <a:lnTo>
                  <a:pt x="194" y="34"/>
                </a:lnTo>
                <a:lnTo>
                  <a:pt x="194" y="32"/>
                </a:lnTo>
                <a:lnTo>
                  <a:pt x="190" y="32"/>
                </a:lnTo>
                <a:lnTo>
                  <a:pt x="186" y="34"/>
                </a:lnTo>
                <a:lnTo>
                  <a:pt x="182" y="38"/>
                </a:lnTo>
                <a:lnTo>
                  <a:pt x="178" y="42"/>
                </a:lnTo>
                <a:lnTo>
                  <a:pt x="176" y="46"/>
                </a:lnTo>
                <a:lnTo>
                  <a:pt x="176" y="48"/>
                </a:lnTo>
                <a:lnTo>
                  <a:pt x="174" y="48"/>
                </a:lnTo>
                <a:lnTo>
                  <a:pt x="168" y="54"/>
                </a:lnTo>
                <a:lnTo>
                  <a:pt x="162" y="56"/>
                </a:lnTo>
                <a:lnTo>
                  <a:pt x="158" y="58"/>
                </a:lnTo>
                <a:lnTo>
                  <a:pt x="154" y="62"/>
                </a:lnTo>
                <a:lnTo>
                  <a:pt x="152" y="66"/>
                </a:lnTo>
                <a:lnTo>
                  <a:pt x="150" y="70"/>
                </a:lnTo>
                <a:lnTo>
                  <a:pt x="148" y="76"/>
                </a:lnTo>
                <a:lnTo>
                  <a:pt x="148" y="80"/>
                </a:lnTo>
                <a:lnTo>
                  <a:pt x="148" y="82"/>
                </a:lnTo>
                <a:lnTo>
                  <a:pt x="136" y="114"/>
                </a:lnTo>
                <a:lnTo>
                  <a:pt x="116" y="150"/>
                </a:lnTo>
                <a:lnTo>
                  <a:pt x="114" y="152"/>
                </a:lnTo>
                <a:lnTo>
                  <a:pt x="110" y="160"/>
                </a:lnTo>
                <a:lnTo>
                  <a:pt x="106" y="170"/>
                </a:lnTo>
                <a:lnTo>
                  <a:pt x="102" y="180"/>
                </a:lnTo>
                <a:lnTo>
                  <a:pt x="100" y="184"/>
                </a:lnTo>
                <a:lnTo>
                  <a:pt x="98" y="190"/>
                </a:lnTo>
                <a:lnTo>
                  <a:pt x="94" y="200"/>
                </a:lnTo>
                <a:lnTo>
                  <a:pt x="88" y="212"/>
                </a:lnTo>
                <a:lnTo>
                  <a:pt x="84" y="220"/>
                </a:lnTo>
                <a:lnTo>
                  <a:pt x="82" y="224"/>
                </a:lnTo>
                <a:lnTo>
                  <a:pt x="72" y="230"/>
                </a:lnTo>
                <a:lnTo>
                  <a:pt x="54" y="254"/>
                </a:lnTo>
                <a:lnTo>
                  <a:pt x="32" y="268"/>
                </a:lnTo>
                <a:lnTo>
                  <a:pt x="30" y="274"/>
                </a:lnTo>
                <a:lnTo>
                  <a:pt x="26" y="278"/>
                </a:lnTo>
                <a:lnTo>
                  <a:pt x="22" y="280"/>
                </a:lnTo>
                <a:lnTo>
                  <a:pt x="20" y="282"/>
                </a:lnTo>
                <a:lnTo>
                  <a:pt x="16" y="284"/>
                </a:lnTo>
                <a:lnTo>
                  <a:pt x="14" y="290"/>
                </a:lnTo>
                <a:lnTo>
                  <a:pt x="12" y="294"/>
                </a:lnTo>
                <a:lnTo>
                  <a:pt x="10" y="298"/>
                </a:lnTo>
                <a:lnTo>
                  <a:pt x="8" y="300"/>
                </a:lnTo>
                <a:lnTo>
                  <a:pt x="2" y="312"/>
                </a:lnTo>
                <a:lnTo>
                  <a:pt x="0" y="324"/>
                </a:lnTo>
                <a:lnTo>
                  <a:pt x="4" y="334"/>
                </a:lnTo>
                <a:lnTo>
                  <a:pt x="8" y="338"/>
                </a:lnTo>
                <a:lnTo>
                  <a:pt x="10" y="340"/>
                </a:lnTo>
                <a:lnTo>
                  <a:pt x="10" y="342"/>
                </a:lnTo>
                <a:lnTo>
                  <a:pt x="10" y="344"/>
                </a:lnTo>
                <a:lnTo>
                  <a:pt x="8" y="344"/>
                </a:lnTo>
                <a:lnTo>
                  <a:pt x="8" y="346"/>
                </a:lnTo>
                <a:lnTo>
                  <a:pt x="6" y="348"/>
                </a:lnTo>
                <a:lnTo>
                  <a:pt x="6" y="352"/>
                </a:lnTo>
                <a:lnTo>
                  <a:pt x="6" y="356"/>
                </a:lnTo>
                <a:lnTo>
                  <a:pt x="6" y="358"/>
                </a:lnTo>
                <a:lnTo>
                  <a:pt x="2" y="364"/>
                </a:lnTo>
                <a:lnTo>
                  <a:pt x="2" y="370"/>
                </a:lnTo>
                <a:lnTo>
                  <a:pt x="2" y="376"/>
                </a:lnTo>
                <a:lnTo>
                  <a:pt x="2" y="380"/>
                </a:lnTo>
                <a:lnTo>
                  <a:pt x="4" y="384"/>
                </a:lnTo>
                <a:lnTo>
                  <a:pt x="4" y="386"/>
                </a:lnTo>
                <a:lnTo>
                  <a:pt x="4" y="388"/>
                </a:lnTo>
                <a:lnTo>
                  <a:pt x="8" y="394"/>
                </a:lnTo>
                <a:lnTo>
                  <a:pt x="10" y="400"/>
                </a:lnTo>
                <a:lnTo>
                  <a:pt x="16" y="404"/>
                </a:lnTo>
                <a:lnTo>
                  <a:pt x="20" y="408"/>
                </a:lnTo>
                <a:lnTo>
                  <a:pt x="24" y="410"/>
                </a:lnTo>
                <a:lnTo>
                  <a:pt x="28" y="412"/>
                </a:lnTo>
                <a:lnTo>
                  <a:pt x="30" y="412"/>
                </a:lnTo>
                <a:lnTo>
                  <a:pt x="36" y="410"/>
                </a:lnTo>
                <a:lnTo>
                  <a:pt x="42" y="406"/>
                </a:lnTo>
                <a:lnTo>
                  <a:pt x="46" y="402"/>
                </a:lnTo>
                <a:lnTo>
                  <a:pt x="50" y="398"/>
                </a:lnTo>
                <a:lnTo>
                  <a:pt x="52" y="394"/>
                </a:lnTo>
                <a:lnTo>
                  <a:pt x="54" y="392"/>
                </a:lnTo>
                <a:lnTo>
                  <a:pt x="54" y="390"/>
                </a:lnTo>
                <a:lnTo>
                  <a:pt x="54" y="384"/>
                </a:lnTo>
                <a:lnTo>
                  <a:pt x="56" y="380"/>
                </a:lnTo>
                <a:lnTo>
                  <a:pt x="56" y="376"/>
                </a:lnTo>
                <a:lnTo>
                  <a:pt x="58" y="376"/>
                </a:lnTo>
                <a:lnTo>
                  <a:pt x="58" y="374"/>
                </a:lnTo>
                <a:lnTo>
                  <a:pt x="62" y="374"/>
                </a:lnTo>
                <a:lnTo>
                  <a:pt x="64" y="372"/>
                </a:lnTo>
                <a:lnTo>
                  <a:pt x="68" y="370"/>
                </a:lnTo>
                <a:lnTo>
                  <a:pt x="70" y="368"/>
                </a:lnTo>
                <a:lnTo>
                  <a:pt x="70" y="366"/>
                </a:lnTo>
                <a:lnTo>
                  <a:pt x="72" y="364"/>
                </a:lnTo>
                <a:lnTo>
                  <a:pt x="76" y="358"/>
                </a:lnTo>
                <a:lnTo>
                  <a:pt x="78" y="352"/>
                </a:lnTo>
                <a:lnTo>
                  <a:pt x="80" y="346"/>
                </a:lnTo>
                <a:lnTo>
                  <a:pt x="80" y="344"/>
                </a:lnTo>
                <a:lnTo>
                  <a:pt x="80" y="342"/>
                </a:lnTo>
                <a:lnTo>
                  <a:pt x="80" y="340"/>
                </a:lnTo>
                <a:lnTo>
                  <a:pt x="86" y="356"/>
                </a:lnTo>
                <a:lnTo>
                  <a:pt x="88" y="356"/>
                </a:lnTo>
                <a:lnTo>
                  <a:pt x="92" y="354"/>
                </a:lnTo>
                <a:lnTo>
                  <a:pt x="96" y="350"/>
                </a:lnTo>
                <a:lnTo>
                  <a:pt x="100" y="340"/>
                </a:lnTo>
                <a:lnTo>
                  <a:pt x="100" y="324"/>
                </a:lnTo>
                <a:lnTo>
                  <a:pt x="100" y="318"/>
                </a:lnTo>
                <a:lnTo>
                  <a:pt x="100" y="306"/>
                </a:lnTo>
                <a:lnTo>
                  <a:pt x="102" y="290"/>
                </a:lnTo>
                <a:lnTo>
                  <a:pt x="102" y="274"/>
                </a:lnTo>
                <a:lnTo>
                  <a:pt x="102" y="260"/>
                </a:lnTo>
                <a:lnTo>
                  <a:pt x="98" y="254"/>
                </a:lnTo>
                <a:lnTo>
                  <a:pt x="120" y="240"/>
                </a:lnTo>
                <a:lnTo>
                  <a:pt x="122" y="216"/>
                </a:lnTo>
                <a:lnTo>
                  <a:pt x="132" y="198"/>
                </a:lnTo>
                <a:lnTo>
                  <a:pt x="134" y="182"/>
                </a:lnTo>
                <a:lnTo>
                  <a:pt x="136" y="182"/>
                </a:lnTo>
                <a:lnTo>
                  <a:pt x="138" y="182"/>
                </a:lnTo>
                <a:lnTo>
                  <a:pt x="140" y="178"/>
                </a:lnTo>
                <a:lnTo>
                  <a:pt x="144" y="174"/>
                </a:lnTo>
                <a:lnTo>
                  <a:pt x="148" y="170"/>
                </a:lnTo>
                <a:lnTo>
                  <a:pt x="152" y="166"/>
                </a:lnTo>
                <a:lnTo>
                  <a:pt x="154" y="162"/>
                </a:lnTo>
                <a:lnTo>
                  <a:pt x="158" y="158"/>
                </a:lnTo>
                <a:lnTo>
                  <a:pt x="158" y="136"/>
                </a:lnTo>
                <a:lnTo>
                  <a:pt x="160" y="134"/>
                </a:lnTo>
                <a:lnTo>
                  <a:pt x="162" y="134"/>
                </a:lnTo>
                <a:lnTo>
                  <a:pt x="164" y="130"/>
                </a:lnTo>
                <a:lnTo>
                  <a:pt x="166" y="124"/>
                </a:lnTo>
                <a:lnTo>
                  <a:pt x="166" y="122"/>
                </a:lnTo>
                <a:lnTo>
                  <a:pt x="170" y="112"/>
                </a:lnTo>
                <a:lnTo>
                  <a:pt x="178" y="98"/>
                </a:lnTo>
                <a:lnTo>
                  <a:pt x="196" y="82"/>
                </a:lnTo>
                <a:lnTo>
                  <a:pt x="224" y="64"/>
                </a:lnTo>
                <a:lnTo>
                  <a:pt x="226" y="64"/>
                </a:lnTo>
                <a:lnTo>
                  <a:pt x="230" y="64"/>
                </a:lnTo>
                <a:lnTo>
                  <a:pt x="234" y="64"/>
                </a:lnTo>
                <a:lnTo>
                  <a:pt x="238" y="66"/>
                </a:lnTo>
                <a:lnTo>
                  <a:pt x="242" y="70"/>
                </a:lnTo>
                <a:lnTo>
                  <a:pt x="260" y="72"/>
                </a:lnTo>
                <a:lnTo>
                  <a:pt x="264" y="70"/>
                </a:lnTo>
                <a:lnTo>
                  <a:pt x="266" y="70"/>
                </a:lnTo>
                <a:lnTo>
                  <a:pt x="270" y="68"/>
                </a:lnTo>
                <a:lnTo>
                  <a:pt x="272" y="66"/>
                </a:lnTo>
                <a:lnTo>
                  <a:pt x="276" y="64"/>
                </a:lnTo>
                <a:lnTo>
                  <a:pt x="276" y="60"/>
                </a:lnTo>
                <a:lnTo>
                  <a:pt x="276" y="58"/>
                </a:lnTo>
                <a:lnTo>
                  <a:pt x="278" y="56"/>
                </a:lnTo>
                <a:lnTo>
                  <a:pt x="280" y="52"/>
                </a:lnTo>
                <a:lnTo>
                  <a:pt x="284" y="50"/>
                </a:lnTo>
                <a:lnTo>
                  <a:pt x="288" y="50"/>
                </a:lnTo>
                <a:lnTo>
                  <a:pt x="294" y="50"/>
                </a:lnTo>
                <a:lnTo>
                  <a:pt x="326" y="66"/>
                </a:lnTo>
                <a:lnTo>
                  <a:pt x="328" y="64"/>
                </a:lnTo>
                <a:lnTo>
                  <a:pt x="328" y="62"/>
                </a:lnTo>
                <a:lnTo>
                  <a:pt x="328" y="56"/>
                </a:lnTo>
                <a:lnTo>
                  <a:pt x="336" y="56"/>
                </a:lnTo>
                <a:lnTo>
                  <a:pt x="326" y="5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404"/>
          <p:cNvSpPr>
            <a:spLocks/>
          </p:cNvSpPr>
          <p:nvPr/>
        </p:nvSpPr>
        <p:spPr bwMode="gray">
          <a:xfrm>
            <a:off x="2134200" y="3147494"/>
            <a:ext cx="289970" cy="230843"/>
          </a:xfrm>
          <a:custGeom>
            <a:avLst/>
            <a:gdLst>
              <a:gd name="T0" fmla="*/ 154 w 158"/>
              <a:gd name="T1" fmla="*/ 46 h 132"/>
              <a:gd name="T2" fmla="*/ 146 w 158"/>
              <a:gd name="T3" fmla="*/ 46 h 132"/>
              <a:gd name="T4" fmla="*/ 136 w 158"/>
              <a:gd name="T5" fmla="*/ 48 h 132"/>
              <a:gd name="T6" fmla="*/ 132 w 158"/>
              <a:gd name="T7" fmla="*/ 54 h 132"/>
              <a:gd name="T8" fmla="*/ 126 w 158"/>
              <a:gd name="T9" fmla="*/ 58 h 132"/>
              <a:gd name="T10" fmla="*/ 120 w 158"/>
              <a:gd name="T11" fmla="*/ 66 h 132"/>
              <a:gd name="T12" fmla="*/ 120 w 158"/>
              <a:gd name="T13" fmla="*/ 74 h 132"/>
              <a:gd name="T14" fmla="*/ 120 w 158"/>
              <a:gd name="T15" fmla="*/ 78 h 132"/>
              <a:gd name="T16" fmla="*/ 116 w 158"/>
              <a:gd name="T17" fmla="*/ 84 h 132"/>
              <a:gd name="T18" fmla="*/ 110 w 158"/>
              <a:gd name="T19" fmla="*/ 92 h 132"/>
              <a:gd name="T20" fmla="*/ 96 w 158"/>
              <a:gd name="T21" fmla="*/ 118 h 132"/>
              <a:gd name="T22" fmla="*/ 92 w 158"/>
              <a:gd name="T23" fmla="*/ 118 h 132"/>
              <a:gd name="T24" fmla="*/ 78 w 158"/>
              <a:gd name="T25" fmla="*/ 118 h 132"/>
              <a:gd name="T26" fmla="*/ 68 w 158"/>
              <a:gd name="T27" fmla="*/ 116 h 132"/>
              <a:gd name="T28" fmla="*/ 60 w 158"/>
              <a:gd name="T29" fmla="*/ 118 h 132"/>
              <a:gd name="T30" fmla="*/ 52 w 158"/>
              <a:gd name="T31" fmla="*/ 120 h 132"/>
              <a:gd name="T32" fmla="*/ 50 w 158"/>
              <a:gd name="T33" fmla="*/ 122 h 132"/>
              <a:gd name="T34" fmla="*/ 44 w 158"/>
              <a:gd name="T35" fmla="*/ 120 h 132"/>
              <a:gd name="T36" fmla="*/ 38 w 158"/>
              <a:gd name="T37" fmla="*/ 120 h 132"/>
              <a:gd name="T38" fmla="*/ 32 w 158"/>
              <a:gd name="T39" fmla="*/ 124 h 132"/>
              <a:gd name="T40" fmla="*/ 30 w 158"/>
              <a:gd name="T41" fmla="*/ 132 h 132"/>
              <a:gd name="T42" fmla="*/ 26 w 158"/>
              <a:gd name="T43" fmla="*/ 132 h 132"/>
              <a:gd name="T44" fmla="*/ 20 w 158"/>
              <a:gd name="T45" fmla="*/ 128 h 132"/>
              <a:gd name="T46" fmla="*/ 18 w 158"/>
              <a:gd name="T47" fmla="*/ 122 h 132"/>
              <a:gd name="T48" fmla="*/ 16 w 158"/>
              <a:gd name="T49" fmla="*/ 120 h 132"/>
              <a:gd name="T50" fmla="*/ 16 w 158"/>
              <a:gd name="T51" fmla="*/ 118 h 132"/>
              <a:gd name="T52" fmla="*/ 16 w 158"/>
              <a:gd name="T53" fmla="*/ 118 h 132"/>
              <a:gd name="T54" fmla="*/ 16 w 158"/>
              <a:gd name="T55" fmla="*/ 114 h 132"/>
              <a:gd name="T56" fmla="*/ 20 w 158"/>
              <a:gd name="T57" fmla="*/ 104 h 132"/>
              <a:gd name="T58" fmla="*/ 24 w 158"/>
              <a:gd name="T59" fmla="*/ 102 h 132"/>
              <a:gd name="T60" fmla="*/ 30 w 158"/>
              <a:gd name="T61" fmla="*/ 98 h 132"/>
              <a:gd name="T62" fmla="*/ 28 w 158"/>
              <a:gd name="T63" fmla="*/ 88 h 132"/>
              <a:gd name="T64" fmla="*/ 30 w 158"/>
              <a:gd name="T65" fmla="*/ 70 h 132"/>
              <a:gd name="T66" fmla="*/ 30 w 158"/>
              <a:gd name="T67" fmla="*/ 50 h 132"/>
              <a:gd name="T68" fmla="*/ 32 w 158"/>
              <a:gd name="T69" fmla="*/ 42 h 132"/>
              <a:gd name="T70" fmla="*/ 38 w 158"/>
              <a:gd name="T71" fmla="*/ 38 h 132"/>
              <a:gd name="T72" fmla="*/ 38 w 158"/>
              <a:gd name="T73" fmla="*/ 34 h 132"/>
              <a:gd name="T74" fmla="*/ 36 w 158"/>
              <a:gd name="T75" fmla="*/ 32 h 132"/>
              <a:gd name="T76" fmla="*/ 28 w 158"/>
              <a:gd name="T77" fmla="*/ 28 h 132"/>
              <a:gd name="T78" fmla="*/ 26 w 158"/>
              <a:gd name="T79" fmla="*/ 28 h 132"/>
              <a:gd name="T80" fmla="*/ 24 w 158"/>
              <a:gd name="T81" fmla="*/ 28 h 132"/>
              <a:gd name="T82" fmla="*/ 10 w 158"/>
              <a:gd name="T83" fmla="*/ 30 h 132"/>
              <a:gd name="T84" fmla="*/ 4 w 158"/>
              <a:gd name="T85" fmla="*/ 24 h 132"/>
              <a:gd name="T86" fmla="*/ 4 w 158"/>
              <a:gd name="T87" fmla="*/ 20 h 132"/>
              <a:gd name="T88" fmla="*/ 0 w 158"/>
              <a:gd name="T89" fmla="*/ 14 h 132"/>
              <a:gd name="T90" fmla="*/ 2 w 158"/>
              <a:gd name="T91" fmla="*/ 12 h 132"/>
              <a:gd name="T92" fmla="*/ 4 w 158"/>
              <a:gd name="T93" fmla="*/ 10 h 132"/>
              <a:gd name="T94" fmla="*/ 18 w 158"/>
              <a:gd name="T95" fmla="*/ 0 h 132"/>
              <a:gd name="T96" fmla="*/ 22 w 158"/>
              <a:gd name="T97" fmla="*/ 0 h 132"/>
              <a:gd name="T98" fmla="*/ 26 w 158"/>
              <a:gd name="T99" fmla="*/ 2 h 132"/>
              <a:gd name="T100" fmla="*/ 58 w 158"/>
              <a:gd name="T101" fmla="*/ 6 h 132"/>
              <a:gd name="T102" fmla="*/ 84 w 158"/>
              <a:gd name="T103" fmla="*/ 8 h 132"/>
              <a:gd name="T104" fmla="*/ 98 w 158"/>
              <a:gd name="T105" fmla="*/ 6 h 132"/>
              <a:gd name="T106" fmla="*/ 102 w 158"/>
              <a:gd name="T107" fmla="*/ 8 h 132"/>
              <a:gd name="T108" fmla="*/ 102 w 158"/>
              <a:gd name="T109" fmla="*/ 12 h 132"/>
              <a:gd name="T110" fmla="*/ 106 w 158"/>
              <a:gd name="T111" fmla="*/ 14 h 132"/>
              <a:gd name="T112" fmla="*/ 112 w 158"/>
              <a:gd name="T113" fmla="*/ 18 h 132"/>
              <a:gd name="T114" fmla="*/ 114 w 158"/>
              <a:gd name="T115" fmla="*/ 18 h 132"/>
              <a:gd name="T116" fmla="*/ 120 w 158"/>
              <a:gd name="T117" fmla="*/ 22 h 132"/>
              <a:gd name="T118" fmla="*/ 126 w 158"/>
              <a:gd name="T119" fmla="*/ 28 h 132"/>
              <a:gd name="T120" fmla="*/ 134 w 158"/>
              <a:gd name="T121" fmla="*/ 36 h 132"/>
              <a:gd name="T122" fmla="*/ 152 w 158"/>
              <a:gd name="T123" fmla="*/ 42 h 132"/>
              <a:gd name="T124" fmla="*/ 154 w 158"/>
              <a:gd name="T125" fmla="*/ 46 h 1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8" h="132">
                <a:moveTo>
                  <a:pt x="154" y="46"/>
                </a:moveTo>
                <a:lnTo>
                  <a:pt x="154" y="46"/>
                </a:lnTo>
                <a:lnTo>
                  <a:pt x="150" y="46"/>
                </a:lnTo>
                <a:lnTo>
                  <a:pt x="146" y="46"/>
                </a:lnTo>
                <a:lnTo>
                  <a:pt x="142" y="46"/>
                </a:lnTo>
                <a:lnTo>
                  <a:pt x="136" y="48"/>
                </a:lnTo>
                <a:lnTo>
                  <a:pt x="132" y="52"/>
                </a:lnTo>
                <a:lnTo>
                  <a:pt x="132" y="54"/>
                </a:lnTo>
                <a:lnTo>
                  <a:pt x="130" y="54"/>
                </a:lnTo>
                <a:lnTo>
                  <a:pt x="126" y="58"/>
                </a:lnTo>
                <a:lnTo>
                  <a:pt x="122" y="62"/>
                </a:lnTo>
                <a:lnTo>
                  <a:pt x="120" y="66"/>
                </a:lnTo>
                <a:lnTo>
                  <a:pt x="118" y="70"/>
                </a:lnTo>
                <a:lnTo>
                  <a:pt x="120" y="74"/>
                </a:lnTo>
                <a:lnTo>
                  <a:pt x="122" y="78"/>
                </a:lnTo>
                <a:lnTo>
                  <a:pt x="120" y="78"/>
                </a:lnTo>
                <a:lnTo>
                  <a:pt x="118" y="80"/>
                </a:lnTo>
                <a:lnTo>
                  <a:pt x="116" y="84"/>
                </a:lnTo>
                <a:lnTo>
                  <a:pt x="112" y="88"/>
                </a:lnTo>
                <a:lnTo>
                  <a:pt x="110" y="92"/>
                </a:lnTo>
                <a:lnTo>
                  <a:pt x="106" y="96"/>
                </a:lnTo>
                <a:lnTo>
                  <a:pt x="96" y="118"/>
                </a:lnTo>
                <a:lnTo>
                  <a:pt x="94" y="118"/>
                </a:lnTo>
                <a:lnTo>
                  <a:pt x="92" y="118"/>
                </a:lnTo>
                <a:lnTo>
                  <a:pt x="86" y="118"/>
                </a:lnTo>
                <a:lnTo>
                  <a:pt x="78" y="118"/>
                </a:lnTo>
                <a:lnTo>
                  <a:pt x="68" y="116"/>
                </a:lnTo>
                <a:lnTo>
                  <a:pt x="64" y="116"/>
                </a:lnTo>
                <a:lnTo>
                  <a:pt x="60" y="118"/>
                </a:lnTo>
                <a:lnTo>
                  <a:pt x="56" y="118"/>
                </a:lnTo>
                <a:lnTo>
                  <a:pt x="52" y="120"/>
                </a:lnTo>
                <a:lnTo>
                  <a:pt x="50" y="122"/>
                </a:lnTo>
                <a:lnTo>
                  <a:pt x="48" y="120"/>
                </a:lnTo>
                <a:lnTo>
                  <a:pt x="44" y="120"/>
                </a:lnTo>
                <a:lnTo>
                  <a:pt x="40" y="120"/>
                </a:lnTo>
                <a:lnTo>
                  <a:pt x="38" y="120"/>
                </a:lnTo>
                <a:lnTo>
                  <a:pt x="34" y="122"/>
                </a:lnTo>
                <a:lnTo>
                  <a:pt x="32" y="124"/>
                </a:lnTo>
                <a:lnTo>
                  <a:pt x="30" y="128"/>
                </a:lnTo>
                <a:lnTo>
                  <a:pt x="30" y="132"/>
                </a:lnTo>
                <a:lnTo>
                  <a:pt x="28" y="132"/>
                </a:lnTo>
                <a:lnTo>
                  <a:pt x="26" y="132"/>
                </a:lnTo>
                <a:lnTo>
                  <a:pt x="24" y="130"/>
                </a:lnTo>
                <a:lnTo>
                  <a:pt x="20" y="128"/>
                </a:lnTo>
                <a:lnTo>
                  <a:pt x="18" y="126"/>
                </a:lnTo>
                <a:lnTo>
                  <a:pt x="18" y="122"/>
                </a:lnTo>
                <a:lnTo>
                  <a:pt x="16" y="122"/>
                </a:lnTo>
                <a:lnTo>
                  <a:pt x="16" y="120"/>
                </a:lnTo>
                <a:lnTo>
                  <a:pt x="16" y="118"/>
                </a:lnTo>
                <a:lnTo>
                  <a:pt x="16" y="116"/>
                </a:lnTo>
                <a:lnTo>
                  <a:pt x="16" y="114"/>
                </a:lnTo>
                <a:lnTo>
                  <a:pt x="18" y="108"/>
                </a:lnTo>
                <a:lnTo>
                  <a:pt x="20" y="104"/>
                </a:lnTo>
                <a:lnTo>
                  <a:pt x="22" y="102"/>
                </a:lnTo>
                <a:lnTo>
                  <a:pt x="24" y="102"/>
                </a:lnTo>
                <a:lnTo>
                  <a:pt x="26" y="102"/>
                </a:lnTo>
                <a:lnTo>
                  <a:pt x="30" y="98"/>
                </a:lnTo>
                <a:lnTo>
                  <a:pt x="24" y="92"/>
                </a:lnTo>
                <a:lnTo>
                  <a:pt x="28" y="88"/>
                </a:lnTo>
                <a:lnTo>
                  <a:pt x="30" y="80"/>
                </a:lnTo>
                <a:lnTo>
                  <a:pt x="30" y="70"/>
                </a:lnTo>
                <a:lnTo>
                  <a:pt x="26" y="60"/>
                </a:lnTo>
                <a:lnTo>
                  <a:pt x="30" y="50"/>
                </a:lnTo>
                <a:lnTo>
                  <a:pt x="32" y="42"/>
                </a:lnTo>
                <a:lnTo>
                  <a:pt x="36" y="40"/>
                </a:lnTo>
                <a:lnTo>
                  <a:pt x="38" y="38"/>
                </a:lnTo>
                <a:lnTo>
                  <a:pt x="38" y="36"/>
                </a:lnTo>
                <a:lnTo>
                  <a:pt x="38" y="34"/>
                </a:lnTo>
                <a:lnTo>
                  <a:pt x="36" y="32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6" y="28"/>
                </a:lnTo>
                <a:lnTo>
                  <a:pt x="10" y="30"/>
                </a:lnTo>
                <a:lnTo>
                  <a:pt x="4" y="28"/>
                </a:lnTo>
                <a:lnTo>
                  <a:pt x="4" y="24"/>
                </a:lnTo>
                <a:lnTo>
                  <a:pt x="4" y="22"/>
                </a:lnTo>
                <a:lnTo>
                  <a:pt x="4" y="20"/>
                </a:lnTo>
                <a:lnTo>
                  <a:pt x="2" y="16"/>
                </a:lnTo>
                <a:lnTo>
                  <a:pt x="0" y="14"/>
                </a:lnTo>
                <a:lnTo>
                  <a:pt x="2" y="14"/>
                </a:lnTo>
                <a:lnTo>
                  <a:pt x="2" y="12"/>
                </a:lnTo>
                <a:lnTo>
                  <a:pt x="2" y="10"/>
                </a:lnTo>
                <a:lnTo>
                  <a:pt x="4" y="10"/>
                </a:lnTo>
                <a:lnTo>
                  <a:pt x="8" y="1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2"/>
                </a:lnTo>
                <a:lnTo>
                  <a:pt x="54" y="6"/>
                </a:lnTo>
                <a:lnTo>
                  <a:pt x="58" y="6"/>
                </a:lnTo>
                <a:lnTo>
                  <a:pt x="72" y="6"/>
                </a:lnTo>
                <a:lnTo>
                  <a:pt x="84" y="8"/>
                </a:lnTo>
                <a:lnTo>
                  <a:pt x="98" y="4"/>
                </a:lnTo>
                <a:lnTo>
                  <a:pt x="98" y="6"/>
                </a:lnTo>
                <a:lnTo>
                  <a:pt x="100" y="6"/>
                </a:lnTo>
                <a:lnTo>
                  <a:pt x="102" y="8"/>
                </a:lnTo>
                <a:lnTo>
                  <a:pt x="102" y="10"/>
                </a:lnTo>
                <a:lnTo>
                  <a:pt x="102" y="12"/>
                </a:lnTo>
                <a:lnTo>
                  <a:pt x="104" y="12"/>
                </a:lnTo>
                <a:lnTo>
                  <a:pt x="106" y="14"/>
                </a:lnTo>
                <a:lnTo>
                  <a:pt x="108" y="16"/>
                </a:lnTo>
                <a:lnTo>
                  <a:pt x="112" y="18"/>
                </a:lnTo>
                <a:lnTo>
                  <a:pt x="114" y="18"/>
                </a:lnTo>
                <a:lnTo>
                  <a:pt x="116" y="20"/>
                </a:lnTo>
                <a:lnTo>
                  <a:pt x="120" y="22"/>
                </a:lnTo>
                <a:lnTo>
                  <a:pt x="122" y="24"/>
                </a:lnTo>
                <a:lnTo>
                  <a:pt x="126" y="28"/>
                </a:lnTo>
                <a:lnTo>
                  <a:pt x="126" y="26"/>
                </a:lnTo>
                <a:lnTo>
                  <a:pt x="134" y="36"/>
                </a:lnTo>
                <a:lnTo>
                  <a:pt x="152" y="42"/>
                </a:lnTo>
                <a:lnTo>
                  <a:pt x="158" y="44"/>
                </a:lnTo>
                <a:lnTo>
                  <a:pt x="154" y="4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405"/>
          <p:cNvSpPr>
            <a:spLocks/>
          </p:cNvSpPr>
          <p:nvPr/>
        </p:nvSpPr>
        <p:spPr bwMode="gray">
          <a:xfrm>
            <a:off x="2501250" y="3081039"/>
            <a:ext cx="286299" cy="255327"/>
          </a:xfrm>
          <a:custGeom>
            <a:avLst/>
            <a:gdLst>
              <a:gd name="T0" fmla="*/ 94 w 156"/>
              <a:gd name="T1" fmla="*/ 14 h 146"/>
              <a:gd name="T2" fmla="*/ 92 w 156"/>
              <a:gd name="T3" fmla="*/ 16 h 146"/>
              <a:gd name="T4" fmla="*/ 92 w 156"/>
              <a:gd name="T5" fmla="*/ 16 h 146"/>
              <a:gd name="T6" fmla="*/ 94 w 156"/>
              <a:gd name="T7" fmla="*/ 18 h 146"/>
              <a:gd name="T8" fmla="*/ 94 w 156"/>
              <a:gd name="T9" fmla="*/ 20 h 146"/>
              <a:gd name="T10" fmla="*/ 76 w 156"/>
              <a:gd name="T11" fmla="*/ 28 h 146"/>
              <a:gd name="T12" fmla="*/ 78 w 156"/>
              <a:gd name="T13" fmla="*/ 32 h 146"/>
              <a:gd name="T14" fmla="*/ 84 w 156"/>
              <a:gd name="T15" fmla="*/ 38 h 146"/>
              <a:gd name="T16" fmla="*/ 94 w 156"/>
              <a:gd name="T17" fmla="*/ 46 h 146"/>
              <a:gd name="T18" fmla="*/ 104 w 156"/>
              <a:gd name="T19" fmla="*/ 52 h 146"/>
              <a:gd name="T20" fmla="*/ 102 w 156"/>
              <a:gd name="T21" fmla="*/ 56 h 146"/>
              <a:gd name="T22" fmla="*/ 104 w 156"/>
              <a:gd name="T23" fmla="*/ 62 h 146"/>
              <a:gd name="T24" fmla="*/ 138 w 156"/>
              <a:gd name="T25" fmla="*/ 90 h 146"/>
              <a:gd name="T26" fmla="*/ 156 w 156"/>
              <a:gd name="T27" fmla="*/ 120 h 146"/>
              <a:gd name="T28" fmla="*/ 144 w 156"/>
              <a:gd name="T29" fmla="*/ 118 h 146"/>
              <a:gd name="T30" fmla="*/ 134 w 156"/>
              <a:gd name="T31" fmla="*/ 122 h 146"/>
              <a:gd name="T32" fmla="*/ 130 w 156"/>
              <a:gd name="T33" fmla="*/ 134 h 146"/>
              <a:gd name="T34" fmla="*/ 124 w 156"/>
              <a:gd name="T35" fmla="*/ 146 h 146"/>
              <a:gd name="T36" fmla="*/ 120 w 156"/>
              <a:gd name="T37" fmla="*/ 134 h 146"/>
              <a:gd name="T38" fmla="*/ 118 w 156"/>
              <a:gd name="T39" fmla="*/ 132 h 146"/>
              <a:gd name="T40" fmla="*/ 116 w 156"/>
              <a:gd name="T41" fmla="*/ 130 h 146"/>
              <a:gd name="T42" fmla="*/ 118 w 156"/>
              <a:gd name="T43" fmla="*/ 128 h 146"/>
              <a:gd name="T44" fmla="*/ 122 w 156"/>
              <a:gd name="T45" fmla="*/ 112 h 146"/>
              <a:gd name="T46" fmla="*/ 110 w 156"/>
              <a:gd name="T47" fmla="*/ 106 h 146"/>
              <a:gd name="T48" fmla="*/ 80 w 156"/>
              <a:gd name="T49" fmla="*/ 84 h 146"/>
              <a:gd name="T50" fmla="*/ 50 w 156"/>
              <a:gd name="T51" fmla="*/ 54 h 146"/>
              <a:gd name="T52" fmla="*/ 50 w 156"/>
              <a:gd name="T53" fmla="*/ 50 h 146"/>
              <a:gd name="T54" fmla="*/ 48 w 156"/>
              <a:gd name="T55" fmla="*/ 44 h 146"/>
              <a:gd name="T56" fmla="*/ 44 w 156"/>
              <a:gd name="T57" fmla="*/ 40 h 146"/>
              <a:gd name="T58" fmla="*/ 18 w 156"/>
              <a:gd name="T59" fmla="*/ 48 h 146"/>
              <a:gd name="T60" fmla="*/ 12 w 156"/>
              <a:gd name="T61" fmla="*/ 48 h 146"/>
              <a:gd name="T62" fmla="*/ 4 w 156"/>
              <a:gd name="T63" fmla="*/ 34 h 146"/>
              <a:gd name="T64" fmla="*/ 2 w 156"/>
              <a:gd name="T65" fmla="*/ 32 h 146"/>
              <a:gd name="T66" fmla="*/ 0 w 156"/>
              <a:gd name="T67" fmla="*/ 22 h 146"/>
              <a:gd name="T68" fmla="*/ 12 w 156"/>
              <a:gd name="T69" fmla="*/ 22 h 146"/>
              <a:gd name="T70" fmla="*/ 16 w 156"/>
              <a:gd name="T71" fmla="*/ 24 h 146"/>
              <a:gd name="T72" fmla="*/ 24 w 156"/>
              <a:gd name="T73" fmla="*/ 12 h 146"/>
              <a:gd name="T74" fmla="*/ 30 w 156"/>
              <a:gd name="T75" fmla="*/ 10 h 146"/>
              <a:gd name="T76" fmla="*/ 30 w 156"/>
              <a:gd name="T77" fmla="*/ 14 h 146"/>
              <a:gd name="T78" fmla="*/ 32 w 156"/>
              <a:gd name="T79" fmla="*/ 16 h 146"/>
              <a:gd name="T80" fmla="*/ 36 w 156"/>
              <a:gd name="T81" fmla="*/ 14 h 146"/>
              <a:gd name="T82" fmla="*/ 40 w 156"/>
              <a:gd name="T83" fmla="*/ 12 h 146"/>
              <a:gd name="T84" fmla="*/ 42 w 156"/>
              <a:gd name="T85" fmla="*/ 10 h 146"/>
              <a:gd name="T86" fmla="*/ 44 w 156"/>
              <a:gd name="T87" fmla="*/ 8 h 146"/>
              <a:gd name="T88" fmla="*/ 44 w 156"/>
              <a:gd name="T89" fmla="*/ 10 h 146"/>
              <a:gd name="T90" fmla="*/ 46 w 156"/>
              <a:gd name="T91" fmla="*/ 12 h 146"/>
              <a:gd name="T92" fmla="*/ 48 w 156"/>
              <a:gd name="T93" fmla="*/ 10 h 146"/>
              <a:gd name="T94" fmla="*/ 48 w 156"/>
              <a:gd name="T95" fmla="*/ 8 h 146"/>
              <a:gd name="T96" fmla="*/ 46 w 156"/>
              <a:gd name="T97" fmla="*/ 4 h 146"/>
              <a:gd name="T98" fmla="*/ 48 w 156"/>
              <a:gd name="T99" fmla="*/ 4 h 146"/>
              <a:gd name="T100" fmla="*/ 50 w 156"/>
              <a:gd name="T101" fmla="*/ 2 h 146"/>
              <a:gd name="T102" fmla="*/ 54 w 156"/>
              <a:gd name="T103" fmla="*/ 0 h 146"/>
              <a:gd name="T104" fmla="*/ 58 w 156"/>
              <a:gd name="T105" fmla="*/ 0 h 146"/>
              <a:gd name="T106" fmla="*/ 62 w 156"/>
              <a:gd name="T107" fmla="*/ 0 h 146"/>
              <a:gd name="T108" fmla="*/ 66 w 156"/>
              <a:gd name="T109" fmla="*/ 0 h 146"/>
              <a:gd name="T110" fmla="*/ 72 w 156"/>
              <a:gd name="T111" fmla="*/ 0 h 146"/>
              <a:gd name="T112" fmla="*/ 74 w 156"/>
              <a:gd name="T113" fmla="*/ 4 h 146"/>
              <a:gd name="T114" fmla="*/ 80 w 156"/>
              <a:gd name="T115" fmla="*/ 8 h 146"/>
              <a:gd name="T116" fmla="*/ 88 w 156"/>
              <a:gd name="T117" fmla="*/ 12 h 146"/>
              <a:gd name="T118" fmla="*/ 94 w 156"/>
              <a:gd name="T119" fmla="*/ 14 h 1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56" h="146">
                <a:moveTo>
                  <a:pt x="94" y="14"/>
                </a:moveTo>
                <a:lnTo>
                  <a:pt x="94" y="14"/>
                </a:lnTo>
                <a:lnTo>
                  <a:pt x="92" y="16"/>
                </a:lnTo>
                <a:lnTo>
                  <a:pt x="94" y="18"/>
                </a:lnTo>
                <a:lnTo>
                  <a:pt x="94" y="20"/>
                </a:lnTo>
                <a:lnTo>
                  <a:pt x="84" y="24"/>
                </a:lnTo>
                <a:lnTo>
                  <a:pt x="76" y="28"/>
                </a:lnTo>
                <a:lnTo>
                  <a:pt x="78" y="32"/>
                </a:lnTo>
                <a:lnTo>
                  <a:pt x="82" y="34"/>
                </a:lnTo>
                <a:lnTo>
                  <a:pt x="84" y="38"/>
                </a:lnTo>
                <a:lnTo>
                  <a:pt x="88" y="42"/>
                </a:lnTo>
                <a:lnTo>
                  <a:pt x="94" y="46"/>
                </a:lnTo>
                <a:lnTo>
                  <a:pt x="98" y="50"/>
                </a:lnTo>
                <a:lnTo>
                  <a:pt x="104" y="52"/>
                </a:lnTo>
                <a:lnTo>
                  <a:pt x="102" y="56"/>
                </a:lnTo>
                <a:lnTo>
                  <a:pt x="104" y="58"/>
                </a:lnTo>
                <a:lnTo>
                  <a:pt x="104" y="62"/>
                </a:lnTo>
                <a:lnTo>
                  <a:pt x="108" y="64"/>
                </a:lnTo>
                <a:lnTo>
                  <a:pt x="138" y="90"/>
                </a:lnTo>
                <a:lnTo>
                  <a:pt x="148" y="102"/>
                </a:lnTo>
                <a:lnTo>
                  <a:pt x="156" y="120"/>
                </a:lnTo>
                <a:lnTo>
                  <a:pt x="152" y="126"/>
                </a:lnTo>
                <a:lnTo>
                  <a:pt x="144" y="118"/>
                </a:lnTo>
                <a:lnTo>
                  <a:pt x="138" y="118"/>
                </a:lnTo>
                <a:lnTo>
                  <a:pt x="134" y="122"/>
                </a:lnTo>
                <a:lnTo>
                  <a:pt x="138" y="132"/>
                </a:lnTo>
                <a:lnTo>
                  <a:pt x="130" y="134"/>
                </a:lnTo>
                <a:lnTo>
                  <a:pt x="130" y="142"/>
                </a:lnTo>
                <a:lnTo>
                  <a:pt x="124" y="146"/>
                </a:lnTo>
                <a:lnTo>
                  <a:pt x="118" y="142"/>
                </a:lnTo>
                <a:lnTo>
                  <a:pt x="120" y="134"/>
                </a:lnTo>
                <a:lnTo>
                  <a:pt x="118" y="132"/>
                </a:lnTo>
                <a:lnTo>
                  <a:pt x="116" y="130"/>
                </a:lnTo>
                <a:lnTo>
                  <a:pt x="116" y="128"/>
                </a:lnTo>
                <a:lnTo>
                  <a:pt x="118" y="128"/>
                </a:lnTo>
                <a:lnTo>
                  <a:pt x="122" y="128"/>
                </a:lnTo>
                <a:lnTo>
                  <a:pt x="122" y="112"/>
                </a:lnTo>
                <a:lnTo>
                  <a:pt x="114" y="110"/>
                </a:lnTo>
                <a:lnTo>
                  <a:pt x="110" y="106"/>
                </a:lnTo>
                <a:lnTo>
                  <a:pt x="88" y="92"/>
                </a:lnTo>
                <a:lnTo>
                  <a:pt x="80" y="84"/>
                </a:lnTo>
                <a:lnTo>
                  <a:pt x="74" y="74"/>
                </a:lnTo>
                <a:lnTo>
                  <a:pt x="50" y="54"/>
                </a:lnTo>
                <a:lnTo>
                  <a:pt x="50" y="52"/>
                </a:lnTo>
                <a:lnTo>
                  <a:pt x="50" y="50"/>
                </a:lnTo>
                <a:lnTo>
                  <a:pt x="50" y="48"/>
                </a:lnTo>
                <a:lnTo>
                  <a:pt x="48" y="44"/>
                </a:lnTo>
                <a:lnTo>
                  <a:pt x="46" y="42"/>
                </a:lnTo>
                <a:lnTo>
                  <a:pt x="44" y="40"/>
                </a:lnTo>
                <a:lnTo>
                  <a:pt x="38" y="38"/>
                </a:lnTo>
                <a:lnTo>
                  <a:pt x="18" y="48"/>
                </a:lnTo>
                <a:lnTo>
                  <a:pt x="12" y="48"/>
                </a:lnTo>
                <a:lnTo>
                  <a:pt x="12" y="42"/>
                </a:lnTo>
                <a:lnTo>
                  <a:pt x="4" y="34"/>
                </a:lnTo>
                <a:lnTo>
                  <a:pt x="2" y="32"/>
                </a:lnTo>
                <a:lnTo>
                  <a:pt x="0" y="28"/>
                </a:lnTo>
                <a:lnTo>
                  <a:pt x="0" y="22"/>
                </a:lnTo>
                <a:lnTo>
                  <a:pt x="10" y="22"/>
                </a:lnTo>
                <a:lnTo>
                  <a:pt x="12" y="22"/>
                </a:lnTo>
                <a:lnTo>
                  <a:pt x="14" y="24"/>
                </a:lnTo>
                <a:lnTo>
                  <a:pt x="16" y="24"/>
                </a:lnTo>
                <a:lnTo>
                  <a:pt x="28" y="16"/>
                </a:lnTo>
                <a:lnTo>
                  <a:pt x="24" y="12"/>
                </a:lnTo>
                <a:lnTo>
                  <a:pt x="30" y="10"/>
                </a:lnTo>
                <a:lnTo>
                  <a:pt x="30" y="12"/>
                </a:lnTo>
                <a:lnTo>
                  <a:pt x="30" y="14"/>
                </a:lnTo>
                <a:lnTo>
                  <a:pt x="32" y="16"/>
                </a:lnTo>
                <a:lnTo>
                  <a:pt x="34" y="14"/>
                </a:lnTo>
                <a:lnTo>
                  <a:pt x="36" y="14"/>
                </a:lnTo>
                <a:lnTo>
                  <a:pt x="40" y="12"/>
                </a:lnTo>
                <a:lnTo>
                  <a:pt x="40" y="10"/>
                </a:lnTo>
                <a:lnTo>
                  <a:pt x="42" y="10"/>
                </a:lnTo>
                <a:lnTo>
                  <a:pt x="46" y="6"/>
                </a:lnTo>
                <a:lnTo>
                  <a:pt x="44" y="8"/>
                </a:lnTo>
                <a:lnTo>
                  <a:pt x="44" y="10"/>
                </a:lnTo>
                <a:lnTo>
                  <a:pt x="46" y="12"/>
                </a:lnTo>
                <a:lnTo>
                  <a:pt x="48" y="12"/>
                </a:lnTo>
                <a:lnTo>
                  <a:pt x="48" y="10"/>
                </a:lnTo>
                <a:lnTo>
                  <a:pt x="48" y="8"/>
                </a:lnTo>
                <a:lnTo>
                  <a:pt x="48" y="6"/>
                </a:lnTo>
                <a:lnTo>
                  <a:pt x="46" y="4"/>
                </a:lnTo>
                <a:lnTo>
                  <a:pt x="48" y="4"/>
                </a:lnTo>
                <a:lnTo>
                  <a:pt x="50" y="4"/>
                </a:lnTo>
                <a:lnTo>
                  <a:pt x="50" y="2"/>
                </a:lnTo>
                <a:lnTo>
                  <a:pt x="52" y="2"/>
                </a:lnTo>
                <a:lnTo>
                  <a:pt x="54" y="0"/>
                </a:lnTo>
                <a:lnTo>
                  <a:pt x="58" y="0"/>
                </a:lnTo>
                <a:lnTo>
                  <a:pt x="62" y="0"/>
                </a:lnTo>
                <a:lnTo>
                  <a:pt x="64" y="0"/>
                </a:lnTo>
                <a:lnTo>
                  <a:pt x="66" y="0"/>
                </a:lnTo>
                <a:lnTo>
                  <a:pt x="70" y="0"/>
                </a:lnTo>
                <a:lnTo>
                  <a:pt x="72" y="0"/>
                </a:lnTo>
                <a:lnTo>
                  <a:pt x="74" y="4"/>
                </a:lnTo>
                <a:lnTo>
                  <a:pt x="76" y="6"/>
                </a:lnTo>
                <a:lnTo>
                  <a:pt x="80" y="8"/>
                </a:lnTo>
                <a:lnTo>
                  <a:pt x="84" y="10"/>
                </a:lnTo>
                <a:lnTo>
                  <a:pt x="88" y="12"/>
                </a:lnTo>
                <a:lnTo>
                  <a:pt x="92" y="12"/>
                </a:lnTo>
                <a:lnTo>
                  <a:pt x="94" y="1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406"/>
          <p:cNvSpPr>
            <a:spLocks/>
          </p:cNvSpPr>
          <p:nvPr/>
        </p:nvSpPr>
        <p:spPr bwMode="gray">
          <a:xfrm>
            <a:off x="2637059" y="3318878"/>
            <a:ext cx="77081" cy="41971"/>
          </a:xfrm>
          <a:custGeom>
            <a:avLst/>
            <a:gdLst>
              <a:gd name="T0" fmla="*/ 6 w 42"/>
              <a:gd name="T1" fmla="*/ 4 h 24"/>
              <a:gd name="T2" fmla="*/ 0 w 42"/>
              <a:gd name="T3" fmla="*/ 6 h 24"/>
              <a:gd name="T4" fmla="*/ 0 w 42"/>
              <a:gd name="T5" fmla="*/ 6 h 24"/>
              <a:gd name="T6" fmla="*/ 0 w 42"/>
              <a:gd name="T7" fmla="*/ 6 h 24"/>
              <a:gd name="T8" fmla="*/ 0 w 42"/>
              <a:gd name="T9" fmla="*/ 8 h 24"/>
              <a:gd name="T10" fmla="*/ 2 w 42"/>
              <a:gd name="T11" fmla="*/ 10 h 24"/>
              <a:gd name="T12" fmla="*/ 22 w 42"/>
              <a:gd name="T13" fmla="*/ 16 h 24"/>
              <a:gd name="T14" fmla="*/ 22 w 42"/>
              <a:gd name="T15" fmla="*/ 16 h 24"/>
              <a:gd name="T16" fmla="*/ 24 w 42"/>
              <a:gd name="T17" fmla="*/ 20 h 24"/>
              <a:gd name="T18" fmla="*/ 26 w 42"/>
              <a:gd name="T19" fmla="*/ 22 h 24"/>
              <a:gd name="T20" fmla="*/ 28 w 42"/>
              <a:gd name="T21" fmla="*/ 24 h 24"/>
              <a:gd name="T22" fmla="*/ 30 w 42"/>
              <a:gd name="T23" fmla="*/ 22 h 24"/>
              <a:gd name="T24" fmla="*/ 34 w 42"/>
              <a:gd name="T25" fmla="*/ 20 h 24"/>
              <a:gd name="T26" fmla="*/ 38 w 42"/>
              <a:gd name="T27" fmla="*/ 18 h 24"/>
              <a:gd name="T28" fmla="*/ 38 w 42"/>
              <a:gd name="T29" fmla="*/ 18 h 24"/>
              <a:gd name="T30" fmla="*/ 38 w 42"/>
              <a:gd name="T31" fmla="*/ 16 h 24"/>
              <a:gd name="T32" fmla="*/ 38 w 42"/>
              <a:gd name="T33" fmla="*/ 14 h 24"/>
              <a:gd name="T34" fmla="*/ 38 w 42"/>
              <a:gd name="T35" fmla="*/ 12 h 24"/>
              <a:gd name="T36" fmla="*/ 36 w 42"/>
              <a:gd name="T37" fmla="*/ 12 h 24"/>
              <a:gd name="T38" fmla="*/ 40 w 42"/>
              <a:gd name="T39" fmla="*/ 4 h 24"/>
              <a:gd name="T40" fmla="*/ 40 w 42"/>
              <a:gd name="T41" fmla="*/ 4 h 24"/>
              <a:gd name="T42" fmla="*/ 42 w 42"/>
              <a:gd name="T43" fmla="*/ 2 h 24"/>
              <a:gd name="T44" fmla="*/ 42 w 42"/>
              <a:gd name="T45" fmla="*/ 2 h 24"/>
              <a:gd name="T46" fmla="*/ 40 w 42"/>
              <a:gd name="T47" fmla="*/ 0 h 24"/>
              <a:gd name="T48" fmla="*/ 38 w 42"/>
              <a:gd name="T49" fmla="*/ 0 h 24"/>
              <a:gd name="T50" fmla="*/ 36 w 42"/>
              <a:gd name="T51" fmla="*/ 0 h 24"/>
              <a:gd name="T52" fmla="*/ 34 w 42"/>
              <a:gd name="T53" fmla="*/ 2 h 24"/>
              <a:gd name="T54" fmla="*/ 32 w 42"/>
              <a:gd name="T55" fmla="*/ 2 h 24"/>
              <a:gd name="T56" fmla="*/ 28 w 42"/>
              <a:gd name="T57" fmla="*/ 4 h 24"/>
              <a:gd name="T58" fmla="*/ 26 w 42"/>
              <a:gd name="T59" fmla="*/ 4 h 24"/>
              <a:gd name="T60" fmla="*/ 22 w 42"/>
              <a:gd name="T61" fmla="*/ 4 h 24"/>
              <a:gd name="T62" fmla="*/ 18 w 42"/>
              <a:gd name="T63" fmla="*/ 4 h 24"/>
              <a:gd name="T64" fmla="*/ 12 w 42"/>
              <a:gd name="T65" fmla="*/ 4 h 24"/>
              <a:gd name="T66" fmla="*/ 8 w 42"/>
              <a:gd name="T67" fmla="*/ 4 h 24"/>
              <a:gd name="T68" fmla="*/ 6 w 42"/>
              <a:gd name="T69" fmla="*/ 4 h 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2" h="24">
                <a:moveTo>
                  <a:pt x="6" y="4"/>
                </a:moveTo>
                <a:lnTo>
                  <a:pt x="0" y="6"/>
                </a:lnTo>
                <a:lnTo>
                  <a:pt x="0" y="8"/>
                </a:lnTo>
                <a:lnTo>
                  <a:pt x="2" y="10"/>
                </a:lnTo>
                <a:lnTo>
                  <a:pt x="22" y="16"/>
                </a:lnTo>
                <a:lnTo>
                  <a:pt x="24" y="20"/>
                </a:lnTo>
                <a:lnTo>
                  <a:pt x="26" y="22"/>
                </a:lnTo>
                <a:lnTo>
                  <a:pt x="28" y="24"/>
                </a:lnTo>
                <a:lnTo>
                  <a:pt x="30" y="22"/>
                </a:lnTo>
                <a:lnTo>
                  <a:pt x="34" y="20"/>
                </a:lnTo>
                <a:lnTo>
                  <a:pt x="38" y="18"/>
                </a:lnTo>
                <a:lnTo>
                  <a:pt x="38" y="16"/>
                </a:lnTo>
                <a:lnTo>
                  <a:pt x="38" y="14"/>
                </a:lnTo>
                <a:lnTo>
                  <a:pt x="38" y="12"/>
                </a:lnTo>
                <a:lnTo>
                  <a:pt x="36" y="12"/>
                </a:lnTo>
                <a:lnTo>
                  <a:pt x="40" y="4"/>
                </a:lnTo>
                <a:lnTo>
                  <a:pt x="42" y="2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34" y="2"/>
                </a:lnTo>
                <a:lnTo>
                  <a:pt x="32" y="2"/>
                </a:lnTo>
                <a:lnTo>
                  <a:pt x="28" y="4"/>
                </a:lnTo>
                <a:lnTo>
                  <a:pt x="26" y="4"/>
                </a:lnTo>
                <a:lnTo>
                  <a:pt x="22" y="4"/>
                </a:lnTo>
                <a:lnTo>
                  <a:pt x="18" y="4"/>
                </a:lnTo>
                <a:lnTo>
                  <a:pt x="12" y="4"/>
                </a:lnTo>
                <a:lnTo>
                  <a:pt x="8" y="4"/>
                </a:lnTo>
                <a:lnTo>
                  <a:pt x="6" y="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407"/>
          <p:cNvSpPr>
            <a:spLocks/>
          </p:cNvSpPr>
          <p:nvPr/>
        </p:nvSpPr>
        <p:spPr bwMode="gray">
          <a:xfrm>
            <a:off x="2545296" y="3227940"/>
            <a:ext cx="36705" cy="73450"/>
          </a:xfrm>
          <a:custGeom>
            <a:avLst/>
            <a:gdLst>
              <a:gd name="T0" fmla="*/ 14 w 20"/>
              <a:gd name="T1" fmla="*/ 0 h 42"/>
              <a:gd name="T2" fmla="*/ 14 w 20"/>
              <a:gd name="T3" fmla="*/ 2 h 42"/>
              <a:gd name="T4" fmla="*/ 12 w 20"/>
              <a:gd name="T5" fmla="*/ 2 h 42"/>
              <a:gd name="T6" fmla="*/ 10 w 20"/>
              <a:gd name="T7" fmla="*/ 4 h 42"/>
              <a:gd name="T8" fmla="*/ 8 w 20"/>
              <a:gd name="T9" fmla="*/ 6 h 42"/>
              <a:gd name="T10" fmla="*/ 4 w 20"/>
              <a:gd name="T11" fmla="*/ 6 h 42"/>
              <a:gd name="T12" fmla="*/ 2 w 20"/>
              <a:gd name="T13" fmla="*/ 6 h 42"/>
              <a:gd name="T14" fmla="*/ 2 w 20"/>
              <a:gd name="T15" fmla="*/ 4 h 42"/>
              <a:gd name="T16" fmla="*/ 0 w 20"/>
              <a:gd name="T17" fmla="*/ 4 h 42"/>
              <a:gd name="T18" fmla="*/ 0 w 20"/>
              <a:gd name="T19" fmla="*/ 4 h 42"/>
              <a:gd name="T20" fmla="*/ 2 w 20"/>
              <a:gd name="T21" fmla="*/ 8 h 42"/>
              <a:gd name="T22" fmla="*/ 2 w 20"/>
              <a:gd name="T23" fmla="*/ 12 h 42"/>
              <a:gd name="T24" fmla="*/ 2 w 20"/>
              <a:gd name="T25" fmla="*/ 16 h 42"/>
              <a:gd name="T26" fmla="*/ 0 w 20"/>
              <a:gd name="T27" fmla="*/ 20 h 42"/>
              <a:gd name="T28" fmla="*/ 0 w 20"/>
              <a:gd name="T29" fmla="*/ 38 h 42"/>
              <a:gd name="T30" fmla="*/ 0 w 20"/>
              <a:gd name="T31" fmla="*/ 38 h 42"/>
              <a:gd name="T32" fmla="*/ 4 w 20"/>
              <a:gd name="T33" fmla="*/ 40 h 42"/>
              <a:gd name="T34" fmla="*/ 8 w 20"/>
              <a:gd name="T35" fmla="*/ 40 h 42"/>
              <a:gd name="T36" fmla="*/ 12 w 20"/>
              <a:gd name="T37" fmla="*/ 42 h 42"/>
              <a:gd name="T38" fmla="*/ 12 w 20"/>
              <a:gd name="T39" fmla="*/ 38 h 42"/>
              <a:gd name="T40" fmla="*/ 12 w 20"/>
              <a:gd name="T41" fmla="*/ 36 h 42"/>
              <a:gd name="T42" fmla="*/ 14 w 20"/>
              <a:gd name="T43" fmla="*/ 36 h 42"/>
              <a:gd name="T44" fmla="*/ 16 w 20"/>
              <a:gd name="T45" fmla="*/ 34 h 42"/>
              <a:gd name="T46" fmla="*/ 18 w 20"/>
              <a:gd name="T47" fmla="*/ 34 h 42"/>
              <a:gd name="T48" fmla="*/ 18 w 20"/>
              <a:gd name="T49" fmla="*/ 20 h 42"/>
              <a:gd name="T50" fmla="*/ 18 w 20"/>
              <a:gd name="T51" fmla="*/ 18 h 42"/>
              <a:gd name="T52" fmla="*/ 20 w 20"/>
              <a:gd name="T53" fmla="*/ 16 h 42"/>
              <a:gd name="T54" fmla="*/ 20 w 20"/>
              <a:gd name="T55" fmla="*/ 16 h 42"/>
              <a:gd name="T56" fmla="*/ 20 w 20"/>
              <a:gd name="T57" fmla="*/ 14 h 42"/>
              <a:gd name="T58" fmla="*/ 20 w 20"/>
              <a:gd name="T59" fmla="*/ 10 h 42"/>
              <a:gd name="T60" fmla="*/ 20 w 20"/>
              <a:gd name="T61" fmla="*/ 6 h 42"/>
              <a:gd name="T62" fmla="*/ 18 w 20"/>
              <a:gd name="T63" fmla="*/ 4 h 42"/>
              <a:gd name="T64" fmla="*/ 14 w 20"/>
              <a:gd name="T65" fmla="*/ 0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" h="42">
                <a:moveTo>
                  <a:pt x="14" y="0"/>
                </a:moveTo>
                <a:lnTo>
                  <a:pt x="14" y="2"/>
                </a:lnTo>
                <a:lnTo>
                  <a:pt x="12" y="2"/>
                </a:lnTo>
                <a:lnTo>
                  <a:pt x="10" y="4"/>
                </a:lnTo>
                <a:lnTo>
                  <a:pt x="8" y="6"/>
                </a:lnTo>
                <a:lnTo>
                  <a:pt x="4" y="6"/>
                </a:lnTo>
                <a:lnTo>
                  <a:pt x="2" y="6"/>
                </a:lnTo>
                <a:lnTo>
                  <a:pt x="2" y="4"/>
                </a:lnTo>
                <a:lnTo>
                  <a:pt x="0" y="4"/>
                </a:lnTo>
                <a:lnTo>
                  <a:pt x="2" y="8"/>
                </a:lnTo>
                <a:lnTo>
                  <a:pt x="2" y="12"/>
                </a:lnTo>
                <a:lnTo>
                  <a:pt x="2" y="16"/>
                </a:lnTo>
                <a:lnTo>
                  <a:pt x="0" y="20"/>
                </a:lnTo>
                <a:lnTo>
                  <a:pt x="0" y="38"/>
                </a:lnTo>
                <a:lnTo>
                  <a:pt x="4" y="40"/>
                </a:lnTo>
                <a:lnTo>
                  <a:pt x="8" y="40"/>
                </a:lnTo>
                <a:lnTo>
                  <a:pt x="12" y="42"/>
                </a:lnTo>
                <a:lnTo>
                  <a:pt x="12" y="38"/>
                </a:lnTo>
                <a:lnTo>
                  <a:pt x="12" y="36"/>
                </a:lnTo>
                <a:lnTo>
                  <a:pt x="14" y="36"/>
                </a:lnTo>
                <a:lnTo>
                  <a:pt x="16" y="34"/>
                </a:lnTo>
                <a:lnTo>
                  <a:pt x="18" y="34"/>
                </a:lnTo>
                <a:lnTo>
                  <a:pt x="18" y="20"/>
                </a:lnTo>
                <a:lnTo>
                  <a:pt x="18" y="18"/>
                </a:lnTo>
                <a:lnTo>
                  <a:pt x="20" y="16"/>
                </a:lnTo>
                <a:lnTo>
                  <a:pt x="20" y="14"/>
                </a:lnTo>
                <a:lnTo>
                  <a:pt x="20" y="10"/>
                </a:lnTo>
                <a:lnTo>
                  <a:pt x="20" y="6"/>
                </a:lnTo>
                <a:lnTo>
                  <a:pt x="18" y="4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408"/>
          <p:cNvSpPr>
            <a:spLocks/>
          </p:cNvSpPr>
          <p:nvPr/>
        </p:nvSpPr>
        <p:spPr bwMode="gray">
          <a:xfrm>
            <a:off x="2552637" y="3171978"/>
            <a:ext cx="33035" cy="48967"/>
          </a:xfrm>
          <a:custGeom>
            <a:avLst/>
            <a:gdLst>
              <a:gd name="T0" fmla="*/ 8 w 18"/>
              <a:gd name="T1" fmla="*/ 4 h 28"/>
              <a:gd name="T2" fmla="*/ 6 w 18"/>
              <a:gd name="T3" fmla="*/ 4 h 28"/>
              <a:gd name="T4" fmla="*/ 6 w 18"/>
              <a:gd name="T5" fmla="*/ 4 h 28"/>
              <a:gd name="T6" fmla="*/ 4 w 18"/>
              <a:gd name="T7" fmla="*/ 4 h 28"/>
              <a:gd name="T8" fmla="*/ 2 w 18"/>
              <a:gd name="T9" fmla="*/ 6 h 28"/>
              <a:gd name="T10" fmla="*/ 0 w 18"/>
              <a:gd name="T11" fmla="*/ 8 h 28"/>
              <a:gd name="T12" fmla="*/ 2 w 18"/>
              <a:gd name="T13" fmla="*/ 10 h 28"/>
              <a:gd name="T14" fmla="*/ 2 w 18"/>
              <a:gd name="T15" fmla="*/ 12 h 28"/>
              <a:gd name="T16" fmla="*/ 2 w 18"/>
              <a:gd name="T17" fmla="*/ 16 h 28"/>
              <a:gd name="T18" fmla="*/ 4 w 18"/>
              <a:gd name="T19" fmla="*/ 20 h 28"/>
              <a:gd name="T20" fmla="*/ 6 w 18"/>
              <a:gd name="T21" fmla="*/ 22 h 28"/>
              <a:gd name="T22" fmla="*/ 12 w 18"/>
              <a:gd name="T23" fmla="*/ 28 h 28"/>
              <a:gd name="T24" fmla="*/ 12 w 18"/>
              <a:gd name="T25" fmla="*/ 28 h 28"/>
              <a:gd name="T26" fmla="*/ 14 w 18"/>
              <a:gd name="T27" fmla="*/ 24 h 28"/>
              <a:gd name="T28" fmla="*/ 14 w 18"/>
              <a:gd name="T29" fmla="*/ 22 h 28"/>
              <a:gd name="T30" fmla="*/ 16 w 18"/>
              <a:gd name="T31" fmla="*/ 18 h 28"/>
              <a:gd name="T32" fmla="*/ 18 w 18"/>
              <a:gd name="T33" fmla="*/ 18 h 28"/>
              <a:gd name="T34" fmla="*/ 18 w 18"/>
              <a:gd name="T35" fmla="*/ 16 h 28"/>
              <a:gd name="T36" fmla="*/ 18 w 18"/>
              <a:gd name="T37" fmla="*/ 14 h 28"/>
              <a:gd name="T38" fmla="*/ 16 w 18"/>
              <a:gd name="T39" fmla="*/ 10 h 28"/>
              <a:gd name="T40" fmla="*/ 16 w 18"/>
              <a:gd name="T41" fmla="*/ 6 h 28"/>
              <a:gd name="T42" fmla="*/ 14 w 18"/>
              <a:gd name="T43" fmla="*/ 4 h 28"/>
              <a:gd name="T44" fmla="*/ 10 w 18"/>
              <a:gd name="T45" fmla="*/ 0 h 28"/>
              <a:gd name="T46" fmla="*/ 8 w 18"/>
              <a:gd name="T47" fmla="*/ 4 h 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8" h="28">
                <a:moveTo>
                  <a:pt x="8" y="4"/>
                </a:moveTo>
                <a:lnTo>
                  <a:pt x="6" y="4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lnTo>
                  <a:pt x="2" y="10"/>
                </a:lnTo>
                <a:lnTo>
                  <a:pt x="2" y="12"/>
                </a:lnTo>
                <a:lnTo>
                  <a:pt x="2" y="16"/>
                </a:lnTo>
                <a:lnTo>
                  <a:pt x="4" y="20"/>
                </a:lnTo>
                <a:lnTo>
                  <a:pt x="6" y="22"/>
                </a:lnTo>
                <a:lnTo>
                  <a:pt x="12" y="28"/>
                </a:lnTo>
                <a:lnTo>
                  <a:pt x="14" y="24"/>
                </a:lnTo>
                <a:lnTo>
                  <a:pt x="14" y="22"/>
                </a:lnTo>
                <a:lnTo>
                  <a:pt x="16" y="18"/>
                </a:lnTo>
                <a:lnTo>
                  <a:pt x="18" y="18"/>
                </a:lnTo>
                <a:lnTo>
                  <a:pt x="18" y="16"/>
                </a:lnTo>
                <a:lnTo>
                  <a:pt x="18" y="14"/>
                </a:lnTo>
                <a:lnTo>
                  <a:pt x="16" y="10"/>
                </a:lnTo>
                <a:lnTo>
                  <a:pt x="16" y="6"/>
                </a:lnTo>
                <a:lnTo>
                  <a:pt x="14" y="4"/>
                </a:lnTo>
                <a:lnTo>
                  <a:pt x="10" y="0"/>
                </a:lnTo>
                <a:lnTo>
                  <a:pt x="8" y="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409"/>
          <p:cNvSpPr>
            <a:spLocks/>
          </p:cNvSpPr>
          <p:nvPr/>
        </p:nvSpPr>
        <p:spPr bwMode="gray">
          <a:xfrm>
            <a:off x="2570990" y="2983106"/>
            <a:ext cx="187196" cy="104929"/>
          </a:xfrm>
          <a:custGeom>
            <a:avLst/>
            <a:gdLst>
              <a:gd name="T0" fmla="*/ 34 w 102"/>
              <a:gd name="T1" fmla="*/ 58 h 60"/>
              <a:gd name="T2" fmla="*/ 32 w 102"/>
              <a:gd name="T3" fmla="*/ 56 h 60"/>
              <a:gd name="T4" fmla="*/ 28 w 102"/>
              <a:gd name="T5" fmla="*/ 56 h 60"/>
              <a:gd name="T6" fmla="*/ 20 w 102"/>
              <a:gd name="T7" fmla="*/ 56 h 60"/>
              <a:gd name="T8" fmla="*/ 16 w 102"/>
              <a:gd name="T9" fmla="*/ 56 h 60"/>
              <a:gd name="T10" fmla="*/ 12 w 102"/>
              <a:gd name="T11" fmla="*/ 58 h 60"/>
              <a:gd name="T12" fmla="*/ 10 w 102"/>
              <a:gd name="T13" fmla="*/ 60 h 60"/>
              <a:gd name="T14" fmla="*/ 10 w 102"/>
              <a:gd name="T15" fmla="*/ 56 h 60"/>
              <a:gd name="T16" fmla="*/ 8 w 102"/>
              <a:gd name="T17" fmla="*/ 56 h 60"/>
              <a:gd name="T18" fmla="*/ 8 w 102"/>
              <a:gd name="T19" fmla="*/ 52 h 60"/>
              <a:gd name="T20" fmla="*/ 8 w 102"/>
              <a:gd name="T21" fmla="*/ 38 h 60"/>
              <a:gd name="T22" fmla="*/ 28 w 102"/>
              <a:gd name="T23" fmla="*/ 34 h 60"/>
              <a:gd name="T24" fmla="*/ 28 w 102"/>
              <a:gd name="T25" fmla="*/ 26 h 60"/>
              <a:gd name="T26" fmla="*/ 38 w 102"/>
              <a:gd name="T27" fmla="*/ 12 h 60"/>
              <a:gd name="T28" fmla="*/ 50 w 102"/>
              <a:gd name="T29" fmla="*/ 4 h 60"/>
              <a:gd name="T30" fmla="*/ 52 w 102"/>
              <a:gd name="T31" fmla="*/ 0 h 60"/>
              <a:gd name="T32" fmla="*/ 54 w 102"/>
              <a:gd name="T33" fmla="*/ 0 h 60"/>
              <a:gd name="T34" fmla="*/ 58 w 102"/>
              <a:gd name="T35" fmla="*/ 4 h 60"/>
              <a:gd name="T36" fmla="*/ 60 w 102"/>
              <a:gd name="T37" fmla="*/ 4 h 60"/>
              <a:gd name="T38" fmla="*/ 68 w 102"/>
              <a:gd name="T39" fmla="*/ 4 h 60"/>
              <a:gd name="T40" fmla="*/ 72 w 102"/>
              <a:gd name="T41" fmla="*/ 0 h 60"/>
              <a:gd name="T42" fmla="*/ 80 w 102"/>
              <a:gd name="T43" fmla="*/ 2 h 60"/>
              <a:gd name="T44" fmla="*/ 80 w 102"/>
              <a:gd name="T45" fmla="*/ 4 h 60"/>
              <a:gd name="T46" fmla="*/ 86 w 102"/>
              <a:gd name="T47" fmla="*/ 8 h 60"/>
              <a:gd name="T48" fmla="*/ 92 w 102"/>
              <a:gd name="T49" fmla="*/ 8 h 60"/>
              <a:gd name="T50" fmla="*/ 96 w 102"/>
              <a:gd name="T51" fmla="*/ 8 h 60"/>
              <a:gd name="T52" fmla="*/ 102 w 102"/>
              <a:gd name="T53" fmla="*/ 18 h 60"/>
              <a:gd name="T54" fmla="*/ 98 w 102"/>
              <a:gd name="T55" fmla="*/ 20 h 60"/>
              <a:gd name="T56" fmla="*/ 96 w 102"/>
              <a:gd name="T57" fmla="*/ 28 h 60"/>
              <a:gd name="T58" fmla="*/ 96 w 102"/>
              <a:gd name="T59" fmla="*/ 34 h 60"/>
              <a:gd name="T60" fmla="*/ 92 w 102"/>
              <a:gd name="T61" fmla="*/ 38 h 60"/>
              <a:gd name="T62" fmla="*/ 92 w 102"/>
              <a:gd name="T63" fmla="*/ 44 h 60"/>
              <a:gd name="T64" fmla="*/ 44 w 102"/>
              <a:gd name="T65" fmla="*/ 56 h 60"/>
              <a:gd name="T66" fmla="*/ 36 w 102"/>
              <a:gd name="T67" fmla="*/ 60 h 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2" h="60">
                <a:moveTo>
                  <a:pt x="36" y="60"/>
                </a:moveTo>
                <a:lnTo>
                  <a:pt x="34" y="58"/>
                </a:lnTo>
                <a:lnTo>
                  <a:pt x="34" y="56"/>
                </a:lnTo>
                <a:lnTo>
                  <a:pt x="32" y="56"/>
                </a:lnTo>
                <a:lnTo>
                  <a:pt x="28" y="56"/>
                </a:lnTo>
                <a:lnTo>
                  <a:pt x="24" y="56"/>
                </a:lnTo>
                <a:lnTo>
                  <a:pt x="20" y="56"/>
                </a:lnTo>
                <a:lnTo>
                  <a:pt x="16" y="56"/>
                </a:lnTo>
                <a:lnTo>
                  <a:pt x="14" y="58"/>
                </a:lnTo>
                <a:lnTo>
                  <a:pt x="12" y="58"/>
                </a:lnTo>
                <a:lnTo>
                  <a:pt x="12" y="60"/>
                </a:lnTo>
                <a:lnTo>
                  <a:pt x="10" y="60"/>
                </a:lnTo>
                <a:lnTo>
                  <a:pt x="10" y="58"/>
                </a:lnTo>
                <a:lnTo>
                  <a:pt x="10" y="56"/>
                </a:lnTo>
                <a:lnTo>
                  <a:pt x="8" y="56"/>
                </a:lnTo>
                <a:lnTo>
                  <a:pt x="6" y="56"/>
                </a:lnTo>
                <a:lnTo>
                  <a:pt x="8" y="52"/>
                </a:lnTo>
                <a:lnTo>
                  <a:pt x="0" y="38"/>
                </a:lnTo>
                <a:lnTo>
                  <a:pt x="8" y="38"/>
                </a:lnTo>
                <a:lnTo>
                  <a:pt x="20" y="30"/>
                </a:lnTo>
                <a:lnTo>
                  <a:pt x="28" y="34"/>
                </a:lnTo>
                <a:lnTo>
                  <a:pt x="30" y="30"/>
                </a:lnTo>
                <a:lnTo>
                  <a:pt x="28" y="26"/>
                </a:lnTo>
                <a:lnTo>
                  <a:pt x="28" y="16"/>
                </a:lnTo>
                <a:lnTo>
                  <a:pt x="38" y="12"/>
                </a:lnTo>
                <a:lnTo>
                  <a:pt x="44" y="8"/>
                </a:lnTo>
                <a:lnTo>
                  <a:pt x="50" y="4"/>
                </a:lnTo>
                <a:lnTo>
                  <a:pt x="52" y="2"/>
                </a:lnTo>
                <a:lnTo>
                  <a:pt x="52" y="0"/>
                </a:lnTo>
                <a:lnTo>
                  <a:pt x="54" y="0"/>
                </a:lnTo>
                <a:lnTo>
                  <a:pt x="56" y="0"/>
                </a:lnTo>
                <a:lnTo>
                  <a:pt x="58" y="4"/>
                </a:lnTo>
                <a:lnTo>
                  <a:pt x="60" y="4"/>
                </a:lnTo>
                <a:lnTo>
                  <a:pt x="64" y="4"/>
                </a:lnTo>
                <a:lnTo>
                  <a:pt x="68" y="4"/>
                </a:lnTo>
                <a:lnTo>
                  <a:pt x="70" y="4"/>
                </a:lnTo>
                <a:lnTo>
                  <a:pt x="72" y="0"/>
                </a:lnTo>
                <a:lnTo>
                  <a:pt x="80" y="0"/>
                </a:lnTo>
                <a:lnTo>
                  <a:pt x="80" y="2"/>
                </a:lnTo>
                <a:lnTo>
                  <a:pt x="80" y="4"/>
                </a:lnTo>
                <a:lnTo>
                  <a:pt x="82" y="6"/>
                </a:lnTo>
                <a:lnTo>
                  <a:pt x="86" y="8"/>
                </a:lnTo>
                <a:lnTo>
                  <a:pt x="88" y="8"/>
                </a:lnTo>
                <a:lnTo>
                  <a:pt x="92" y="8"/>
                </a:lnTo>
                <a:lnTo>
                  <a:pt x="96" y="8"/>
                </a:lnTo>
                <a:lnTo>
                  <a:pt x="102" y="16"/>
                </a:lnTo>
                <a:lnTo>
                  <a:pt x="102" y="18"/>
                </a:lnTo>
                <a:lnTo>
                  <a:pt x="100" y="18"/>
                </a:lnTo>
                <a:lnTo>
                  <a:pt x="98" y="20"/>
                </a:lnTo>
                <a:lnTo>
                  <a:pt x="96" y="24"/>
                </a:lnTo>
                <a:lnTo>
                  <a:pt x="96" y="28"/>
                </a:lnTo>
                <a:lnTo>
                  <a:pt x="96" y="32"/>
                </a:lnTo>
                <a:lnTo>
                  <a:pt x="96" y="34"/>
                </a:lnTo>
                <a:lnTo>
                  <a:pt x="94" y="36"/>
                </a:lnTo>
                <a:lnTo>
                  <a:pt x="92" y="38"/>
                </a:lnTo>
                <a:lnTo>
                  <a:pt x="90" y="40"/>
                </a:lnTo>
                <a:lnTo>
                  <a:pt x="92" y="44"/>
                </a:lnTo>
                <a:lnTo>
                  <a:pt x="68" y="46"/>
                </a:lnTo>
                <a:lnTo>
                  <a:pt x="44" y="56"/>
                </a:lnTo>
                <a:lnTo>
                  <a:pt x="40" y="58"/>
                </a:lnTo>
                <a:lnTo>
                  <a:pt x="36" y="6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410"/>
          <p:cNvSpPr>
            <a:spLocks/>
          </p:cNvSpPr>
          <p:nvPr/>
        </p:nvSpPr>
        <p:spPr bwMode="gray">
          <a:xfrm>
            <a:off x="2490239" y="3049561"/>
            <a:ext cx="99104" cy="73450"/>
          </a:xfrm>
          <a:custGeom>
            <a:avLst/>
            <a:gdLst>
              <a:gd name="T0" fmla="*/ 30 w 54"/>
              <a:gd name="T1" fmla="*/ 6 h 42"/>
              <a:gd name="T2" fmla="*/ 20 w 54"/>
              <a:gd name="T3" fmla="*/ 8 h 42"/>
              <a:gd name="T4" fmla="*/ 8 w 54"/>
              <a:gd name="T5" fmla="*/ 16 h 42"/>
              <a:gd name="T6" fmla="*/ 0 w 54"/>
              <a:gd name="T7" fmla="*/ 30 h 42"/>
              <a:gd name="T8" fmla="*/ 2 w 54"/>
              <a:gd name="T9" fmla="*/ 30 h 42"/>
              <a:gd name="T10" fmla="*/ 2 w 54"/>
              <a:gd name="T11" fmla="*/ 28 h 42"/>
              <a:gd name="T12" fmla="*/ 4 w 54"/>
              <a:gd name="T13" fmla="*/ 28 h 42"/>
              <a:gd name="T14" fmla="*/ 6 w 54"/>
              <a:gd name="T15" fmla="*/ 28 h 42"/>
              <a:gd name="T16" fmla="*/ 6 w 54"/>
              <a:gd name="T17" fmla="*/ 28 h 42"/>
              <a:gd name="T18" fmla="*/ 8 w 54"/>
              <a:gd name="T19" fmla="*/ 30 h 42"/>
              <a:gd name="T20" fmla="*/ 8 w 54"/>
              <a:gd name="T21" fmla="*/ 34 h 42"/>
              <a:gd name="T22" fmla="*/ 6 w 54"/>
              <a:gd name="T23" fmla="*/ 40 h 42"/>
              <a:gd name="T24" fmla="*/ 8 w 54"/>
              <a:gd name="T25" fmla="*/ 40 h 42"/>
              <a:gd name="T26" fmla="*/ 12 w 54"/>
              <a:gd name="T27" fmla="*/ 40 h 42"/>
              <a:gd name="T28" fmla="*/ 16 w 54"/>
              <a:gd name="T29" fmla="*/ 40 h 42"/>
              <a:gd name="T30" fmla="*/ 20 w 54"/>
              <a:gd name="T31" fmla="*/ 42 h 42"/>
              <a:gd name="T32" fmla="*/ 22 w 54"/>
              <a:gd name="T33" fmla="*/ 42 h 42"/>
              <a:gd name="T34" fmla="*/ 34 w 54"/>
              <a:gd name="T35" fmla="*/ 34 h 42"/>
              <a:gd name="T36" fmla="*/ 30 w 54"/>
              <a:gd name="T37" fmla="*/ 30 h 42"/>
              <a:gd name="T38" fmla="*/ 36 w 54"/>
              <a:gd name="T39" fmla="*/ 28 h 42"/>
              <a:gd name="T40" fmla="*/ 36 w 54"/>
              <a:gd name="T41" fmla="*/ 28 h 42"/>
              <a:gd name="T42" fmla="*/ 36 w 54"/>
              <a:gd name="T43" fmla="*/ 30 h 42"/>
              <a:gd name="T44" fmla="*/ 36 w 54"/>
              <a:gd name="T45" fmla="*/ 32 h 42"/>
              <a:gd name="T46" fmla="*/ 36 w 54"/>
              <a:gd name="T47" fmla="*/ 32 h 42"/>
              <a:gd name="T48" fmla="*/ 38 w 54"/>
              <a:gd name="T49" fmla="*/ 34 h 42"/>
              <a:gd name="T50" fmla="*/ 40 w 54"/>
              <a:gd name="T51" fmla="*/ 32 h 42"/>
              <a:gd name="T52" fmla="*/ 42 w 54"/>
              <a:gd name="T53" fmla="*/ 32 h 42"/>
              <a:gd name="T54" fmla="*/ 44 w 54"/>
              <a:gd name="T55" fmla="*/ 32 h 42"/>
              <a:gd name="T56" fmla="*/ 46 w 54"/>
              <a:gd name="T57" fmla="*/ 30 h 42"/>
              <a:gd name="T58" fmla="*/ 48 w 54"/>
              <a:gd name="T59" fmla="*/ 28 h 42"/>
              <a:gd name="T60" fmla="*/ 52 w 54"/>
              <a:gd name="T61" fmla="*/ 24 h 42"/>
              <a:gd name="T62" fmla="*/ 50 w 54"/>
              <a:gd name="T63" fmla="*/ 26 h 42"/>
              <a:gd name="T64" fmla="*/ 50 w 54"/>
              <a:gd name="T65" fmla="*/ 26 h 42"/>
              <a:gd name="T66" fmla="*/ 50 w 54"/>
              <a:gd name="T67" fmla="*/ 28 h 42"/>
              <a:gd name="T68" fmla="*/ 52 w 54"/>
              <a:gd name="T69" fmla="*/ 30 h 42"/>
              <a:gd name="T70" fmla="*/ 52 w 54"/>
              <a:gd name="T71" fmla="*/ 30 h 42"/>
              <a:gd name="T72" fmla="*/ 54 w 54"/>
              <a:gd name="T73" fmla="*/ 30 h 42"/>
              <a:gd name="T74" fmla="*/ 54 w 54"/>
              <a:gd name="T75" fmla="*/ 26 h 42"/>
              <a:gd name="T76" fmla="*/ 54 w 54"/>
              <a:gd name="T77" fmla="*/ 26 h 42"/>
              <a:gd name="T78" fmla="*/ 54 w 54"/>
              <a:gd name="T79" fmla="*/ 24 h 42"/>
              <a:gd name="T80" fmla="*/ 52 w 54"/>
              <a:gd name="T81" fmla="*/ 24 h 42"/>
              <a:gd name="T82" fmla="*/ 54 w 54"/>
              <a:gd name="T83" fmla="*/ 22 h 42"/>
              <a:gd name="T84" fmla="*/ 54 w 54"/>
              <a:gd name="T85" fmla="*/ 22 h 42"/>
              <a:gd name="T86" fmla="*/ 54 w 54"/>
              <a:gd name="T87" fmla="*/ 20 h 42"/>
              <a:gd name="T88" fmla="*/ 54 w 54"/>
              <a:gd name="T89" fmla="*/ 20 h 42"/>
              <a:gd name="T90" fmla="*/ 54 w 54"/>
              <a:gd name="T91" fmla="*/ 18 h 42"/>
              <a:gd name="T92" fmla="*/ 52 w 54"/>
              <a:gd name="T93" fmla="*/ 18 h 42"/>
              <a:gd name="T94" fmla="*/ 50 w 54"/>
              <a:gd name="T95" fmla="*/ 18 h 42"/>
              <a:gd name="T96" fmla="*/ 50 w 54"/>
              <a:gd name="T97" fmla="*/ 18 h 42"/>
              <a:gd name="T98" fmla="*/ 50 w 54"/>
              <a:gd name="T99" fmla="*/ 18 h 42"/>
              <a:gd name="T100" fmla="*/ 50 w 54"/>
              <a:gd name="T101" fmla="*/ 18 h 42"/>
              <a:gd name="T102" fmla="*/ 52 w 54"/>
              <a:gd name="T103" fmla="*/ 14 h 42"/>
              <a:gd name="T104" fmla="*/ 44 w 54"/>
              <a:gd name="T105" fmla="*/ 0 h 42"/>
              <a:gd name="T106" fmla="*/ 38 w 54"/>
              <a:gd name="T107" fmla="*/ 4 h 42"/>
              <a:gd name="T108" fmla="*/ 30 w 54"/>
              <a:gd name="T109" fmla="*/ 6 h 4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" h="42">
                <a:moveTo>
                  <a:pt x="30" y="6"/>
                </a:moveTo>
                <a:lnTo>
                  <a:pt x="20" y="8"/>
                </a:lnTo>
                <a:lnTo>
                  <a:pt x="8" y="16"/>
                </a:lnTo>
                <a:lnTo>
                  <a:pt x="0" y="30"/>
                </a:lnTo>
                <a:lnTo>
                  <a:pt x="2" y="30"/>
                </a:lnTo>
                <a:lnTo>
                  <a:pt x="2" y="28"/>
                </a:lnTo>
                <a:lnTo>
                  <a:pt x="4" y="28"/>
                </a:lnTo>
                <a:lnTo>
                  <a:pt x="6" y="28"/>
                </a:lnTo>
                <a:lnTo>
                  <a:pt x="8" y="30"/>
                </a:lnTo>
                <a:lnTo>
                  <a:pt x="8" y="34"/>
                </a:lnTo>
                <a:lnTo>
                  <a:pt x="6" y="40"/>
                </a:lnTo>
                <a:lnTo>
                  <a:pt x="8" y="40"/>
                </a:lnTo>
                <a:lnTo>
                  <a:pt x="12" y="40"/>
                </a:lnTo>
                <a:lnTo>
                  <a:pt x="16" y="40"/>
                </a:lnTo>
                <a:lnTo>
                  <a:pt x="20" y="42"/>
                </a:lnTo>
                <a:lnTo>
                  <a:pt x="22" y="42"/>
                </a:lnTo>
                <a:lnTo>
                  <a:pt x="34" y="34"/>
                </a:lnTo>
                <a:lnTo>
                  <a:pt x="30" y="30"/>
                </a:lnTo>
                <a:lnTo>
                  <a:pt x="36" y="28"/>
                </a:lnTo>
                <a:lnTo>
                  <a:pt x="36" y="30"/>
                </a:lnTo>
                <a:lnTo>
                  <a:pt x="36" y="32"/>
                </a:lnTo>
                <a:lnTo>
                  <a:pt x="38" y="34"/>
                </a:lnTo>
                <a:lnTo>
                  <a:pt x="40" y="32"/>
                </a:lnTo>
                <a:lnTo>
                  <a:pt x="42" y="32"/>
                </a:lnTo>
                <a:lnTo>
                  <a:pt x="44" y="32"/>
                </a:lnTo>
                <a:lnTo>
                  <a:pt x="46" y="30"/>
                </a:lnTo>
                <a:lnTo>
                  <a:pt x="48" y="28"/>
                </a:lnTo>
                <a:lnTo>
                  <a:pt x="52" y="24"/>
                </a:lnTo>
                <a:lnTo>
                  <a:pt x="50" y="26"/>
                </a:lnTo>
                <a:lnTo>
                  <a:pt x="50" y="28"/>
                </a:lnTo>
                <a:lnTo>
                  <a:pt x="52" y="30"/>
                </a:lnTo>
                <a:lnTo>
                  <a:pt x="54" y="30"/>
                </a:lnTo>
                <a:lnTo>
                  <a:pt x="54" y="26"/>
                </a:lnTo>
                <a:lnTo>
                  <a:pt x="54" y="24"/>
                </a:lnTo>
                <a:lnTo>
                  <a:pt x="52" y="24"/>
                </a:lnTo>
                <a:lnTo>
                  <a:pt x="54" y="22"/>
                </a:lnTo>
                <a:lnTo>
                  <a:pt x="54" y="20"/>
                </a:lnTo>
                <a:lnTo>
                  <a:pt x="54" y="18"/>
                </a:lnTo>
                <a:lnTo>
                  <a:pt x="52" y="18"/>
                </a:lnTo>
                <a:lnTo>
                  <a:pt x="50" y="18"/>
                </a:lnTo>
                <a:lnTo>
                  <a:pt x="52" y="14"/>
                </a:lnTo>
                <a:lnTo>
                  <a:pt x="44" y="0"/>
                </a:lnTo>
                <a:lnTo>
                  <a:pt x="38" y="4"/>
                </a:lnTo>
                <a:lnTo>
                  <a:pt x="30" y="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411"/>
          <p:cNvSpPr>
            <a:spLocks/>
          </p:cNvSpPr>
          <p:nvPr/>
        </p:nvSpPr>
        <p:spPr bwMode="gray">
          <a:xfrm>
            <a:off x="2247985" y="2906158"/>
            <a:ext cx="289970" cy="318284"/>
          </a:xfrm>
          <a:custGeom>
            <a:avLst/>
            <a:gdLst>
              <a:gd name="T0" fmla="*/ 138 w 158"/>
              <a:gd name="T1" fmla="*/ 120 h 182"/>
              <a:gd name="T2" fmla="*/ 140 w 158"/>
              <a:gd name="T3" fmla="*/ 130 h 182"/>
              <a:gd name="T4" fmla="*/ 150 w 158"/>
              <a:gd name="T5" fmla="*/ 144 h 182"/>
              <a:gd name="T6" fmla="*/ 138 w 158"/>
              <a:gd name="T7" fmla="*/ 156 h 182"/>
              <a:gd name="T8" fmla="*/ 122 w 158"/>
              <a:gd name="T9" fmla="*/ 156 h 182"/>
              <a:gd name="T10" fmla="*/ 102 w 158"/>
              <a:gd name="T11" fmla="*/ 158 h 182"/>
              <a:gd name="T12" fmla="*/ 100 w 158"/>
              <a:gd name="T13" fmla="*/ 170 h 182"/>
              <a:gd name="T14" fmla="*/ 90 w 158"/>
              <a:gd name="T15" fmla="*/ 180 h 182"/>
              <a:gd name="T16" fmla="*/ 64 w 158"/>
              <a:gd name="T17" fmla="*/ 164 h 182"/>
              <a:gd name="T18" fmla="*/ 58 w 158"/>
              <a:gd name="T19" fmla="*/ 160 h 182"/>
              <a:gd name="T20" fmla="*/ 52 w 158"/>
              <a:gd name="T21" fmla="*/ 158 h 182"/>
              <a:gd name="T22" fmla="*/ 44 w 158"/>
              <a:gd name="T23" fmla="*/ 152 h 182"/>
              <a:gd name="T24" fmla="*/ 40 w 158"/>
              <a:gd name="T25" fmla="*/ 148 h 182"/>
              <a:gd name="T26" fmla="*/ 36 w 158"/>
              <a:gd name="T27" fmla="*/ 144 h 182"/>
              <a:gd name="T28" fmla="*/ 40 w 158"/>
              <a:gd name="T29" fmla="*/ 94 h 182"/>
              <a:gd name="T30" fmla="*/ 38 w 158"/>
              <a:gd name="T31" fmla="*/ 86 h 182"/>
              <a:gd name="T32" fmla="*/ 32 w 158"/>
              <a:gd name="T33" fmla="*/ 78 h 182"/>
              <a:gd name="T34" fmla="*/ 2 w 158"/>
              <a:gd name="T35" fmla="*/ 60 h 182"/>
              <a:gd name="T36" fmla="*/ 0 w 158"/>
              <a:gd name="T37" fmla="*/ 56 h 182"/>
              <a:gd name="T38" fmla="*/ 4 w 158"/>
              <a:gd name="T39" fmla="*/ 48 h 182"/>
              <a:gd name="T40" fmla="*/ 22 w 158"/>
              <a:gd name="T41" fmla="*/ 36 h 182"/>
              <a:gd name="T42" fmla="*/ 30 w 158"/>
              <a:gd name="T43" fmla="*/ 36 h 182"/>
              <a:gd name="T44" fmla="*/ 44 w 158"/>
              <a:gd name="T45" fmla="*/ 32 h 182"/>
              <a:gd name="T46" fmla="*/ 54 w 158"/>
              <a:gd name="T47" fmla="*/ 28 h 182"/>
              <a:gd name="T48" fmla="*/ 70 w 158"/>
              <a:gd name="T49" fmla="*/ 16 h 182"/>
              <a:gd name="T50" fmla="*/ 80 w 158"/>
              <a:gd name="T51" fmla="*/ 12 h 182"/>
              <a:gd name="T52" fmla="*/ 92 w 158"/>
              <a:gd name="T53" fmla="*/ 4 h 182"/>
              <a:gd name="T54" fmla="*/ 98 w 158"/>
              <a:gd name="T55" fmla="*/ 4 h 182"/>
              <a:gd name="T56" fmla="*/ 106 w 158"/>
              <a:gd name="T57" fmla="*/ 14 h 182"/>
              <a:gd name="T58" fmla="*/ 110 w 158"/>
              <a:gd name="T59" fmla="*/ 18 h 182"/>
              <a:gd name="T60" fmla="*/ 110 w 158"/>
              <a:gd name="T61" fmla="*/ 26 h 182"/>
              <a:gd name="T62" fmla="*/ 118 w 158"/>
              <a:gd name="T63" fmla="*/ 32 h 182"/>
              <a:gd name="T64" fmla="*/ 122 w 158"/>
              <a:gd name="T65" fmla="*/ 40 h 182"/>
              <a:gd name="T66" fmla="*/ 126 w 158"/>
              <a:gd name="T67" fmla="*/ 46 h 182"/>
              <a:gd name="T68" fmla="*/ 134 w 158"/>
              <a:gd name="T69" fmla="*/ 52 h 182"/>
              <a:gd name="T70" fmla="*/ 142 w 158"/>
              <a:gd name="T71" fmla="*/ 56 h 182"/>
              <a:gd name="T72" fmla="*/ 156 w 158"/>
              <a:gd name="T73" fmla="*/ 62 h 182"/>
              <a:gd name="T74" fmla="*/ 158 w 158"/>
              <a:gd name="T75" fmla="*/ 64 h 182"/>
              <a:gd name="T76" fmla="*/ 154 w 158"/>
              <a:gd name="T77" fmla="*/ 78 h 182"/>
              <a:gd name="T78" fmla="*/ 140 w 158"/>
              <a:gd name="T79" fmla="*/ 100 h 182"/>
              <a:gd name="T80" fmla="*/ 134 w 158"/>
              <a:gd name="T81" fmla="*/ 112 h 182"/>
              <a:gd name="T82" fmla="*/ 138 w 158"/>
              <a:gd name="T83" fmla="*/ 110 h 1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8" h="182">
                <a:moveTo>
                  <a:pt x="140" y="116"/>
                </a:moveTo>
                <a:lnTo>
                  <a:pt x="138" y="118"/>
                </a:lnTo>
                <a:lnTo>
                  <a:pt x="138" y="120"/>
                </a:lnTo>
                <a:lnTo>
                  <a:pt x="138" y="124"/>
                </a:lnTo>
                <a:lnTo>
                  <a:pt x="138" y="130"/>
                </a:lnTo>
                <a:lnTo>
                  <a:pt x="140" y="130"/>
                </a:lnTo>
                <a:lnTo>
                  <a:pt x="140" y="134"/>
                </a:lnTo>
                <a:lnTo>
                  <a:pt x="142" y="136"/>
                </a:lnTo>
                <a:lnTo>
                  <a:pt x="150" y="144"/>
                </a:lnTo>
                <a:lnTo>
                  <a:pt x="150" y="150"/>
                </a:lnTo>
                <a:lnTo>
                  <a:pt x="140" y="156"/>
                </a:lnTo>
                <a:lnTo>
                  <a:pt x="138" y="156"/>
                </a:lnTo>
                <a:lnTo>
                  <a:pt x="134" y="156"/>
                </a:lnTo>
                <a:lnTo>
                  <a:pt x="128" y="156"/>
                </a:lnTo>
                <a:lnTo>
                  <a:pt x="122" y="156"/>
                </a:lnTo>
                <a:lnTo>
                  <a:pt x="114" y="154"/>
                </a:lnTo>
                <a:lnTo>
                  <a:pt x="110" y="154"/>
                </a:lnTo>
                <a:lnTo>
                  <a:pt x="102" y="158"/>
                </a:lnTo>
                <a:lnTo>
                  <a:pt x="100" y="166"/>
                </a:lnTo>
                <a:lnTo>
                  <a:pt x="100" y="168"/>
                </a:lnTo>
                <a:lnTo>
                  <a:pt x="100" y="170"/>
                </a:lnTo>
                <a:lnTo>
                  <a:pt x="102" y="174"/>
                </a:lnTo>
                <a:lnTo>
                  <a:pt x="96" y="182"/>
                </a:lnTo>
                <a:lnTo>
                  <a:pt x="90" y="180"/>
                </a:lnTo>
                <a:lnTo>
                  <a:pt x="72" y="174"/>
                </a:lnTo>
                <a:lnTo>
                  <a:pt x="64" y="164"/>
                </a:lnTo>
                <a:lnTo>
                  <a:pt x="64" y="166"/>
                </a:lnTo>
                <a:lnTo>
                  <a:pt x="60" y="162"/>
                </a:lnTo>
                <a:lnTo>
                  <a:pt x="58" y="160"/>
                </a:lnTo>
                <a:lnTo>
                  <a:pt x="54" y="158"/>
                </a:lnTo>
                <a:lnTo>
                  <a:pt x="52" y="158"/>
                </a:lnTo>
                <a:lnTo>
                  <a:pt x="50" y="156"/>
                </a:lnTo>
                <a:lnTo>
                  <a:pt x="46" y="154"/>
                </a:lnTo>
                <a:lnTo>
                  <a:pt x="44" y="152"/>
                </a:lnTo>
                <a:lnTo>
                  <a:pt x="42" y="150"/>
                </a:lnTo>
                <a:lnTo>
                  <a:pt x="40" y="150"/>
                </a:lnTo>
                <a:lnTo>
                  <a:pt x="40" y="148"/>
                </a:lnTo>
                <a:lnTo>
                  <a:pt x="40" y="146"/>
                </a:lnTo>
                <a:lnTo>
                  <a:pt x="38" y="144"/>
                </a:lnTo>
                <a:lnTo>
                  <a:pt x="36" y="144"/>
                </a:lnTo>
                <a:lnTo>
                  <a:pt x="40" y="140"/>
                </a:lnTo>
                <a:lnTo>
                  <a:pt x="40" y="94"/>
                </a:lnTo>
                <a:lnTo>
                  <a:pt x="40" y="92"/>
                </a:lnTo>
                <a:lnTo>
                  <a:pt x="38" y="90"/>
                </a:lnTo>
                <a:lnTo>
                  <a:pt x="38" y="86"/>
                </a:lnTo>
                <a:lnTo>
                  <a:pt x="36" y="82"/>
                </a:lnTo>
                <a:lnTo>
                  <a:pt x="34" y="80"/>
                </a:lnTo>
                <a:lnTo>
                  <a:pt x="32" y="78"/>
                </a:lnTo>
                <a:lnTo>
                  <a:pt x="22" y="72"/>
                </a:lnTo>
                <a:lnTo>
                  <a:pt x="22" y="68"/>
                </a:lnTo>
                <a:lnTo>
                  <a:pt x="2" y="60"/>
                </a:lnTo>
                <a:lnTo>
                  <a:pt x="2" y="58"/>
                </a:lnTo>
                <a:lnTo>
                  <a:pt x="0" y="56"/>
                </a:lnTo>
                <a:lnTo>
                  <a:pt x="0" y="54"/>
                </a:lnTo>
                <a:lnTo>
                  <a:pt x="2" y="50"/>
                </a:lnTo>
                <a:lnTo>
                  <a:pt x="4" y="48"/>
                </a:lnTo>
                <a:lnTo>
                  <a:pt x="14" y="50"/>
                </a:lnTo>
                <a:lnTo>
                  <a:pt x="14" y="38"/>
                </a:lnTo>
                <a:lnTo>
                  <a:pt x="22" y="36"/>
                </a:lnTo>
                <a:lnTo>
                  <a:pt x="26" y="36"/>
                </a:lnTo>
                <a:lnTo>
                  <a:pt x="30" y="36"/>
                </a:lnTo>
                <a:lnTo>
                  <a:pt x="36" y="34"/>
                </a:lnTo>
                <a:lnTo>
                  <a:pt x="44" y="32"/>
                </a:lnTo>
                <a:lnTo>
                  <a:pt x="46" y="30"/>
                </a:lnTo>
                <a:lnTo>
                  <a:pt x="50" y="28"/>
                </a:lnTo>
                <a:lnTo>
                  <a:pt x="54" y="28"/>
                </a:lnTo>
                <a:lnTo>
                  <a:pt x="58" y="26"/>
                </a:lnTo>
                <a:lnTo>
                  <a:pt x="64" y="28"/>
                </a:lnTo>
                <a:lnTo>
                  <a:pt x="70" y="16"/>
                </a:lnTo>
                <a:lnTo>
                  <a:pt x="78" y="14"/>
                </a:lnTo>
                <a:lnTo>
                  <a:pt x="78" y="12"/>
                </a:lnTo>
                <a:lnTo>
                  <a:pt x="80" y="12"/>
                </a:lnTo>
                <a:lnTo>
                  <a:pt x="84" y="8"/>
                </a:lnTo>
                <a:lnTo>
                  <a:pt x="88" y="6"/>
                </a:lnTo>
                <a:lnTo>
                  <a:pt x="92" y="4"/>
                </a:lnTo>
                <a:lnTo>
                  <a:pt x="94" y="0"/>
                </a:lnTo>
                <a:lnTo>
                  <a:pt x="96" y="2"/>
                </a:lnTo>
                <a:lnTo>
                  <a:pt x="98" y="4"/>
                </a:lnTo>
                <a:lnTo>
                  <a:pt x="100" y="8"/>
                </a:lnTo>
                <a:lnTo>
                  <a:pt x="104" y="10"/>
                </a:lnTo>
                <a:lnTo>
                  <a:pt x="106" y="14"/>
                </a:lnTo>
                <a:lnTo>
                  <a:pt x="108" y="16"/>
                </a:lnTo>
                <a:lnTo>
                  <a:pt x="110" y="16"/>
                </a:lnTo>
                <a:lnTo>
                  <a:pt x="110" y="18"/>
                </a:lnTo>
                <a:lnTo>
                  <a:pt x="108" y="20"/>
                </a:lnTo>
                <a:lnTo>
                  <a:pt x="108" y="24"/>
                </a:lnTo>
                <a:lnTo>
                  <a:pt x="110" y="26"/>
                </a:lnTo>
                <a:lnTo>
                  <a:pt x="110" y="30"/>
                </a:lnTo>
                <a:lnTo>
                  <a:pt x="114" y="32"/>
                </a:lnTo>
                <a:lnTo>
                  <a:pt x="118" y="32"/>
                </a:lnTo>
                <a:lnTo>
                  <a:pt x="120" y="34"/>
                </a:lnTo>
                <a:lnTo>
                  <a:pt x="122" y="38"/>
                </a:lnTo>
                <a:lnTo>
                  <a:pt x="122" y="40"/>
                </a:lnTo>
                <a:lnTo>
                  <a:pt x="124" y="44"/>
                </a:lnTo>
                <a:lnTo>
                  <a:pt x="126" y="46"/>
                </a:lnTo>
                <a:lnTo>
                  <a:pt x="128" y="50"/>
                </a:lnTo>
                <a:lnTo>
                  <a:pt x="132" y="52"/>
                </a:lnTo>
                <a:lnTo>
                  <a:pt x="134" y="52"/>
                </a:lnTo>
                <a:lnTo>
                  <a:pt x="136" y="54"/>
                </a:lnTo>
                <a:lnTo>
                  <a:pt x="138" y="54"/>
                </a:lnTo>
                <a:lnTo>
                  <a:pt x="142" y="56"/>
                </a:lnTo>
                <a:lnTo>
                  <a:pt x="146" y="58"/>
                </a:lnTo>
                <a:lnTo>
                  <a:pt x="152" y="60"/>
                </a:lnTo>
                <a:lnTo>
                  <a:pt x="156" y="62"/>
                </a:lnTo>
                <a:lnTo>
                  <a:pt x="158" y="62"/>
                </a:lnTo>
                <a:lnTo>
                  <a:pt x="158" y="64"/>
                </a:lnTo>
                <a:lnTo>
                  <a:pt x="156" y="68"/>
                </a:lnTo>
                <a:lnTo>
                  <a:pt x="156" y="72"/>
                </a:lnTo>
                <a:lnTo>
                  <a:pt x="154" y="78"/>
                </a:lnTo>
                <a:lnTo>
                  <a:pt x="152" y="90"/>
                </a:lnTo>
                <a:lnTo>
                  <a:pt x="140" y="100"/>
                </a:lnTo>
                <a:lnTo>
                  <a:pt x="132" y="112"/>
                </a:lnTo>
                <a:lnTo>
                  <a:pt x="134" y="112"/>
                </a:lnTo>
                <a:lnTo>
                  <a:pt x="136" y="110"/>
                </a:lnTo>
                <a:lnTo>
                  <a:pt x="138" y="110"/>
                </a:lnTo>
                <a:lnTo>
                  <a:pt x="140" y="112"/>
                </a:lnTo>
                <a:lnTo>
                  <a:pt x="140" y="11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412"/>
          <p:cNvSpPr>
            <a:spLocks/>
          </p:cNvSpPr>
          <p:nvPr/>
        </p:nvSpPr>
        <p:spPr bwMode="gray">
          <a:xfrm>
            <a:off x="2130529" y="3196461"/>
            <a:ext cx="73410" cy="157393"/>
          </a:xfrm>
          <a:custGeom>
            <a:avLst/>
            <a:gdLst>
              <a:gd name="T0" fmla="*/ 6 w 40"/>
              <a:gd name="T1" fmla="*/ 0 h 90"/>
              <a:gd name="T2" fmla="*/ 6 w 40"/>
              <a:gd name="T3" fmla="*/ 32 h 90"/>
              <a:gd name="T4" fmla="*/ 4 w 40"/>
              <a:gd name="T5" fmla="*/ 40 h 90"/>
              <a:gd name="T6" fmla="*/ 4 w 40"/>
              <a:gd name="T7" fmla="*/ 46 h 90"/>
              <a:gd name="T8" fmla="*/ 2 w 40"/>
              <a:gd name="T9" fmla="*/ 52 h 90"/>
              <a:gd name="T10" fmla="*/ 0 w 40"/>
              <a:gd name="T11" fmla="*/ 54 h 90"/>
              <a:gd name="T12" fmla="*/ 0 w 40"/>
              <a:gd name="T13" fmla="*/ 56 h 90"/>
              <a:gd name="T14" fmla="*/ 0 w 40"/>
              <a:gd name="T15" fmla="*/ 60 h 90"/>
              <a:gd name="T16" fmla="*/ 0 w 40"/>
              <a:gd name="T17" fmla="*/ 64 h 90"/>
              <a:gd name="T18" fmla="*/ 2 w 40"/>
              <a:gd name="T19" fmla="*/ 66 h 90"/>
              <a:gd name="T20" fmla="*/ 4 w 40"/>
              <a:gd name="T21" fmla="*/ 68 h 90"/>
              <a:gd name="T22" fmla="*/ 4 w 40"/>
              <a:gd name="T23" fmla="*/ 68 h 90"/>
              <a:gd name="T24" fmla="*/ 4 w 40"/>
              <a:gd name="T25" fmla="*/ 84 h 90"/>
              <a:gd name="T26" fmla="*/ 10 w 40"/>
              <a:gd name="T27" fmla="*/ 88 h 90"/>
              <a:gd name="T28" fmla="*/ 12 w 40"/>
              <a:gd name="T29" fmla="*/ 88 h 90"/>
              <a:gd name="T30" fmla="*/ 14 w 40"/>
              <a:gd name="T31" fmla="*/ 86 h 90"/>
              <a:gd name="T32" fmla="*/ 14 w 40"/>
              <a:gd name="T33" fmla="*/ 86 h 90"/>
              <a:gd name="T34" fmla="*/ 16 w 40"/>
              <a:gd name="T35" fmla="*/ 86 h 90"/>
              <a:gd name="T36" fmla="*/ 16 w 40"/>
              <a:gd name="T37" fmla="*/ 88 h 90"/>
              <a:gd name="T38" fmla="*/ 18 w 40"/>
              <a:gd name="T39" fmla="*/ 90 h 90"/>
              <a:gd name="T40" fmla="*/ 18 w 40"/>
              <a:gd name="T41" fmla="*/ 88 h 90"/>
              <a:gd name="T42" fmla="*/ 18 w 40"/>
              <a:gd name="T43" fmla="*/ 86 h 90"/>
              <a:gd name="T44" fmla="*/ 20 w 40"/>
              <a:gd name="T45" fmla="*/ 82 h 90"/>
              <a:gd name="T46" fmla="*/ 22 w 40"/>
              <a:gd name="T47" fmla="*/ 78 h 90"/>
              <a:gd name="T48" fmla="*/ 24 w 40"/>
              <a:gd name="T49" fmla="*/ 74 h 90"/>
              <a:gd name="T50" fmla="*/ 28 w 40"/>
              <a:gd name="T51" fmla="*/ 74 h 90"/>
              <a:gd name="T52" fmla="*/ 32 w 40"/>
              <a:gd name="T53" fmla="*/ 70 h 90"/>
              <a:gd name="T54" fmla="*/ 26 w 40"/>
              <a:gd name="T55" fmla="*/ 64 h 90"/>
              <a:gd name="T56" fmla="*/ 30 w 40"/>
              <a:gd name="T57" fmla="*/ 60 h 90"/>
              <a:gd name="T58" fmla="*/ 32 w 40"/>
              <a:gd name="T59" fmla="*/ 52 h 90"/>
              <a:gd name="T60" fmla="*/ 32 w 40"/>
              <a:gd name="T61" fmla="*/ 42 h 90"/>
              <a:gd name="T62" fmla="*/ 28 w 40"/>
              <a:gd name="T63" fmla="*/ 32 h 90"/>
              <a:gd name="T64" fmla="*/ 32 w 40"/>
              <a:gd name="T65" fmla="*/ 22 h 90"/>
              <a:gd name="T66" fmla="*/ 34 w 40"/>
              <a:gd name="T67" fmla="*/ 14 h 90"/>
              <a:gd name="T68" fmla="*/ 34 w 40"/>
              <a:gd name="T69" fmla="*/ 14 h 90"/>
              <a:gd name="T70" fmla="*/ 36 w 40"/>
              <a:gd name="T71" fmla="*/ 12 h 90"/>
              <a:gd name="T72" fmla="*/ 38 w 40"/>
              <a:gd name="T73" fmla="*/ 10 h 90"/>
              <a:gd name="T74" fmla="*/ 40 w 40"/>
              <a:gd name="T75" fmla="*/ 8 h 90"/>
              <a:gd name="T76" fmla="*/ 40 w 40"/>
              <a:gd name="T77" fmla="*/ 6 h 90"/>
              <a:gd name="T78" fmla="*/ 40 w 40"/>
              <a:gd name="T79" fmla="*/ 4 h 90"/>
              <a:gd name="T80" fmla="*/ 34 w 40"/>
              <a:gd name="T81" fmla="*/ 2 h 90"/>
              <a:gd name="T82" fmla="*/ 30 w 40"/>
              <a:gd name="T83" fmla="*/ 0 h 90"/>
              <a:gd name="T84" fmla="*/ 28 w 40"/>
              <a:gd name="T85" fmla="*/ 0 h 90"/>
              <a:gd name="T86" fmla="*/ 12 w 40"/>
              <a:gd name="T87" fmla="*/ 2 h 90"/>
              <a:gd name="T88" fmla="*/ 6 w 40"/>
              <a:gd name="T89" fmla="*/ 0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0" h="90">
                <a:moveTo>
                  <a:pt x="6" y="0"/>
                </a:moveTo>
                <a:lnTo>
                  <a:pt x="6" y="32"/>
                </a:lnTo>
                <a:lnTo>
                  <a:pt x="4" y="40"/>
                </a:lnTo>
                <a:lnTo>
                  <a:pt x="4" y="46"/>
                </a:lnTo>
                <a:lnTo>
                  <a:pt x="2" y="52"/>
                </a:lnTo>
                <a:lnTo>
                  <a:pt x="0" y="54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2" y="66"/>
                </a:lnTo>
                <a:lnTo>
                  <a:pt x="4" y="68"/>
                </a:lnTo>
                <a:lnTo>
                  <a:pt x="4" y="84"/>
                </a:lnTo>
                <a:lnTo>
                  <a:pt x="10" y="88"/>
                </a:lnTo>
                <a:lnTo>
                  <a:pt x="12" y="88"/>
                </a:lnTo>
                <a:lnTo>
                  <a:pt x="14" y="86"/>
                </a:lnTo>
                <a:lnTo>
                  <a:pt x="16" y="86"/>
                </a:lnTo>
                <a:lnTo>
                  <a:pt x="16" y="88"/>
                </a:lnTo>
                <a:lnTo>
                  <a:pt x="18" y="90"/>
                </a:lnTo>
                <a:lnTo>
                  <a:pt x="18" y="88"/>
                </a:lnTo>
                <a:lnTo>
                  <a:pt x="18" y="86"/>
                </a:lnTo>
                <a:lnTo>
                  <a:pt x="20" y="82"/>
                </a:lnTo>
                <a:lnTo>
                  <a:pt x="22" y="78"/>
                </a:lnTo>
                <a:lnTo>
                  <a:pt x="24" y="74"/>
                </a:lnTo>
                <a:lnTo>
                  <a:pt x="28" y="74"/>
                </a:lnTo>
                <a:lnTo>
                  <a:pt x="32" y="70"/>
                </a:lnTo>
                <a:lnTo>
                  <a:pt x="26" y="64"/>
                </a:lnTo>
                <a:lnTo>
                  <a:pt x="30" y="60"/>
                </a:lnTo>
                <a:lnTo>
                  <a:pt x="32" y="52"/>
                </a:lnTo>
                <a:lnTo>
                  <a:pt x="32" y="42"/>
                </a:lnTo>
                <a:lnTo>
                  <a:pt x="28" y="32"/>
                </a:lnTo>
                <a:lnTo>
                  <a:pt x="32" y="22"/>
                </a:lnTo>
                <a:lnTo>
                  <a:pt x="34" y="14"/>
                </a:lnTo>
                <a:lnTo>
                  <a:pt x="36" y="12"/>
                </a:lnTo>
                <a:lnTo>
                  <a:pt x="38" y="10"/>
                </a:lnTo>
                <a:lnTo>
                  <a:pt x="40" y="8"/>
                </a:lnTo>
                <a:lnTo>
                  <a:pt x="40" y="6"/>
                </a:lnTo>
                <a:lnTo>
                  <a:pt x="40" y="4"/>
                </a:lnTo>
                <a:lnTo>
                  <a:pt x="34" y="2"/>
                </a:lnTo>
                <a:lnTo>
                  <a:pt x="30" y="0"/>
                </a:lnTo>
                <a:lnTo>
                  <a:pt x="28" y="0"/>
                </a:lnTo>
                <a:lnTo>
                  <a:pt x="12" y="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413"/>
          <p:cNvSpPr>
            <a:spLocks/>
          </p:cNvSpPr>
          <p:nvPr/>
        </p:nvSpPr>
        <p:spPr bwMode="gray">
          <a:xfrm>
            <a:off x="2479227" y="2752263"/>
            <a:ext cx="190866" cy="311289"/>
          </a:xfrm>
          <a:custGeom>
            <a:avLst/>
            <a:gdLst>
              <a:gd name="T0" fmla="*/ 28 w 104"/>
              <a:gd name="T1" fmla="*/ 148 h 178"/>
              <a:gd name="T2" fmla="*/ 16 w 104"/>
              <a:gd name="T3" fmla="*/ 144 h 178"/>
              <a:gd name="T4" fmla="*/ 6 w 104"/>
              <a:gd name="T5" fmla="*/ 116 h 178"/>
              <a:gd name="T6" fmla="*/ 6 w 104"/>
              <a:gd name="T7" fmla="*/ 112 h 178"/>
              <a:gd name="T8" fmla="*/ 2 w 104"/>
              <a:gd name="T9" fmla="*/ 106 h 178"/>
              <a:gd name="T10" fmla="*/ 10 w 104"/>
              <a:gd name="T11" fmla="*/ 88 h 178"/>
              <a:gd name="T12" fmla="*/ 6 w 104"/>
              <a:gd name="T13" fmla="*/ 86 h 178"/>
              <a:gd name="T14" fmla="*/ 12 w 104"/>
              <a:gd name="T15" fmla="*/ 76 h 178"/>
              <a:gd name="T16" fmla="*/ 18 w 104"/>
              <a:gd name="T17" fmla="*/ 74 h 178"/>
              <a:gd name="T18" fmla="*/ 18 w 104"/>
              <a:gd name="T19" fmla="*/ 66 h 178"/>
              <a:gd name="T20" fmla="*/ 16 w 104"/>
              <a:gd name="T21" fmla="*/ 60 h 178"/>
              <a:gd name="T22" fmla="*/ 18 w 104"/>
              <a:gd name="T23" fmla="*/ 58 h 178"/>
              <a:gd name="T24" fmla="*/ 20 w 104"/>
              <a:gd name="T25" fmla="*/ 54 h 178"/>
              <a:gd name="T26" fmla="*/ 20 w 104"/>
              <a:gd name="T27" fmla="*/ 44 h 178"/>
              <a:gd name="T28" fmla="*/ 30 w 104"/>
              <a:gd name="T29" fmla="*/ 32 h 178"/>
              <a:gd name="T30" fmla="*/ 44 w 104"/>
              <a:gd name="T31" fmla="*/ 26 h 178"/>
              <a:gd name="T32" fmla="*/ 62 w 104"/>
              <a:gd name="T33" fmla="*/ 6 h 178"/>
              <a:gd name="T34" fmla="*/ 76 w 104"/>
              <a:gd name="T35" fmla="*/ 20 h 178"/>
              <a:gd name="T36" fmla="*/ 72 w 104"/>
              <a:gd name="T37" fmla="*/ 24 h 178"/>
              <a:gd name="T38" fmla="*/ 72 w 104"/>
              <a:gd name="T39" fmla="*/ 30 h 178"/>
              <a:gd name="T40" fmla="*/ 72 w 104"/>
              <a:gd name="T41" fmla="*/ 40 h 178"/>
              <a:gd name="T42" fmla="*/ 78 w 104"/>
              <a:gd name="T43" fmla="*/ 40 h 178"/>
              <a:gd name="T44" fmla="*/ 82 w 104"/>
              <a:gd name="T45" fmla="*/ 42 h 178"/>
              <a:gd name="T46" fmla="*/ 74 w 104"/>
              <a:gd name="T47" fmla="*/ 42 h 178"/>
              <a:gd name="T48" fmla="*/ 78 w 104"/>
              <a:gd name="T49" fmla="*/ 50 h 178"/>
              <a:gd name="T50" fmla="*/ 76 w 104"/>
              <a:gd name="T51" fmla="*/ 56 h 178"/>
              <a:gd name="T52" fmla="*/ 72 w 104"/>
              <a:gd name="T53" fmla="*/ 60 h 178"/>
              <a:gd name="T54" fmla="*/ 72 w 104"/>
              <a:gd name="T55" fmla="*/ 66 h 178"/>
              <a:gd name="T56" fmla="*/ 72 w 104"/>
              <a:gd name="T57" fmla="*/ 70 h 178"/>
              <a:gd name="T58" fmla="*/ 66 w 104"/>
              <a:gd name="T59" fmla="*/ 78 h 178"/>
              <a:gd name="T60" fmla="*/ 64 w 104"/>
              <a:gd name="T61" fmla="*/ 88 h 178"/>
              <a:gd name="T62" fmla="*/ 64 w 104"/>
              <a:gd name="T63" fmla="*/ 94 h 178"/>
              <a:gd name="T64" fmla="*/ 80 w 104"/>
              <a:gd name="T65" fmla="*/ 94 h 178"/>
              <a:gd name="T66" fmla="*/ 96 w 104"/>
              <a:gd name="T67" fmla="*/ 110 h 178"/>
              <a:gd name="T68" fmla="*/ 102 w 104"/>
              <a:gd name="T69" fmla="*/ 132 h 178"/>
              <a:gd name="T70" fmla="*/ 96 w 104"/>
              <a:gd name="T71" fmla="*/ 138 h 178"/>
              <a:gd name="T72" fmla="*/ 78 w 104"/>
              <a:gd name="T73" fmla="*/ 158 h 178"/>
              <a:gd name="T74" fmla="*/ 80 w 104"/>
              <a:gd name="T75" fmla="*/ 160 h 178"/>
              <a:gd name="T76" fmla="*/ 78 w 104"/>
              <a:gd name="T77" fmla="*/ 164 h 178"/>
              <a:gd name="T78" fmla="*/ 58 w 104"/>
              <a:gd name="T79" fmla="*/ 170 h 178"/>
              <a:gd name="T80" fmla="*/ 26 w 104"/>
              <a:gd name="T81" fmla="*/ 178 h 178"/>
              <a:gd name="T82" fmla="*/ 28 w 104"/>
              <a:gd name="T83" fmla="*/ 168 h 178"/>
              <a:gd name="T84" fmla="*/ 32 w 104"/>
              <a:gd name="T85" fmla="*/ 150 h 1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4" h="178">
                <a:moveTo>
                  <a:pt x="32" y="150"/>
                </a:moveTo>
                <a:lnTo>
                  <a:pt x="30" y="150"/>
                </a:lnTo>
                <a:lnTo>
                  <a:pt x="28" y="148"/>
                </a:lnTo>
                <a:lnTo>
                  <a:pt x="24" y="148"/>
                </a:lnTo>
                <a:lnTo>
                  <a:pt x="20" y="146"/>
                </a:lnTo>
                <a:lnTo>
                  <a:pt x="16" y="144"/>
                </a:lnTo>
                <a:lnTo>
                  <a:pt x="12" y="144"/>
                </a:lnTo>
                <a:lnTo>
                  <a:pt x="12" y="142"/>
                </a:lnTo>
                <a:lnTo>
                  <a:pt x="6" y="116"/>
                </a:lnTo>
                <a:lnTo>
                  <a:pt x="8" y="114"/>
                </a:lnTo>
                <a:lnTo>
                  <a:pt x="6" y="112"/>
                </a:lnTo>
                <a:lnTo>
                  <a:pt x="4" y="108"/>
                </a:lnTo>
                <a:lnTo>
                  <a:pt x="2" y="106"/>
                </a:lnTo>
                <a:lnTo>
                  <a:pt x="0" y="102"/>
                </a:lnTo>
                <a:lnTo>
                  <a:pt x="0" y="98"/>
                </a:lnTo>
                <a:lnTo>
                  <a:pt x="10" y="88"/>
                </a:lnTo>
                <a:lnTo>
                  <a:pt x="8" y="88"/>
                </a:lnTo>
                <a:lnTo>
                  <a:pt x="8" y="86"/>
                </a:lnTo>
                <a:lnTo>
                  <a:pt x="6" y="86"/>
                </a:lnTo>
                <a:lnTo>
                  <a:pt x="6" y="84"/>
                </a:lnTo>
                <a:lnTo>
                  <a:pt x="12" y="76"/>
                </a:lnTo>
                <a:lnTo>
                  <a:pt x="16" y="76"/>
                </a:lnTo>
                <a:lnTo>
                  <a:pt x="18" y="76"/>
                </a:lnTo>
                <a:lnTo>
                  <a:pt x="18" y="74"/>
                </a:lnTo>
                <a:lnTo>
                  <a:pt x="18" y="70"/>
                </a:lnTo>
                <a:lnTo>
                  <a:pt x="18" y="66"/>
                </a:lnTo>
                <a:lnTo>
                  <a:pt x="18" y="62"/>
                </a:lnTo>
                <a:lnTo>
                  <a:pt x="16" y="62"/>
                </a:lnTo>
                <a:lnTo>
                  <a:pt x="16" y="60"/>
                </a:lnTo>
                <a:lnTo>
                  <a:pt x="16" y="58"/>
                </a:lnTo>
                <a:lnTo>
                  <a:pt x="18" y="58"/>
                </a:lnTo>
                <a:lnTo>
                  <a:pt x="18" y="56"/>
                </a:lnTo>
                <a:lnTo>
                  <a:pt x="20" y="56"/>
                </a:lnTo>
                <a:lnTo>
                  <a:pt x="20" y="54"/>
                </a:lnTo>
                <a:lnTo>
                  <a:pt x="22" y="52"/>
                </a:lnTo>
                <a:lnTo>
                  <a:pt x="22" y="48"/>
                </a:lnTo>
                <a:lnTo>
                  <a:pt x="20" y="44"/>
                </a:lnTo>
                <a:lnTo>
                  <a:pt x="18" y="38"/>
                </a:lnTo>
                <a:lnTo>
                  <a:pt x="24" y="34"/>
                </a:lnTo>
                <a:lnTo>
                  <a:pt x="30" y="32"/>
                </a:lnTo>
                <a:lnTo>
                  <a:pt x="36" y="28"/>
                </a:lnTo>
                <a:lnTo>
                  <a:pt x="40" y="32"/>
                </a:lnTo>
                <a:lnTo>
                  <a:pt x="44" y="26"/>
                </a:lnTo>
                <a:lnTo>
                  <a:pt x="44" y="4"/>
                </a:lnTo>
                <a:lnTo>
                  <a:pt x="64" y="0"/>
                </a:lnTo>
                <a:lnTo>
                  <a:pt x="62" y="6"/>
                </a:lnTo>
                <a:lnTo>
                  <a:pt x="66" y="12"/>
                </a:lnTo>
                <a:lnTo>
                  <a:pt x="74" y="14"/>
                </a:lnTo>
                <a:lnTo>
                  <a:pt x="76" y="20"/>
                </a:lnTo>
                <a:lnTo>
                  <a:pt x="74" y="22"/>
                </a:lnTo>
                <a:lnTo>
                  <a:pt x="72" y="24"/>
                </a:lnTo>
                <a:lnTo>
                  <a:pt x="72" y="26"/>
                </a:lnTo>
                <a:lnTo>
                  <a:pt x="72" y="28"/>
                </a:lnTo>
                <a:lnTo>
                  <a:pt x="72" y="30"/>
                </a:lnTo>
                <a:lnTo>
                  <a:pt x="72" y="32"/>
                </a:lnTo>
                <a:lnTo>
                  <a:pt x="72" y="36"/>
                </a:lnTo>
                <a:lnTo>
                  <a:pt x="72" y="40"/>
                </a:lnTo>
                <a:lnTo>
                  <a:pt x="74" y="40"/>
                </a:lnTo>
                <a:lnTo>
                  <a:pt x="76" y="40"/>
                </a:lnTo>
                <a:lnTo>
                  <a:pt x="78" y="40"/>
                </a:lnTo>
                <a:lnTo>
                  <a:pt x="82" y="42"/>
                </a:lnTo>
                <a:lnTo>
                  <a:pt x="84" y="42"/>
                </a:lnTo>
                <a:lnTo>
                  <a:pt x="82" y="42"/>
                </a:lnTo>
                <a:lnTo>
                  <a:pt x="80" y="42"/>
                </a:lnTo>
                <a:lnTo>
                  <a:pt x="78" y="42"/>
                </a:lnTo>
                <a:lnTo>
                  <a:pt x="74" y="42"/>
                </a:lnTo>
                <a:lnTo>
                  <a:pt x="74" y="44"/>
                </a:lnTo>
                <a:lnTo>
                  <a:pt x="78" y="50"/>
                </a:lnTo>
                <a:lnTo>
                  <a:pt x="78" y="52"/>
                </a:lnTo>
                <a:lnTo>
                  <a:pt x="78" y="54"/>
                </a:lnTo>
                <a:lnTo>
                  <a:pt x="76" y="56"/>
                </a:lnTo>
                <a:lnTo>
                  <a:pt x="74" y="58"/>
                </a:lnTo>
                <a:lnTo>
                  <a:pt x="72" y="58"/>
                </a:lnTo>
                <a:lnTo>
                  <a:pt x="72" y="60"/>
                </a:lnTo>
                <a:lnTo>
                  <a:pt x="72" y="62"/>
                </a:lnTo>
                <a:lnTo>
                  <a:pt x="72" y="66"/>
                </a:lnTo>
                <a:lnTo>
                  <a:pt x="76" y="68"/>
                </a:lnTo>
                <a:lnTo>
                  <a:pt x="74" y="68"/>
                </a:lnTo>
                <a:lnTo>
                  <a:pt x="72" y="70"/>
                </a:lnTo>
                <a:lnTo>
                  <a:pt x="70" y="72"/>
                </a:lnTo>
                <a:lnTo>
                  <a:pt x="66" y="76"/>
                </a:lnTo>
                <a:lnTo>
                  <a:pt x="66" y="78"/>
                </a:lnTo>
                <a:lnTo>
                  <a:pt x="66" y="86"/>
                </a:lnTo>
                <a:lnTo>
                  <a:pt x="64" y="88"/>
                </a:lnTo>
                <a:lnTo>
                  <a:pt x="64" y="90"/>
                </a:lnTo>
                <a:lnTo>
                  <a:pt x="62" y="92"/>
                </a:lnTo>
                <a:lnTo>
                  <a:pt x="64" y="94"/>
                </a:lnTo>
                <a:lnTo>
                  <a:pt x="66" y="96"/>
                </a:lnTo>
                <a:lnTo>
                  <a:pt x="74" y="94"/>
                </a:lnTo>
                <a:lnTo>
                  <a:pt x="80" y="94"/>
                </a:lnTo>
                <a:lnTo>
                  <a:pt x="88" y="98"/>
                </a:lnTo>
                <a:lnTo>
                  <a:pt x="88" y="108"/>
                </a:lnTo>
                <a:lnTo>
                  <a:pt x="96" y="110"/>
                </a:lnTo>
                <a:lnTo>
                  <a:pt x="100" y="116"/>
                </a:lnTo>
                <a:lnTo>
                  <a:pt x="104" y="132"/>
                </a:lnTo>
                <a:lnTo>
                  <a:pt x="102" y="132"/>
                </a:lnTo>
                <a:lnTo>
                  <a:pt x="102" y="134"/>
                </a:lnTo>
                <a:lnTo>
                  <a:pt x="100" y="138"/>
                </a:lnTo>
                <a:lnTo>
                  <a:pt x="96" y="138"/>
                </a:lnTo>
                <a:lnTo>
                  <a:pt x="88" y="144"/>
                </a:lnTo>
                <a:lnTo>
                  <a:pt x="78" y="148"/>
                </a:lnTo>
                <a:lnTo>
                  <a:pt x="78" y="158"/>
                </a:lnTo>
                <a:lnTo>
                  <a:pt x="80" y="158"/>
                </a:lnTo>
                <a:lnTo>
                  <a:pt x="80" y="160"/>
                </a:lnTo>
                <a:lnTo>
                  <a:pt x="80" y="162"/>
                </a:lnTo>
                <a:lnTo>
                  <a:pt x="80" y="164"/>
                </a:lnTo>
                <a:lnTo>
                  <a:pt x="78" y="164"/>
                </a:lnTo>
                <a:lnTo>
                  <a:pt x="76" y="164"/>
                </a:lnTo>
                <a:lnTo>
                  <a:pt x="70" y="162"/>
                </a:lnTo>
                <a:lnTo>
                  <a:pt x="58" y="170"/>
                </a:lnTo>
                <a:lnTo>
                  <a:pt x="48" y="172"/>
                </a:lnTo>
                <a:lnTo>
                  <a:pt x="36" y="176"/>
                </a:lnTo>
                <a:lnTo>
                  <a:pt x="26" y="178"/>
                </a:lnTo>
                <a:lnTo>
                  <a:pt x="26" y="176"/>
                </a:lnTo>
                <a:lnTo>
                  <a:pt x="26" y="174"/>
                </a:lnTo>
                <a:lnTo>
                  <a:pt x="28" y="168"/>
                </a:lnTo>
                <a:lnTo>
                  <a:pt x="30" y="162"/>
                </a:lnTo>
                <a:lnTo>
                  <a:pt x="30" y="156"/>
                </a:lnTo>
                <a:lnTo>
                  <a:pt x="32" y="15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414"/>
          <p:cNvSpPr>
            <a:spLocks/>
          </p:cNvSpPr>
          <p:nvPr/>
        </p:nvSpPr>
        <p:spPr bwMode="gray">
          <a:xfrm>
            <a:off x="2435181" y="2815220"/>
            <a:ext cx="84422" cy="108426"/>
          </a:xfrm>
          <a:custGeom>
            <a:avLst/>
            <a:gdLst>
              <a:gd name="T0" fmla="*/ 24 w 46"/>
              <a:gd name="T1" fmla="*/ 62 h 62"/>
              <a:gd name="T2" fmla="*/ 22 w 46"/>
              <a:gd name="T3" fmla="*/ 60 h 62"/>
              <a:gd name="T4" fmla="*/ 20 w 46"/>
              <a:gd name="T5" fmla="*/ 60 h 62"/>
              <a:gd name="T6" fmla="*/ 16 w 46"/>
              <a:gd name="T7" fmla="*/ 58 h 62"/>
              <a:gd name="T8" fmla="*/ 14 w 46"/>
              <a:gd name="T9" fmla="*/ 56 h 62"/>
              <a:gd name="T10" fmla="*/ 14 w 46"/>
              <a:gd name="T11" fmla="*/ 54 h 62"/>
              <a:gd name="T12" fmla="*/ 0 w 46"/>
              <a:gd name="T13" fmla="*/ 46 h 62"/>
              <a:gd name="T14" fmla="*/ 6 w 46"/>
              <a:gd name="T15" fmla="*/ 40 h 62"/>
              <a:gd name="T16" fmla="*/ 6 w 46"/>
              <a:gd name="T17" fmla="*/ 38 h 62"/>
              <a:gd name="T18" fmla="*/ 8 w 46"/>
              <a:gd name="T19" fmla="*/ 36 h 62"/>
              <a:gd name="T20" fmla="*/ 8 w 46"/>
              <a:gd name="T21" fmla="*/ 34 h 62"/>
              <a:gd name="T22" fmla="*/ 10 w 46"/>
              <a:gd name="T23" fmla="*/ 30 h 62"/>
              <a:gd name="T24" fmla="*/ 12 w 46"/>
              <a:gd name="T25" fmla="*/ 28 h 62"/>
              <a:gd name="T26" fmla="*/ 12 w 46"/>
              <a:gd name="T27" fmla="*/ 24 h 62"/>
              <a:gd name="T28" fmla="*/ 12 w 46"/>
              <a:gd name="T29" fmla="*/ 22 h 62"/>
              <a:gd name="T30" fmla="*/ 14 w 46"/>
              <a:gd name="T31" fmla="*/ 20 h 62"/>
              <a:gd name="T32" fmla="*/ 16 w 46"/>
              <a:gd name="T33" fmla="*/ 16 h 62"/>
              <a:gd name="T34" fmla="*/ 20 w 46"/>
              <a:gd name="T35" fmla="*/ 10 h 62"/>
              <a:gd name="T36" fmla="*/ 22 w 46"/>
              <a:gd name="T37" fmla="*/ 6 h 62"/>
              <a:gd name="T38" fmla="*/ 28 w 46"/>
              <a:gd name="T39" fmla="*/ 2 h 62"/>
              <a:gd name="T40" fmla="*/ 32 w 46"/>
              <a:gd name="T41" fmla="*/ 0 h 62"/>
              <a:gd name="T42" fmla="*/ 34 w 46"/>
              <a:gd name="T43" fmla="*/ 0 h 62"/>
              <a:gd name="T44" fmla="*/ 36 w 46"/>
              <a:gd name="T45" fmla="*/ 0 h 62"/>
              <a:gd name="T46" fmla="*/ 40 w 46"/>
              <a:gd name="T47" fmla="*/ 0 h 62"/>
              <a:gd name="T48" fmla="*/ 42 w 46"/>
              <a:gd name="T49" fmla="*/ 2 h 62"/>
              <a:gd name="T50" fmla="*/ 42 w 46"/>
              <a:gd name="T51" fmla="*/ 2 h 62"/>
              <a:gd name="T52" fmla="*/ 44 w 46"/>
              <a:gd name="T53" fmla="*/ 6 h 62"/>
              <a:gd name="T54" fmla="*/ 44 w 46"/>
              <a:gd name="T55" fmla="*/ 8 h 62"/>
              <a:gd name="T56" fmla="*/ 46 w 46"/>
              <a:gd name="T57" fmla="*/ 12 h 62"/>
              <a:gd name="T58" fmla="*/ 44 w 46"/>
              <a:gd name="T59" fmla="*/ 18 h 62"/>
              <a:gd name="T60" fmla="*/ 42 w 46"/>
              <a:gd name="T61" fmla="*/ 22 h 62"/>
              <a:gd name="T62" fmla="*/ 42 w 46"/>
              <a:gd name="T63" fmla="*/ 22 h 62"/>
              <a:gd name="T64" fmla="*/ 40 w 46"/>
              <a:gd name="T65" fmla="*/ 22 h 62"/>
              <a:gd name="T66" fmla="*/ 40 w 46"/>
              <a:gd name="T67" fmla="*/ 24 h 62"/>
              <a:gd name="T68" fmla="*/ 40 w 46"/>
              <a:gd name="T69" fmla="*/ 24 h 62"/>
              <a:gd name="T70" fmla="*/ 42 w 46"/>
              <a:gd name="T71" fmla="*/ 26 h 62"/>
              <a:gd name="T72" fmla="*/ 42 w 46"/>
              <a:gd name="T73" fmla="*/ 28 h 62"/>
              <a:gd name="T74" fmla="*/ 42 w 46"/>
              <a:gd name="T75" fmla="*/ 30 h 62"/>
              <a:gd name="T76" fmla="*/ 42 w 46"/>
              <a:gd name="T77" fmla="*/ 34 h 62"/>
              <a:gd name="T78" fmla="*/ 42 w 46"/>
              <a:gd name="T79" fmla="*/ 38 h 62"/>
              <a:gd name="T80" fmla="*/ 42 w 46"/>
              <a:gd name="T81" fmla="*/ 40 h 62"/>
              <a:gd name="T82" fmla="*/ 36 w 46"/>
              <a:gd name="T83" fmla="*/ 40 h 62"/>
              <a:gd name="T84" fmla="*/ 32 w 46"/>
              <a:gd name="T85" fmla="*/ 46 h 62"/>
              <a:gd name="T86" fmla="*/ 32 w 46"/>
              <a:gd name="T87" fmla="*/ 46 h 62"/>
              <a:gd name="T88" fmla="*/ 30 w 46"/>
              <a:gd name="T89" fmla="*/ 48 h 62"/>
              <a:gd name="T90" fmla="*/ 30 w 46"/>
              <a:gd name="T91" fmla="*/ 50 h 62"/>
              <a:gd name="T92" fmla="*/ 34 w 46"/>
              <a:gd name="T93" fmla="*/ 52 h 62"/>
              <a:gd name="T94" fmla="*/ 24 w 46"/>
              <a:gd name="T95" fmla="*/ 62 h 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6" h="62">
                <a:moveTo>
                  <a:pt x="24" y="62"/>
                </a:moveTo>
                <a:lnTo>
                  <a:pt x="22" y="60"/>
                </a:lnTo>
                <a:lnTo>
                  <a:pt x="20" y="60"/>
                </a:lnTo>
                <a:lnTo>
                  <a:pt x="16" y="58"/>
                </a:lnTo>
                <a:lnTo>
                  <a:pt x="14" y="56"/>
                </a:lnTo>
                <a:lnTo>
                  <a:pt x="14" y="54"/>
                </a:lnTo>
                <a:lnTo>
                  <a:pt x="0" y="46"/>
                </a:lnTo>
                <a:lnTo>
                  <a:pt x="6" y="40"/>
                </a:lnTo>
                <a:lnTo>
                  <a:pt x="6" y="38"/>
                </a:lnTo>
                <a:lnTo>
                  <a:pt x="8" y="36"/>
                </a:lnTo>
                <a:lnTo>
                  <a:pt x="8" y="34"/>
                </a:lnTo>
                <a:lnTo>
                  <a:pt x="10" y="30"/>
                </a:lnTo>
                <a:lnTo>
                  <a:pt x="12" y="28"/>
                </a:lnTo>
                <a:lnTo>
                  <a:pt x="12" y="24"/>
                </a:lnTo>
                <a:lnTo>
                  <a:pt x="12" y="22"/>
                </a:lnTo>
                <a:lnTo>
                  <a:pt x="14" y="20"/>
                </a:lnTo>
                <a:lnTo>
                  <a:pt x="16" y="16"/>
                </a:lnTo>
                <a:lnTo>
                  <a:pt x="20" y="10"/>
                </a:lnTo>
                <a:lnTo>
                  <a:pt x="22" y="6"/>
                </a:lnTo>
                <a:lnTo>
                  <a:pt x="28" y="2"/>
                </a:lnTo>
                <a:lnTo>
                  <a:pt x="32" y="0"/>
                </a:lnTo>
                <a:lnTo>
                  <a:pt x="34" y="0"/>
                </a:lnTo>
                <a:lnTo>
                  <a:pt x="36" y="0"/>
                </a:lnTo>
                <a:lnTo>
                  <a:pt x="40" y="0"/>
                </a:lnTo>
                <a:lnTo>
                  <a:pt x="42" y="2"/>
                </a:lnTo>
                <a:lnTo>
                  <a:pt x="44" y="6"/>
                </a:lnTo>
                <a:lnTo>
                  <a:pt x="44" y="8"/>
                </a:lnTo>
                <a:lnTo>
                  <a:pt x="46" y="12"/>
                </a:lnTo>
                <a:lnTo>
                  <a:pt x="44" y="18"/>
                </a:lnTo>
                <a:lnTo>
                  <a:pt x="42" y="22"/>
                </a:lnTo>
                <a:lnTo>
                  <a:pt x="40" y="22"/>
                </a:lnTo>
                <a:lnTo>
                  <a:pt x="40" y="24"/>
                </a:lnTo>
                <a:lnTo>
                  <a:pt x="42" y="26"/>
                </a:lnTo>
                <a:lnTo>
                  <a:pt x="42" y="28"/>
                </a:lnTo>
                <a:lnTo>
                  <a:pt x="42" y="30"/>
                </a:lnTo>
                <a:lnTo>
                  <a:pt x="42" y="34"/>
                </a:lnTo>
                <a:lnTo>
                  <a:pt x="42" y="38"/>
                </a:lnTo>
                <a:lnTo>
                  <a:pt x="42" y="40"/>
                </a:lnTo>
                <a:lnTo>
                  <a:pt x="36" y="40"/>
                </a:lnTo>
                <a:lnTo>
                  <a:pt x="32" y="46"/>
                </a:lnTo>
                <a:lnTo>
                  <a:pt x="30" y="48"/>
                </a:lnTo>
                <a:lnTo>
                  <a:pt x="30" y="50"/>
                </a:lnTo>
                <a:lnTo>
                  <a:pt x="34" y="52"/>
                </a:lnTo>
                <a:lnTo>
                  <a:pt x="24" y="6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415"/>
          <p:cNvSpPr>
            <a:spLocks/>
          </p:cNvSpPr>
          <p:nvPr/>
        </p:nvSpPr>
        <p:spPr bwMode="gray">
          <a:xfrm>
            <a:off x="2420499" y="2895665"/>
            <a:ext cx="73410" cy="80445"/>
          </a:xfrm>
          <a:custGeom>
            <a:avLst/>
            <a:gdLst>
              <a:gd name="T0" fmla="*/ 8 w 40"/>
              <a:gd name="T1" fmla="*/ 0 h 46"/>
              <a:gd name="T2" fmla="*/ 22 w 40"/>
              <a:gd name="T3" fmla="*/ 8 h 46"/>
              <a:gd name="T4" fmla="*/ 22 w 40"/>
              <a:gd name="T5" fmla="*/ 10 h 46"/>
              <a:gd name="T6" fmla="*/ 24 w 40"/>
              <a:gd name="T7" fmla="*/ 12 h 46"/>
              <a:gd name="T8" fmla="*/ 28 w 40"/>
              <a:gd name="T9" fmla="*/ 14 h 46"/>
              <a:gd name="T10" fmla="*/ 30 w 40"/>
              <a:gd name="T11" fmla="*/ 14 h 46"/>
              <a:gd name="T12" fmla="*/ 32 w 40"/>
              <a:gd name="T13" fmla="*/ 16 h 46"/>
              <a:gd name="T14" fmla="*/ 32 w 40"/>
              <a:gd name="T15" fmla="*/ 18 h 46"/>
              <a:gd name="T16" fmla="*/ 32 w 40"/>
              <a:gd name="T17" fmla="*/ 22 h 46"/>
              <a:gd name="T18" fmla="*/ 34 w 40"/>
              <a:gd name="T19" fmla="*/ 24 h 46"/>
              <a:gd name="T20" fmla="*/ 36 w 40"/>
              <a:gd name="T21" fmla="*/ 28 h 46"/>
              <a:gd name="T22" fmla="*/ 38 w 40"/>
              <a:gd name="T23" fmla="*/ 30 h 46"/>
              <a:gd name="T24" fmla="*/ 38 w 40"/>
              <a:gd name="T25" fmla="*/ 30 h 46"/>
              <a:gd name="T26" fmla="*/ 40 w 40"/>
              <a:gd name="T27" fmla="*/ 32 h 46"/>
              <a:gd name="T28" fmla="*/ 38 w 40"/>
              <a:gd name="T29" fmla="*/ 34 h 46"/>
              <a:gd name="T30" fmla="*/ 38 w 40"/>
              <a:gd name="T31" fmla="*/ 34 h 46"/>
              <a:gd name="T32" fmla="*/ 36 w 40"/>
              <a:gd name="T33" fmla="*/ 36 h 46"/>
              <a:gd name="T34" fmla="*/ 36 w 40"/>
              <a:gd name="T35" fmla="*/ 36 h 46"/>
              <a:gd name="T36" fmla="*/ 32 w 40"/>
              <a:gd name="T37" fmla="*/ 38 h 46"/>
              <a:gd name="T38" fmla="*/ 30 w 40"/>
              <a:gd name="T39" fmla="*/ 40 h 46"/>
              <a:gd name="T40" fmla="*/ 30 w 40"/>
              <a:gd name="T41" fmla="*/ 42 h 46"/>
              <a:gd name="T42" fmla="*/ 28 w 40"/>
              <a:gd name="T43" fmla="*/ 44 h 46"/>
              <a:gd name="T44" fmla="*/ 28 w 40"/>
              <a:gd name="T45" fmla="*/ 46 h 46"/>
              <a:gd name="T46" fmla="*/ 26 w 40"/>
              <a:gd name="T47" fmla="*/ 42 h 46"/>
              <a:gd name="T48" fmla="*/ 24 w 40"/>
              <a:gd name="T49" fmla="*/ 38 h 46"/>
              <a:gd name="T50" fmla="*/ 22 w 40"/>
              <a:gd name="T51" fmla="*/ 38 h 46"/>
              <a:gd name="T52" fmla="*/ 20 w 40"/>
              <a:gd name="T53" fmla="*/ 38 h 46"/>
              <a:gd name="T54" fmla="*/ 20 w 40"/>
              <a:gd name="T55" fmla="*/ 36 h 46"/>
              <a:gd name="T56" fmla="*/ 18 w 40"/>
              <a:gd name="T57" fmla="*/ 36 h 46"/>
              <a:gd name="T58" fmla="*/ 16 w 40"/>
              <a:gd name="T59" fmla="*/ 32 h 46"/>
              <a:gd name="T60" fmla="*/ 14 w 40"/>
              <a:gd name="T61" fmla="*/ 28 h 46"/>
              <a:gd name="T62" fmla="*/ 14 w 40"/>
              <a:gd name="T63" fmla="*/ 26 h 46"/>
              <a:gd name="T64" fmla="*/ 16 w 40"/>
              <a:gd name="T65" fmla="*/ 24 h 46"/>
              <a:gd name="T66" fmla="*/ 16 w 40"/>
              <a:gd name="T67" fmla="*/ 22 h 46"/>
              <a:gd name="T68" fmla="*/ 0 w 40"/>
              <a:gd name="T69" fmla="*/ 6 h 46"/>
              <a:gd name="T70" fmla="*/ 2 w 40"/>
              <a:gd name="T71" fmla="*/ 6 h 46"/>
              <a:gd name="T72" fmla="*/ 4 w 40"/>
              <a:gd name="T73" fmla="*/ 4 h 46"/>
              <a:gd name="T74" fmla="*/ 6 w 40"/>
              <a:gd name="T75" fmla="*/ 2 h 46"/>
              <a:gd name="T76" fmla="*/ 8 w 40"/>
              <a:gd name="T77" fmla="*/ 0 h 4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0" h="46">
                <a:moveTo>
                  <a:pt x="8" y="0"/>
                </a:moveTo>
                <a:lnTo>
                  <a:pt x="22" y="8"/>
                </a:lnTo>
                <a:lnTo>
                  <a:pt x="22" y="10"/>
                </a:lnTo>
                <a:lnTo>
                  <a:pt x="24" y="12"/>
                </a:lnTo>
                <a:lnTo>
                  <a:pt x="28" y="14"/>
                </a:lnTo>
                <a:lnTo>
                  <a:pt x="30" y="14"/>
                </a:lnTo>
                <a:lnTo>
                  <a:pt x="32" y="16"/>
                </a:lnTo>
                <a:lnTo>
                  <a:pt x="32" y="18"/>
                </a:lnTo>
                <a:lnTo>
                  <a:pt x="32" y="22"/>
                </a:lnTo>
                <a:lnTo>
                  <a:pt x="34" y="24"/>
                </a:lnTo>
                <a:lnTo>
                  <a:pt x="36" y="28"/>
                </a:lnTo>
                <a:lnTo>
                  <a:pt x="38" y="30"/>
                </a:lnTo>
                <a:lnTo>
                  <a:pt x="40" y="32"/>
                </a:lnTo>
                <a:lnTo>
                  <a:pt x="38" y="34"/>
                </a:lnTo>
                <a:lnTo>
                  <a:pt x="36" y="36"/>
                </a:lnTo>
                <a:lnTo>
                  <a:pt x="32" y="38"/>
                </a:lnTo>
                <a:lnTo>
                  <a:pt x="30" y="40"/>
                </a:lnTo>
                <a:lnTo>
                  <a:pt x="30" y="42"/>
                </a:lnTo>
                <a:lnTo>
                  <a:pt x="28" y="44"/>
                </a:lnTo>
                <a:lnTo>
                  <a:pt x="28" y="46"/>
                </a:lnTo>
                <a:lnTo>
                  <a:pt x="26" y="42"/>
                </a:lnTo>
                <a:lnTo>
                  <a:pt x="24" y="38"/>
                </a:lnTo>
                <a:lnTo>
                  <a:pt x="22" y="38"/>
                </a:lnTo>
                <a:lnTo>
                  <a:pt x="20" y="38"/>
                </a:lnTo>
                <a:lnTo>
                  <a:pt x="20" y="36"/>
                </a:lnTo>
                <a:lnTo>
                  <a:pt x="18" y="36"/>
                </a:lnTo>
                <a:lnTo>
                  <a:pt x="16" y="32"/>
                </a:lnTo>
                <a:lnTo>
                  <a:pt x="14" y="28"/>
                </a:lnTo>
                <a:lnTo>
                  <a:pt x="14" y="26"/>
                </a:lnTo>
                <a:lnTo>
                  <a:pt x="16" y="24"/>
                </a:lnTo>
                <a:lnTo>
                  <a:pt x="16" y="22"/>
                </a:lnTo>
                <a:lnTo>
                  <a:pt x="0" y="6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416"/>
          <p:cNvSpPr>
            <a:spLocks/>
          </p:cNvSpPr>
          <p:nvPr/>
        </p:nvSpPr>
        <p:spPr bwMode="gray">
          <a:xfrm>
            <a:off x="2471886" y="2955125"/>
            <a:ext cx="29364" cy="45469"/>
          </a:xfrm>
          <a:custGeom>
            <a:avLst/>
            <a:gdLst>
              <a:gd name="T0" fmla="*/ 10 w 16"/>
              <a:gd name="T1" fmla="*/ 0 h 26"/>
              <a:gd name="T2" fmla="*/ 10 w 16"/>
              <a:gd name="T3" fmla="*/ 0 h 26"/>
              <a:gd name="T4" fmla="*/ 8 w 16"/>
              <a:gd name="T5" fmla="*/ 0 h 26"/>
              <a:gd name="T6" fmla="*/ 6 w 16"/>
              <a:gd name="T7" fmla="*/ 2 h 26"/>
              <a:gd name="T8" fmla="*/ 4 w 16"/>
              <a:gd name="T9" fmla="*/ 4 h 26"/>
              <a:gd name="T10" fmla="*/ 2 w 16"/>
              <a:gd name="T11" fmla="*/ 6 h 26"/>
              <a:gd name="T12" fmla="*/ 0 w 16"/>
              <a:gd name="T13" fmla="*/ 12 h 26"/>
              <a:gd name="T14" fmla="*/ 0 w 16"/>
              <a:gd name="T15" fmla="*/ 12 h 26"/>
              <a:gd name="T16" fmla="*/ 2 w 16"/>
              <a:gd name="T17" fmla="*/ 14 h 26"/>
              <a:gd name="T18" fmla="*/ 2 w 16"/>
              <a:gd name="T19" fmla="*/ 16 h 26"/>
              <a:gd name="T20" fmla="*/ 6 w 16"/>
              <a:gd name="T21" fmla="*/ 20 h 26"/>
              <a:gd name="T22" fmla="*/ 10 w 16"/>
              <a:gd name="T23" fmla="*/ 24 h 26"/>
              <a:gd name="T24" fmla="*/ 16 w 16"/>
              <a:gd name="T25" fmla="*/ 26 h 26"/>
              <a:gd name="T26" fmla="*/ 10 w 16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6" h="26">
                <a:moveTo>
                  <a:pt x="10" y="0"/>
                </a:move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12"/>
                </a:lnTo>
                <a:lnTo>
                  <a:pt x="2" y="14"/>
                </a:lnTo>
                <a:lnTo>
                  <a:pt x="2" y="16"/>
                </a:lnTo>
                <a:lnTo>
                  <a:pt x="6" y="20"/>
                </a:lnTo>
                <a:lnTo>
                  <a:pt x="10" y="24"/>
                </a:lnTo>
                <a:lnTo>
                  <a:pt x="16" y="26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417"/>
          <p:cNvSpPr>
            <a:spLocks/>
          </p:cNvSpPr>
          <p:nvPr/>
        </p:nvSpPr>
        <p:spPr bwMode="gray">
          <a:xfrm>
            <a:off x="2097495" y="2741770"/>
            <a:ext cx="128468" cy="146900"/>
          </a:xfrm>
          <a:custGeom>
            <a:avLst/>
            <a:gdLst>
              <a:gd name="T0" fmla="*/ 58 w 70"/>
              <a:gd name="T1" fmla="*/ 30 h 84"/>
              <a:gd name="T2" fmla="*/ 54 w 70"/>
              <a:gd name="T3" fmla="*/ 26 h 84"/>
              <a:gd name="T4" fmla="*/ 54 w 70"/>
              <a:gd name="T5" fmla="*/ 20 h 84"/>
              <a:gd name="T6" fmla="*/ 52 w 70"/>
              <a:gd name="T7" fmla="*/ 18 h 84"/>
              <a:gd name="T8" fmla="*/ 50 w 70"/>
              <a:gd name="T9" fmla="*/ 20 h 84"/>
              <a:gd name="T10" fmla="*/ 46 w 70"/>
              <a:gd name="T11" fmla="*/ 22 h 84"/>
              <a:gd name="T12" fmla="*/ 42 w 70"/>
              <a:gd name="T13" fmla="*/ 18 h 84"/>
              <a:gd name="T14" fmla="*/ 38 w 70"/>
              <a:gd name="T15" fmla="*/ 14 h 84"/>
              <a:gd name="T16" fmla="*/ 40 w 70"/>
              <a:gd name="T17" fmla="*/ 8 h 84"/>
              <a:gd name="T18" fmla="*/ 38 w 70"/>
              <a:gd name="T19" fmla="*/ 0 h 84"/>
              <a:gd name="T20" fmla="*/ 30 w 70"/>
              <a:gd name="T21" fmla="*/ 14 h 84"/>
              <a:gd name="T22" fmla="*/ 32 w 70"/>
              <a:gd name="T23" fmla="*/ 16 h 84"/>
              <a:gd name="T24" fmla="*/ 28 w 70"/>
              <a:gd name="T25" fmla="*/ 22 h 84"/>
              <a:gd name="T26" fmla="*/ 20 w 70"/>
              <a:gd name="T27" fmla="*/ 26 h 84"/>
              <a:gd name="T28" fmla="*/ 2 w 70"/>
              <a:gd name="T29" fmla="*/ 24 h 84"/>
              <a:gd name="T30" fmla="*/ 0 w 70"/>
              <a:gd name="T31" fmla="*/ 26 h 84"/>
              <a:gd name="T32" fmla="*/ 0 w 70"/>
              <a:gd name="T33" fmla="*/ 32 h 84"/>
              <a:gd name="T34" fmla="*/ 4 w 70"/>
              <a:gd name="T35" fmla="*/ 36 h 84"/>
              <a:gd name="T36" fmla="*/ 6 w 70"/>
              <a:gd name="T37" fmla="*/ 36 h 84"/>
              <a:gd name="T38" fmla="*/ 12 w 70"/>
              <a:gd name="T39" fmla="*/ 42 h 84"/>
              <a:gd name="T40" fmla="*/ 16 w 70"/>
              <a:gd name="T41" fmla="*/ 54 h 84"/>
              <a:gd name="T42" fmla="*/ 16 w 70"/>
              <a:gd name="T43" fmla="*/ 58 h 84"/>
              <a:gd name="T44" fmla="*/ 16 w 70"/>
              <a:gd name="T45" fmla="*/ 66 h 84"/>
              <a:gd name="T46" fmla="*/ 16 w 70"/>
              <a:gd name="T47" fmla="*/ 72 h 84"/>
              <a:gd name="T48" fmla="*/ 14 w 70"/>
              <a:gd name="T49" fmla="*/ 74 h 84"/>
              <a:gd name="T50" fmla="*/ 14 w 70"/>
              <a:gd name="T51" fmla="*/ 78 h 84"/>
              <a:gd name="T52" fmla="*/ 16 w 70"/>
              <a:gd name="T53" fmla="*/ 82 h 84"/>
              <a:gd name="T54" fmla="*/ 26 w 70"/>
              <a:gd name="T55" fmla="*/ 84 h 84"/>
              <a:gd name="T56" fmla="*/ 42 w 70"/>
              <a:gd name="T57" fmla="*/ 78 h 84"/>
              <a:gd name="T58" fmla="*/ 62 w 70"/>
              <a:gd name="T59" fmla="*/ 66 h 84"/>
              <a:gd name="T60" fmla="*/ 68 w 70"/>
              <a:gd name="T61" fmla="*/ 56 h 84"/>
              <a:gd name="T62" fmla="*/ 70 w 70"/>
              <a:gd name="T63" fmla="*/ 50 h 84"/>
              <a:gd name="T64" fmla="*/ 68 w 70"/>
              <a:gd name="T65" fmla="*/ 46 h 84"/>
              <a:gd name="T66" fmla="*/ 64 w 70"/>
              <a:gd name="T67" fmla="*/ 38 h 84"/>
              <a:gd name="T68" fmla="*/ 62 w 70"/>
              <a:gd name="T69" fmla="*/ 32 h 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0" h="84">
                <a:moveTo>
                  <a:pt x="62" y="30"/>
                </a:moveTo>
                <a:lnTo>
                  <a:pt x="58" y="30"/>
                </a:lnTo>
                <a:lnTo>
                  <a:pt x="56" y="28"/>
                </a:lnTo>
                <a:lnTo>
                  <a:pt x="54" y="26"/>
                </a:lnTo>
                <a:lnTo>
                  <a:pt x="54" y="24"/>
                </a:lnTo>
                <a:lnTo>
                  <a:pt x="54" y="20"/>
                </a:lnTo>
                <a:lnTo>
                  <a:pt x="52" y="18"/>
                </a:lnTo>
                <a:lnTo>
                  <a:pt x="50" y="20"/>
                </a:lnTo>
                <a:lnTo>
                  <a:pt x="48" y="22"/>
                </a:lnTo>
                <a:lnTo>
                  <a:pt x="46" y="22"/>
                </a:lnTo>
                <a:lnTo>
                  <a:pt x="44" y="20"/>
                </a:lnTo>
                <a:lnTo>
                  <a:pt x="42" y="18"/>
                </a:lnTo>
                <a:lnTo>
                  <a:pt x="40" y="18"/>
                </a:lnTo>
                <a:lnTo>
                  <a:pt x="38" y="14"/>
                </a:lnTo>
                <a:lnTo>
                  <a:pt x="38" y="12"/>
                </a:lnTo>
                <a:lnTo>
                  <a:pt x="40" y="8"/>
                </a:lnTo>
                <a:lnTo>
                  <a:pt x="50" y="2"/>
                </a:lnTo>
                <a:lnTo>
                  <a:pt x="38" y="0"/>
                </a:lnTo>
                <a:lnTo>
                  <a:pt x="30" y="6"/>
                </a:lnTo>
                <a:lnTo>
                  <a:pt x="30" y="14"/>
                </a:lnTo>
                <a:lnTo>
                  <a:pt x="32" y="14"/>
                </a:lnTo>
                <a:lnTo>
                  <a:pt x="32" y="16"/>
                </a:lnTo>
                <a:lnTo>
                  <a:pt x="30" y="18"/>
                </a:lnTo>
                <a:lnTo>
                  <a:pt x="28" y="22"/>
                </a:lnTo>
                <a:lnTo>
                  <a:pt x="24" y="24"/>
                </a:lnTo>
                <a:lnTo>
                  <a:pt x="20" y="26"/>
                </a:lnTo>
                <a:lnTo>
                  <a:pt x="8" y="22"/>
                </a:lnTo>
                <a:lnTo>
                  <a:pt x="2" y="24"/>
                </a:lnTo>
                <a:lnTo>
                  <a:pt x="0" y="26"/>
                </a:lnTo>
                <a:lnTo>
                  <a:pt x="0" y="30"/>
                </a:lnTo>
                <a:lnTo>
                  <a:pt x="0" y="32"/>
                </a:lnTo>
                <a:lnTo>
                  <a:pt x="2" y="36"/>
                </a:lnTo>
                <a:lnTo>
                  <a:pt x="4" y="36"/>
                </a:lnTo>
                <a:lnTo>
                  <a:pt x="6" y="36"/>
                </a:lnTo>
                <a:lnTo>
                  <a:pt x="10" y="38"/>
                </a:lnTo>
                <a:lnTo>
                  <a:pt x="12" y="42"/>
                </a:lnTo>
                <a:lnTo>
                  <a:pt x="14" y="46"/>
                </a:lnTo>
                <a:lnTo>
                  <a:pt x="16" y="54"/>
                </a:lnTo>
                <a:lnTo>
                  <a:pt x="16" y="58"/>
                </a:lnTo>
                <a:lnTo>
                  <a:pt x="16" y="62"/>
                </a:lnTo>
                <a:lnTo>
                  <a:pt x="16" y="66"/>
                </a:lnTo>
                <a:lnTo>
                  <a:pt x="16" y="70"/>
                </a:lnTo>
                <a:lnTo>
                  <a:pt x="16" y="72"/>
                </a:lnTo>
                <a:lnTo>
                  <a:pt x="14" y="74"/>
                </a:lnTo>
                <a:lnTo>
                  <a:pt x="14" y="76"/>
                </a:lnTo>
                <a:lnTo>
                  <a:pt x="14" y="78"/>
                </a:lnTo>
                <a:lnTo>
                  <a:pt x="14" y="80"/>
                </a:lnTo>
                <a:lnTo>
                  <a:pt x="16" y="82"/>
                </a:lnTo>
                <a:lnTo>
                  <a:pt x="20" y="84"/>
                </a:lnTo>
                <a:lnTo>
                  <a:pt x="26" y="84"/>
                </a:lnTo>
                <a:lnTo>
                  <a:pt x="30" y="82"/>
                </a:lnTo>
                <a:lnTo>
                  <a:pt x="42" y="78"/>
                </a:lnTo>
                <a:lnTo>
                  <a:pt x="54" y="72"/>
                </a:lnTo>
                <a:lnTo>
                  <a:pt x="62" y="66"/>
                </a:lnTo>
                <a:lnTo>
                  <a:pt x="66" y="62"/>
                </a:lnTo>
                <a:lnTo>
                  <a:pt x="68" y="56"/>
                </a:lnTo>
                <a:lnTo>
                  <a:pt x="70" y="52"/>
                </a:lnTo>
                <a:lnTo>
                  <a:pt x="70" y="50"/>
                </a:lnTo>
                <a:lnTo>
                  <a:pt x="68" y="48"/>
                </a:lnTo>
                <a:lnTo>
                  <a:pt x="68" y="46"/>
                </a:lnTo>
                <a:lnTo>
                  <a:pt x="66" y="42"/>
                </a:lnTo>
                <a:lnTo>
                  <a:pt x="64" y="38"/>
                </a:lnTo>
                <a:lnTo>
                  <a:pt x="64" y="34"/>
                </a:lnTo>
                <a:lnTo>
                  <a:pt x="62" y="32"/>
                </a:lnTo>
                <a:lnTo>
                  <a:pt x="62" y="3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418"/>
          <p:cNvSpPr>
            <a:spLocks/>
          </p:cNvSpPr>
          <p:nvPr/>
        </p:nvSpPr>
        <p:spPr bwMode="gray">
          <a:xfrm>
            <a:off x="2207610" y="2598367"/>
            <a:ext cx="198207" cy="349762"/>
          </a:xfrm>
          <a:custGeom>
            <a:avLst/>
            <a:gdLst>
              <a:gd name="T0" fmla="*/ 38 w 108"/>
              <a:gd name="T1" fmla="*/ 2 h 200"/>
              <a:gd name="T2" fmla="*/ 32 w 108"/>
              <a:gd name="T3" fmla="*/ 0 h 200"/>
              <a:gd name="T4" fmla="*/ 24 w 108"/>
              <a:gd name="T5" fmla="*/ 2 h 200"/>
              <a:gd name="T6" fmla="*/ 14 w 108"/>
              <a:gd name="T7" fmla="*/ 16 h 200"/>
              <a:gd name="T8" fmla="*/ 16 w 108"/>
              <a:gd name="T9" fmla="*/ 22 h 200"/>
              <a:gd name="T10" fmla="*/ 14 w 108"/>
              <a:gd name="T11" fmla="*/ 32 h 200"/>
              <a:gd name="T12" fmla="*/ 10 w 108"/>
              <a:gd name="T13" fmla="*/ 36 h 200"/>
              <a:gd name="T14" fmla="*/ 6 w 108"/>
              <a:gd name="T15" fmla="*/ 44 h 200"/>
              <a:gd name="T16" fmla="*/ 4 w 108"/>
              <a:gd name="T17" fmla="*/ 52 h 200"/>
              <a:gd name="T18" fmla="*/ 14 w 108"/>
              <a:gd name="T19" fmla="*/ 54 h 200"/>
              <a:gd name="T20" fmla="*/ 12 w 108"/>
              <a:gd name="T21" fmla="*/ 58 h 200"/>
              <a:gd name="T22" fmla="*/ 12 w 108"/>
              <a:gd name="T23" fmla="*/ 64 h 200"/>
              <a:gd name="T24" fmla="*/ 14 w 108"/>
              <a:gd name="T25" fmla="*/ 70 h 200"/>
              <a:gd name="T26" fmla="*/ 24 w 108"/>
              <a:gd name="T27" fmla="*/ 76 h 200"/>
              <a:gd name="T28" fmla="*/ 24 w 108"/>
              <a:gd name="T29" fmla="*/ 82 h 200"/>
              <a:gd name="T30" fmla="*/ 22 w 108"/>
              <a:gd name="T31" fmla="*/ 86 h 200"/>
              <a:gd name="T32" fmla="*/ 18 w 108"/>
              <a:gd name="T33" fmla="*/ 94 h 200"/>
              <a:gd name="T34" fmla="*/ 20 w 108"/>
              <a:gd name="T35" fmla="*/ 98 h 200"/>
              <a:gd name="T36" fmla="*/ 32 w 108"/>
              <a:gd name="T37" fmla="*/ 92 h 200"/>
              <a:gd name="T38" fmla="*/ 36 w 108"/>
              <a:gd name="T39" fmla="*/ 102 h 200"/>
              <a:gd name="T40" fmla="*/ 40 w 108"/>
              <a:gd name="T41" fmla="*/ 114 h 200"/>
              <a:gd name="T42" fmla="*/ 22 w 108"/>
              <a:gd name="T43" fmla="*/ 128 h 200"/>
              <a:gd name="T44" fmla="*/ 28 w 108"/>
              <a:gd name="T45" fmla="*/ 140 h 200"/>
              <a:gd name="T46" fmla="*/ 20 w 108"/>
              <a:gd name="T47" fmla="*/ 154 h 200"/>
              <a:gd name="T48" fmla="*/ 18 w 108"/>
              <a:gd name="T49" fmla="*/ 156 h 200"/>
              <a:gd name="T50" fmla="*/ 18 w 108"/>
              <a:gd name="T51" fmla="*/ 160 h 200"/>
              <a:gd name="T52" fmla="*/ 38 w 108"/>
              <a:gd name="T53" fmla="*/ 164 h 200"/>
              <a:gd name="T54" fmla="*/ 52 w 108"/>
              <a:gd name="T55" fmla="*/ 158 h 200"/>
              <a:gd name="T56" fmla="*/ 52 w 108"/>
              <a:gd name="T57" fmla="*/ 162 h 200"/>
              <a:gd name="T58" fmla="*/ 44 w 108"/>
              <a:gd name="T59" fmla="*/ 166 h 200"/>
              <a:gd name="T60" fmla="*/ 0 w 108"/>
              <a:gd name="T61" fmla="*/ 196 h 200"/>
              <a:gd name="T62" fmla="*/ 28 w 108"/>
              <a:gd name="T63" fmla="*/ 190 h 200"/>
              <a:gd name="T64" fmla="*/ 58 w 108"/>
              <a:gd name="T65" fmla="*/ 188 h 200"/>
              <a:gd name="T66" fmla="*/ 108 w 108"/>
              <a:gd name="T67" fmla="*/ 174 h 200"/>
              <a:gd name="T68" fmla="*/ 98 w 108"/>
              <a:gd name="T69" fmla="*/ 164 h 200"/>
              <a:gd name="T70" fmla="*/ 102 w 108"/>
              <a:gd name="T71" fmla="*/ 158 h 200"/>
              <a:gd name="T72" fmla="*/ 102 w 108"/>
              <a:gd name="T73" fmla="*/ 150 h 200"/>
              <a:gd name="T74" fmla="*/ 100 w 108"/>
              <a:gd name="T75" fmla="*/ 146 h 200"/>
              <a:gd name="T76" fmla="*/ 94 w 108"/>
              <a:gd name="T77" fmla="*/ 140 h 200"/>
              <a:gd name="T78" fmla="*/ 88 w 108"/>
              <a:gd name="T79" fmla="*/ 136 h 200"/>
              <a:gd name="T80" fmla="*/ 84 w 108"/>
              <a:gd name="T81" fmla="*/ 120 h 200"/>
              <a:gd name="T82" fmla="*/ 66 w 108"/>
              <a:gd name="T83" fmla="*/ 100 h 200"/>
              <a:gd name="T84" fmla="*/ 64 w 108"/>
              <a:gd name="T85" fmla="*/ 84 h 200"/>
              <a:gd name="T86" fmla="*/ 56 w 108"/>
              <a:gd name="T87" fmla="*/ 68 h 200"/>
              <a:gd name="T88" fmla="*/ 56 w 108"/>
              <a:gd name="T89" fmla="*/ 44 h 200"/>
              <a:gd name="T90" fmla="*/ 56 w 108"/>
              <a:gd name="T91" fmla="*/ 42 h 200"/>
              <a:gd name="T92" fmla="*/ 52 w 108"/>
              <a:gd name="T93" fmla="*/ 36 h 200"/>
              <a:gd name="T94" fmla="*/ 48 w 108"/>
              <a:gd name="T95" fmla="*/ 34 h 200"/>
              <a:gd name="T96" fmla="*/ 44 w 108"/>
              <a:gd name="T97" fmla="*/ 32 h 200"/>
              <a:gd name="T98" fmla="*/ 36 w 108"/>
              <a:gd name="T99" fmla="*/ 28 h 200"/>
              <a:gd name="T100" fmla="*/ 34 w 108"/>
              <a:gd name="T101" fmla="*/ 26 h 200"/>
              <a:gd name="T102" fmla="*/ 34 w 108"/>
              <a:gd name="T103" fmla="*/ 20 h 200"/>
              <a:gd name="T104" fmla="*/ 38 w 108"/>
              <a:gd name="T105" fmla="*/ 14 h 200"/>
              <a:gd name="T106" fmla="*/ 40 w 108"/>
              <a:gd name="T107" fmla="*/ 8 h 200"/>
              <a:gd name="T108" fmla="*/ 40 w 108"/>
              <a:gd name="T109" fmla="*/ 4 h 2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8" h="200">
                <a:moveTo>
                  <a:pt x="40" y="2"/>
                </a:moveTo>
                <a:lnTo>
                  <a:pt x="38" y="2"/>
                </a:lnTo>
                <a:lnTo>
                  <a:pt x="36" y="2"/>
                </a:lnTo>
                <a:lnTo>
                  <a:pt x="32" y="0"/>
                </a:lnTo>
                <a:lnTo>
                  <a:pt x="28" y="0"/>
                </a:lnTo>
                <a:lnTo>
                  <a:pt x="24" y="2"/>
                </a:lnTo>
                <a:lnTo>
                  <a:pt x="14" y="16"/>
                </a:lnTo>
                <a:lnTo>
                  <a:pt x="16" y="18"/>
                </a:lnTo>
                <a:lnTo>
                  <a:pt x="16" y="22"/>
                </a:lnTo>
                <a:lnTo>
                  <a:pt x="16" y="26"/>
                </a:lnTo>
                <a:lnTo>
                  <a:pt x="14" y="32"/>
                </a:lnTo>
                <a:lnTo>
                  <a:pt x="10" y="36"/>
                </a:lnTo>
                <a:lnTo>
                  <a:pt x="8" y="38"/>
                </a:lnTo>
                <a:lnTo>
                  <a:pt x="6" y="44"/>
                </a:lnTo>
                <a:lnTo>
                  <a:pt x="4" y="48"/>
                </a:lnTo>
                <a:lnTo>
                  <a:pt x="4" y="52"/>
                </a:lnTo>
                <a:lnTo>
                  <a:pt x="6" y="56"/>
                </a:lnTo>
                <a:lnTo>
                  <a:pt x="14" y="54"/>
                </a:lnTo>
                <a:lnTo>
                  <a:pt x="14" y="56"/>
                </a:lnTo>
                <a:lnTo>
                  <a:pt x="12" y="58"/>
                </a:lnTo>
                <a:lnTo>
                  <a:pt x="12" y="60"/>
                </a:lnTo>
                <a:lnTo>
                  <a:pt x="12" y="64"/>
                </a:lnTo>
                <a:lnTo>
                  <a:pt x="12" y="66"/>
                </a:lnTo>
                <a:lnTo>
                  <a:pt x="14" y="70"/>
                </a:lnTo>
                <a:lnTo>
                  <a:pt x="16" y="72"/>
                </a:lnTo>
                <a:lnTo>
                  <a:pt x="24" y="76"/>
                </a:lnTo>
                <a:lnTo>
                  <a:pt x="24" y="80"/>
                </a:lnTo>
                <a:lnTo>
                  <a:pt x="24" y="82"/>
                </a:lnTo>
                <a:lnTo>
                  <a:pt x="22" y="84"/>
                </a:lnTo>
                <a:lnTo>
                  <a:pt x="22" y="86"/>
                </a:lnTo>
                <a:lnTo>
                  <a:pt x="20" y="90"/>
                </a:lnTo>
                <a:lnTo>
                  <a:pt x="18" y="94"/>
                </a:lnTo>
                <a:lnTo>
                  <a:pt x="18" y="96"/>
                </a:lnTo>
                <a:lnTo>
                  <a:pt x="20" y="98"/>
                </a:lnTo>
                <a:lnTo>
                  <a:pt x="22" y="100"/>
                </a:lnTo>
                <a:lnTo>
                  <a:pt x="32" y="92"/>
                </a:lnTo>
                <a:lnTo>
                  <a:pt x="44" y="94"/>
                </a:lnTo>
                <a:lnTo>
                  <a:pt x="36" y="102"/>
                </a:lnTo>
                <a:lnTo>
                  <a:pt x="34" y="114"/>
                </a:lnTo>
                <a:lnTo>
                  <a:pt x="40" y="114"/>
                </a:lnTo>
                <a:lnTo>
                  <a:pt x="40" y="128"/>
                </a:lnTo>
                <a:lnTo>
                  <a:pt x="22" y="128"/>
                </a:lnTo>
                <a:lnTo>
                  <a:pt x="22" y="138"/>
                </a:lnTo>
                <a:lnTo>
                  <a:pt x="28" y="140"/>
                </a:lnTo>
                <a:lnTo>
                  <a:pt x="20" y="152"/>
                </a:lnTo>
                <a:lnTo>
                  <a:pt x="20" y="154"/>
                </a:lnTo>
                <a:lnTo>
                  <a:pt x="18" y="154"/>
                </a:lnTo>
                <a:lnTo>
                  <a:pt x="18" y="156"/>
                </a:lnTo>
                <a:lnTo>
                  <a:pt x="18" y="158"/>
                </a:lnTo>
                <a:lnTo>
                  <a:pt x="18" y="160"/>
                </a:lnTo>
                <a:lnTo>
                  <a:pt x="20" y="160"/>
                </a:lnTo>
                <a:lnTo>
                  <a:pt x="38" y="164"/>
                </a:lnTo>
                <a:lnTo>
                  <a:pt x="48" y="160"/>
                </a:lnTo>
                <a:lnTo>
                  <a:pt x="52" y="158"/>
                </a:lnTo>
                <a:lnTo>
                  <a:pt x="52" y="160"/>
                </a:lnTo>
                <a:lnTo>
                  <a:pt x="52" y="162"/>
                </a:lnTo>
                <a:lnTo>
                  <a:pt x="48" y="164"/>
                </a:lnTo>
                <a:lnTo>
                  <a:pt x="44" y="166"/>
                </a:lnTo>
                <a:lnTo>
                  <a:pt x="20" y="176"/>
                </a:lnTo>
                <a:lnTo>
                  <a:pt x="0" y="196"/>
                </a:lnTo>
                <a:lnTo>
                  <a:pt x="10" y="200"/>
                </a:lnTo>
                <a:lnTo>
                  <a:pt x="28" y="190"/>
                </a:lnTo>
                <a:lnTo>
                  <a:pt x="36" y="188"/>
                </a:lnTo>
                <a:lnTo>
                  <a:pt x="58" y="188"/>
                </a:lnTo>
                <a:lnTo>
                  <a:pt x="84" y="182"/>
                </a:lnTo>
                <a:lnTo>
                  <a:pt x="108" y="174"/>
                </a:lnTo>
                <a:lnTo>
                  <a:pt x="96" y="164"/>
                </a:lnTo>
                <a:lnTo>
                  <a:pt x="98" y="164"/>
                </a:lnTo>
                <a:lnTo>
                  <a:pt x="100" y="162"/>
                </a:lnTo>
                <a:lnTo>
                  <a:pt x="102" y="158"/>
                </a:lnTo>
                <a:lnTo>
                  <a:pt x="102" y="154"/>
                </a:lnTo>
                <a:lnTo>
                  <a:pt x="102" y="150"/>
                </a:lnTo>
                <a:lnTo>
                  <a:pt x="102" y="148"/>
                </a:lnTo>
                <a:lnTo>
                  <a:pt x="100" y="146"/>
                </a:lnTo>
                <a:lnTo>
                  <a:pt x="98" y="142"/>
                </a:lnTo>
                <a:lnTo>
                  <a:pt x="94" y="140"/>
                </a:lnTo>
                <a:lnTo>
                  <a:pt x="90" y="138"/>
                </a:lnTo>
                <a:lnTo>
                  <a:pt x="88" y="136"/>
                </a:lnTo>
                <a:lnTo>
                  <a:pt x="86" y="132"/>
                </a:lnTo>
                <a:lnTo>
                  <a:pt x="84" y="120"/>
                </a:lnTo>
                <a:lnTo>
                  <a:pt x="78" y="108"/>
                </a:lnTo>
                <a:lnTo>
                  <a:pt x="66" y="100"/>
                </a:lnTo>
                <a:lnTo>
                  <a:pt x="66" y="94"/>
                </a:lnTo>
                <a:lnTo>
                  <a:pt x="64" y="84"/>
                </a:lnTo>
                <a:lnTo>
                  <a:pt x="60" y="72"/>
                </a:lnTo>
                <a:lnTo>
                  <a:pt x="56" y="68"/>
                </a:lnTo>
                <a:lnTo>
                  <a:pt x="48" y="62"/>
                </a:lnTo>
                <a:lnTo>
                  <a:pt x="56" y="44"/>
                </a:lnTo>
                <a:lnTo>
                  <a:pt x="56" y="42"/>
                </a:lnTo>
                <a:lnTo>
                  <a:pt x="54" y="38"/>
                </a:lnTo>
                <a:lnTo>
                  <a:pt x="52" y="36"/>
                </a:lnTo>
                <a:lnTo>
                  <a:pt x="52" y="34"/>
                </a:lnTo>
                <a:lnTo>
                  <a:pt x="48" y="34"/>
                </a:lnTo>
                <a:lnTo>
                  <a:pt x="46" y="32"/>
                </a:lnTo>
                <a:lnTo>
                  <a:pt x="44" y="32"/>
                </a:lnTo>
                <a:lnTo>
                  <a:pt x="44" y="30"/>
                </a:lnTo>
                <a:lnTo>
                  <a:pt x="36" y="28"/>
                </a:lnTo>
                <a:lnTo>
                  <a:pt x="34" y="28"/>
                </a:lnTo>
                <a:lnTo>
                  <a:pt x="34" y="26"/>
                </a:lnTo>
                <a:lnTo>
                  <a:pt x="34" y="22"/>
                </a:lnTo>
                <a:lnTo>
                  <a:pt x="34" y="20"/>
                </a:lnTo>
                <a:lnTo>
                  <a:pt x="36" y="16"/>
                </a:lnTo>
                <a:lnTo>
                  <a:pt x="38" y="14"/>
                </a:lnTo>
                <a:lnTo>
                  <a:pt x="40" y="12"/>
                </a:lnTo>
                <a:lnTo>
                  <a:pt x="40" y="8"/>
                </a:lnTo>
                <a:lnTo>
                  <a:pt x="42" y="6"/>
                </a:lnTo>
                <a:lnTo>
                  <a:pt x="40" y="4"/>
                </a:lnTo>
                <a:lnTo>
                  <a:pt x="40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419"/>
          <p:cNvSpPr>
            <a:spLocks/>
          </p:cNvSpPr>
          <p:nvPr/>
        </p:nvSpPr>
        <p:spPr bwMode="gray">
          <a:xfrm>
            <a:off x="2167234" y="2741770"/>
            <a:ext cx="66069" cy="55962"/>
          </a:xfrm>
          <a:custGeom>
            <a:avLst/>
            <a:gdLst>
              <a:gd name="T0" fmla="*/ 16 w 36"/>
              <a:gd name="T1" fmla="*/ 0 h 32"/>
              <a:gd name="T2" fmla="*/ 16 w 36"/>
              <a:gd name="T3" fmla="*/ 0 h 32"/>
              <a:gd name="T4" fmla="*/ 18 w 36"/>
              <a:gd name="T5" fmla="*/ 0 h 32"/>
              <a:gd name="T6" fmla="*/ 20 w 36"/>
              <a:gd name="T7" fmla="*/ 0 h 32"/>
              <a:gd name="T8" fmla="*/ 24 w 36"/>
              <a:gd name="T9" fmla="*/ 0 h 32"/>
              <a:gd name="T10" fmla="*/ 28 w 36"/>
              <a:gd name="T11" fmla="*/ 0 h 32"/>
              <a:gd name="T12" fmla="*/ 30 w 36"/>
              <a:gd name="T13" fmla="*/ 2 h 32"/>
              <a:gd name="T14" fmla="*/ 32 w 36"/>
              <a:gd name="T15" fmla="*/ 6 h 32"/>
              <a:gd name="T16" fmla="*/ 32 w 36"/>
              <a:gd name="T17" fmla="*/ 6 h 32"/>
              <a:gd name="T18" fmla="*/ 34 w 36"/>
              <a:gd name="T19" fmla="*/ 8 h 32"/>
              <a:gd name="T20" fmla="*/ 36 w 36"/>
              <a:gd name="T21" fmla="*/ 12 h 32"/>
              <a:gd name="T22" fmla="*/ 36 w 36"/>
              <a:gd name="T23" fmla="*/ 16 h 32"/>
              <a:gd name="T24" fmla="*/ 36 w 36"/>
              <a:gd name="T25" fmla="*/ 22 h 32"/>
              <a:gd name="T26" fmla="*/ 32 w 36"/>
              <a:gd name="T27" fmla="*/ 28 h 32"/>
              <a:gd name="T28" fmla="*/ 32 w 36"/>
              <a:gd name="T29" fmla="*/ 28 h 32"/>
              <a:gd name="T30" fmla="*/ 30 w 36"/>
              <a:gd name="T31" fmla="*/ 30 h 32"/>
              <a:gd name="T32" fmla="*/ 28 w 36"/>
              <a:gd name="T33" fmla="*/ 32 h 32"/>
              <a:gd name="T34" fmla="*/ 26 w 36"/>
              <a:gd name="T35" fmla="*/ 30 h 32"/>
              <a:gd name="T36" fmla="*/ 24 w 36"/>
              <a:gd name="T37" fmla="*/ 30 h 32"/>
              <a:gd name="T38" fmla="*/ 20 w 36"/>
              <a:gd name="T39" fmla="*/ 30 h 32"/>
              <a:gd name="T40" fmla="*/ 18 w 36"/>
              <a:gd name="T41" fmla="*/ 28 h 32"/>
              <a:gd name="T42" fmla="*/ 16 w 36"/>
              <a:gd name="T43" fmla="*/ 26 h 32"/>
              <a:gd name="T44" fmla="*/ 16 w 36"/>
              <a:gd name="T45" fmla="*/ 24 h 32"/>
              <a:gd name="T46" fmla="*/ 16 w 36"/>
              <a:gd name="T47" fmla="*/ 20 h 32"/>
              <a:gd name="T48" fmla="*/ 14 w 36"/>
              <a:gd name="T49" fmla="*/ 18 h 32"/>
              <a:gd name="T50" fmla="*/ 14 w 36"/>
              <a:gd name="T51" fmla="*/ 18 h 32"/>
              <a:gd name="T52" fmla="*/ 14 w 36"/>
              <a:gd name="T53" fmla="*/ 18 h 32"/>
              <a:gd name="T54" fmla="*/ 12 w 36"/>
              <a:gd name="T55" fmla="*/ 20 h 32"/>
              <a:gd name="T56" fmla="*/ 10 w 36"/>
              <a:gd name="T57" fmla="*/ 22 h 32"/>
              <a:gd name="T58" fmla="*/ 8 w 36"/>
              <a:gd name="T59" fmla="*/ 22 h 32"/>
              <a:gd name="T60" fmla="*/ 6 w 36"/>
              <a:gd name="T61" fmla="*/ 20 h 32"/>
              <a:gd name="T62" fmla="*/ 4 w 36"/>
              <a:gd name="T63" fmla="*/ 18 h 32"/>
              <a:gd name="T64" fmla="*/ 2 w 36"/>
              <a:gd name="T65" fmla="*/ 18 h 32"/>
              <a:gd name="T66" fmla="*/ 0 w 36"/>
              <a:gd name="T67" fmla="*/ 14 h 32"/>
              <a:gd name="T68" fmla="*/ 0 w 36"/>
              <a:gd name="T69" fmla="*/ 12 h 32"/>
              <a:gd name="T70" fmla="*/ 2 w 36"/>
              <a:gd name="T71" fmla="*/ 8 h 32"/>
              <a:gd name="T72" fmla="*/ 16 w 36"/>
              <a:gd name="T73" fmla="*/ 0 h 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6" h="32">
                <a:moveTo>
                  <a:pt x="16" y="0"/>
                </a:move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4" y="0"/>
                </a:lnTo>
                <a:lnTo>
                  <a:pt x="28" y="0"/>
                </a:lnTo>
                <a:lnTo>
                  <a:pt x="30" y="2"/>
                </a:lnTo>
                <a:lnTo>
                  <a:pt x="32" y="6"/>
                </a:lnTo>
                <a:lnTo>
                  <a:pt x="34" y="8"/>
                </a:lnTo>
                <a:lnTo>
                  <a:pt x="36" y="12"/>
                </a:lnTo>
                <a:lnTo>
                  <a:pt x="36" y="16"/>
                </a:lnTo>
                <a:lnTo>
                  <a:pt x="36" y="22"/>
                </a:lnTo>
                <a:lnTo>
                  <a:pt x="32" y="28"/>
                </a:lnTo>
                <a:lnTo>
                  <a:pt x="30" y="30"/>
                </a:lnTo>
                <a:lnTo>
                  <a:pt x="28" y="32"/>
                </a:lnTo>
                <a:lnTo>
                  <a:pt x="26" y="30"/>
                </a:lnTo>
                <a:lnTo>
                  <a:pt x="24" y="30"/>
                </a:lnTo>
                <a:lnTo>
                  <a:pt x="20" y="30"/>
                </a:lnTo>
                <a:lnTo>
                  <a:pt x="18" y="28"/>
                </a:lnTo>
                <a:lnTo>
                  <a:pt x="16" y="26"/>
                </a:lnTo>
                <a:lnTo>
                  <a:pt x="16" y="24"/>
                </a:lnTo>
                <a:lnTo>
                  <a:pt x="16" y="20"/>
                </a:lnTo>
                <a:lnTo>
                  <a:pt x="14" y="18"/>
                </a:lnTo>
                <a:lnTo>
                  <a:pt x="12" y="20"/>
                </a:lnTo>
                <a:lnTo>
                  <a:pt x="10" y="22"/>
                </a:lnTo>
                <a:lnTo>
                  <a:pt x="8" y="22"/>
                </a:lnTo>
                <a:lnTo>
                  <a:pt x="6" y="20"/>
                </a:lnTo>
                <a:lnTo>
                  <a:pt x="4" y="18"/>
                </a:lnTo>
                <a:lnTo>
                  <a:pt x="2" y="18"/>
                </a:lnTo>
                <a:lnTo>
                  <a:pt x="0" y="14"/>
                </a:lnTo>
                <a:lnTo>
                  <a:pt x="0" y="12"/>
                </a:lnTo>
                <a:lnTo>
                  <a:pt x="2" y="8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420"/>
          <p:cNvSpPr>
            <a:spLocks/>
          </p:cNvSpPr>
          <p:nvPr/>
        </p:nvSpPr>
        <p:spPr bwMode="gray">
          <a:xfrm>
            <a:off x="2541626" y="2650831"/>
            <a:ext cx="66069" cy="108426"/>
          </a:xfrm>
          <a:custGeom>
            <a:avLst/>
            <a:gdLst>
              <a:gd name="T0" fmla="*/ 30 w 36"/>
              <a:gd name="T1" fmla="*/ 58 h 62"/>
              <a:gd name="T2" fmla="*/ 30 w 36"/>
              <a:gd name="T3" fmla="*/ 46 h 62"/>
              <a:gd name="T4" fmla="*/ 30 w 36"/>
              <a:gd name="T5" fmla="*/ 44 h 62"/>
              <a:gd name="T6" fmla="*/ 30 w 36"/>
              <a:gd name="T7" fmla="*/ 42 h 62"/>
              <a:gd name="T8" fmla="*/ 28 w 36"/>
              <a:gd name="T9" fmla="*/ 38 h 62"/>
              <a:gd name="T10" fmla="*/ 30 w 36"/>
              <a:gd name="T11" fmla="*/ 36 h 62"/>
              <a:gd name="T12" fmla="*/ 30 w 36"/>
              <a:gd name="T13" fmla="*/ 32 h 62"/>
              <a:gd name="T14" fmla="*/ 32 w 36"/>
              <a:gd name="T15" fmla="*/ 30 h 62"/>
              <a:gd name="T16" fmla="*/ 36 w 36"/>
              <a:gd name="T17" fmla="*/ 28 h 62"/>
              <a:gd name="T18" fmla="*/ 36 w 36"/>
              <a:gd name="T19" fmla="*/ 28 h 62"/>
              <a:gd name="T20" fmla="*/ 36 w 36"/>
              <a:gd name="T21" fmla="*/ 24 h 62"/>
              <a:gd name="T22" fmla="*/ 34 w 36"/>
              <a:gd name="T23" fmla="*/ 22 h 62"/>
              <a:gd name="T24" fmla="*/ 34 w 36"/>
              <a:gd name="T25" fmla="*/ 18 h 62"/>
              <a:gd name="T26" fmla="*/ 32 w 36"/>
              <a:gd name="T27" fmla="*/ 16 h 62"/>
              <a:gd name="T28" fmla="*/ 32 w 36"/>
              <a:gd name="T29" fmla="*/ 16 h 62"/>
              <a:gd name="T30" fmla="*/ 30 w 36"/>
              <a:gd name="T31" fmla="*/ 12 h 62"/>
              <a:gd name="T32" fmla="*/ 30 w 36"/>
              <a:gd name="T33" fmla="*/ 8 h 62"/>
              <a:gd name="T34" fmla="*/ 30 w 36"/>
              <a:gd name="T35" fmla="*/ 4 h 62"/>
              <a:gd name="T36" fmla="*/ 28 w 36"/>
              <a:gd name="T37" fmla="*/ 0 h 62"/>
              <a:gd name="T38" fmla="*/ 28 w 36"/>
              <a:gd name="T39" fmla="*/ 0 h 62"/>
              <a:gd name="T40" fmla="*/ 24 w 36"/>
              <a:gd name="T41" fmla="*/ 0 h 62"/>
              <a:gd name="T42" fmla="*/ 2 w 36"/>
              <a:gd name="T43" fmla="*/ 20 h 62"/>
              <a:gd name="T44" fmla="*/ 2 w 36"/>
              <a:gd name="T45" fmla="*/ 22 h 62"/>
              <a:gd name="T46" fmla="*/ 0 w 36"/>
              <a:gd name="T47" fmla="*/ 26 h 62"/>
              <a:gd name="T48" fmla="*/ 0 w 36"/>
              <a:gd name="T49" fmla="*/ 32 h 62"/>
              <a:gd name="T50" fmla="*/ 0 w 36"/>
              <a:gd name="T51" fmla="*/ 36 h 62"/>
              <a:gd name="T52" fmla="*/ 2 w 36"/>
              <a:gd name="T53" fmla="*/ 40 h 62"/>
              <a:gd name="T54" fmla="*/ 2 w 36"/>
              <a:gd name="T55" fmla="*/ 44 h 62"/>
              <a:gd name="T56" fmla="*/ 2 w 36"/>
              <a:gd name="T57" fmla="*/ 46 h 62"/>
              <a:gd name="T58" fmla="*/ 10 w 36"/>
              <a:gd name="T59" fmla="*/ 54 h 62"/>
              <a:gd name="T60" fmla="*/ 10 w 36"/>
              <a:gd name="T61" fmla="*/ 62 h 62"/>
              <a:gd name="T62" fmla="*/ 30 w 36"/>
              <a:gd name="T63" fmla="*/ 58 h 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6" h="62">
                <a:moveTo>
                  <a:pt x="30" y="58"/>
                </a:moveTo>
                <a:lnTo>
                  <a:pt x="30" y="46"/>
                </a:lnTo>
                <a:lnTo>
                  <a:pt x="30" y="44"/>
                </a:lnTo>
                <a:lnTo>
                  <a:pt x="30" y="42"/>
                </a:lnTo>
                <a:lnTo>
                  <a:pt x="28" y="38"/>
                </a:lnTo>
                <a:lnTo>
                  <a:pt x="30" y="36"/>
                </a:lnTo>
                <a:lnTo>
                  <a:pt x="30" y="32"/>
                </a:lnTo>
                <a:lnTo>
                  <a:pt x="32" y="30"/>
                </a:lnTo>
                <a:lnTo>
                  <a:pt x="36" y="28"/>
                </a:lnTo>
                <a:lnTo>
                  <a:pt x="36" y="24"/>
                </a:lnTo>
                <a:lnTo>
                  <a:pt x="34" y="22"/>
                </a:lnTo>
                <a:lnTo>
                  <a:pt x="34" y="18"/>
                </a:lnTo>
                <a:lnTo>
                  <a:pt x="32" y="16"/>
                </a:lnTo>
                <a:lnTo>
                  <a:pt x="30" y="12"/>
                </a:lnTo>
                <a:lnTo>
                  <a:pt x="30" y="8"/>
                </a:lnTo>
                <a:lnTo>
                  <a:pt x="30" y="4"/>
                </a:lnTo>
                <a:lnTo>
                  <a:pt x="28" y="0"/>
                </a:lnTo>
                <a:lnTo>
                  <a:pt x="24" y="0"/>
                </a:lnTo>
                <a:lnTo>
                  <a:pt x="2" y="20"/>
                </a:lnTo>
                <a:lnTo>
                  <a:pt x="2" y="22"/>
                </a:lnTo>
                <a:lnTo>
                  <a:pt x="0" y="26"/>
                </a:lnTo>
                <a:lnTo>
                  <a:pt x="0" y="32"/>
                </a:lnTo>
                <a:lnTo>
                  <a:pt x="0" y="36"/>
                </a:lnTo>
                <a:lnTo>
                  <a:pt x="2" y="40"/>
                </a:lnTo>
                <a:lnTo>
                  <a:pt x="2" y="44"/>
                </a:lnTo>
                <a:lnTo>
                  <a:pt x="2" y="46"/>
                </a:lnTo>
                <a:lnTo>
                  <a:pt x="10" y="54"/>
                </a:lnTo>
                <a:lnTo>
                  <a:pt x="10" y="62"/>
                </a:lnTo>
                <a:lnTo>
                  <a:pt x="30" y="5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421"/>
          <p:cNvSpPr>
            <a:spLocks/>
          </p:cNvSpPr>
          <p:nvPr/>
        </p:nvSpPr>
        <p:spPr bwMode="gray">
          <a:xfrm>
            <a:off x="2633388" y="2059733"/>
            <a:ext cx="308322" cy="682037"/>
          </a:xfrm>
          <a:custGeom>
            <a:avLst/>
            <a:gdLst>
              <a:gd name="T0" fmla="*/ 0 w 168"/>
              <a:gd name="T1" fmla="*/ 286 h 390"/>
              <a:gd name="T2" fmla="*/ 0 w 168"/>
              <a:gd name="T3" fmla="*/ 300 h 390"/>
              <a:gd name="T4" fmla="*/ 0 w 168"/>
              <a:gd name="T5" fmla="*/ 312 h 390"/>
              <a:gd name="T6" fmla="*/ 0 w 168"/>
              <a:gd name="T7" fmla="*/ 322 h 390"/>
              <a:gd name="T8" fmla="*/ 16 w 168"/>
              <a:gd name="T9" fmla="*/ 388 h 390"/>
              <a:gd name="T10" fmla="*/ 38 w 168"/>
              <a:gd name="T11" fmla="*/ 382 h 390"/>
              <a:gd name="T12" fmla="*/ 50 w 168"/>
              <a:gd name="T13" fmla="*/ 372 h 390"/>
              <a:gd name="T14" fmla="*/ 60 w 168"/>
              <a:gd name="T15" fmla="*/ 360 h 390"/>
              <a:gd name="T16" fmla="*/ 66 w 168"/>
              <a:gd name="T17" fmla="*/ 328 h 390"/>
              <a:gd name="T18" fmla="*/ 88 w 168"/>
              <a:gd name="T19" fmla="*/ 296 h 390"/>
              <a:gd name="T20" fmla="*/ 94 w 168"/>
              <a:gd name="T21" fmla="*/ 282 h 390"/>
              <a:gd name="T22" fmla="*/ 92 w 168"/>
              <a:gd name="T23" fmla="*/ 272 h 390"/>
              <a:gd name="T24" fmla="*/ 82 w 168"/>
              <a:gd name="T25" fmla="*/ 264 h 390"/>
              <a:gd name="T26" fmla="*/ 76 w 168"/>
              <a:gd name="T27" fmla="*/ 262 h 390"/>
              <a:gd name="T28" fmla="*/ 78 w 168"/>
              <a:gd name="T29" fmla="*/ 230 h 390"/>
              <a:gd name="T30" fmla="*/ 78 w 168"/>
              <a:gd name="T31" fmla="*/ 232 h 390"/>
              <a:gd name="T32" fmla="*/ 80 w 168"/>
              <a:gd name="T33" fmla="*/ 218 h 390"/>
              <a:gd name="T34" fmla="*/ 86 w 168"/>
              <a:gd name="T35" fmla="*/ 204 h 390"/>
              <a:gd name="T36" fmla="*/ 94 w 168"/>
              <a:gd name="T37" fmla="*/ 194 h 390"/>
              <a:gd name="T38" fmla="*/ 106 w 168"/>
              <a:gd name="T39" fmla="*/ 184 h 390"/>
              <a:gd name="T40" fmla="*/ 116 w 168"/>
              <a:gd name="T41" fmla="*/ 176 h 390"/>
              <a:gd name="T42" fmla="*/ 122 w 168"/>
              <a:gd name="T43" fmla="*/ 158 h 390"/>
              <a:gd name="T44" fmla="*/ 122 w 168"/>
              <a:gd name="T45" fmla="*/ 140 h 390"/>
              <a:gd name="T46" fmla="*/ 156 w 168"/>
              <a:gd name="T47" fmla="*/ 118 h 390"/>
              <a:gd name="T48" fmla="*/ 168 w 168"/>
              <a:gd name="T49" fmla="*/ 118 h 390"/>
              <a:gd name="T50" fmla="*/ 162 w 168"/>
              <a:gd name="T51" fmla="*/ 106 h 390"/>
              <a:gd name="T52" fmla="*/ 152 w 168"/>
              <a:gd name="T53" fmla="*/ 80 h 390"/>
              <a:gd name="T54" fmla="*/ 152 w 168"/>
              <a:gd name="T55" fmla="*/ 72 h 390"/>
              <a:gd name="T56" fmla="*/ 156 w 168"/>
              <a:gd name="T57" fmla="*/ 68 h 390"/>
              <a:gd name="T58" fmla="*/ 156 w 168"/>
              <a:gd name="T59" fmla="*/ 56 h 390"/>
              <a:gd name="T60" fmla="*/ 140 w 168"/>
              <a:gd name="T61" fmla="*/ 38 h 390"/>
              <a:gd name="T62" fmla="*/ 130 w 168"/>
              <a:gd name="T63" fmla="*/ 24 h 390"/>
              <a:gd name="T64" fmla="*/ 122 w 168"/>
              <a:gd name="T65" fmla="*/ 20 h 390"/>
              <a:gd name="T66" fmla="*/ 114 w 168"/>
              <a:gd name="T67" fmla="*/ 4 h 390"/>
              <a:gd name="T68" fmla="*/ 102 w 168"/>
              <a:gd name="T69" fmla="*/ 14 h 390"/>
              <a:gd name="T70" fmla="*/ 92 w 168"/>
              <a:gd name="T71" fmla="*/ 24 h 390"/>
              <a:gd name="T72" fmla="*/ 86 w 168"/>
              <a:gd name="T73" fmla="*/ 32 h 390"/>
              <a:gd name="T74" fmla="*/ 80 w 168"/>
              <a:gd name="T75" fmla="*/ 44 h 390"/>
              <a:gd name="T76" fmla="*/ 76 w 168"/>
              <a:gd name="T77" fmla="*/ 56 h 390"/>
              <a:gd name="T78" fmla="*/ 70 w 168"/>
              <a:gd name="T79" fmla="*/ 82 h 390"/>
              <a:gd name="T80" fmla="*/ 64 w 168"/>
              <a:gd name="T81" fmla="*/ 92 h 390"/>
              <a:gd name="T82" fmla="*/ 54 w 168"/>
              <a:gd name="T83" fmla="*/ 104 h 390"/>
              <a:gd name="T84" fmla="*/ 46 w 168"/>
              <a:gd name="T85" fmla="*/ 122 h 390"/>
              <a:gd name="T86" fmla="*/ 12 w 168"/>
              <a:gd name="T87" fmla="*/ 178 h 390"/>
              <a:gd name="T88" fmla="*/ 14 w 168"/>
              <a:gd name="T89" fmla="*/ 260 h 390"/>
              <a:gd name="T90" fmla="*/ 14 w 168"/>
              <a:gd name="T91" fmla="*/ 266 h 390"/>
              <a:gd name="T92" fmla="*/ 8 w 168"/>
              <a:gd name="T93" fmla="*/ 278 h 3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8" h="390">
                <a:moveTo>
                  <a:pt x="0" y="280"/>
                </a:moveTo>
                <a:lnTo>
                  <a:pt x="0" y="282"/>
                </a:lnTo>
                <a:lnTo>
                  <a:pt x="0" y="286"/>
                </a:lnTo>
                <a:lnTo>
                  <a:pt x="0" y="292"/>
                </a:lnTo>
                <a:lnTo>
                  <a:pt x="0" y="296"/>
                </a:lnTo>
                <a:lnTo>
                  <a:pt x="0" y="300"/>
                </a:lnTo>
                <a:lnTo>
                  <a:pt x="0" y="302"/>
                </a:lnTo>
                <a:lnTo>
                  <a:pt x="0" y="308"/>
                </a:lnTo>
                <a:lnTo>
                  <a:pt x="0" y="312"/>
                </a:lnTo>
                <a:lnTo>
                  <a:pt x="0" y="318"/>
                </a:lnTo>
                <a:lnTo>
                  <a:pt x="0" y="322"/>
                </a:lnTo>
                <a:lnTo>
                  <a:pt x="0" y="350"/>
                </a:lnTo>
                <a:lnTo>
                  <a:pt x="12" y="368"/>
                </a:lnTo>
                <a:lnTo>
                  <a:pt x="16" y="388"/>
                </a:lnTo>
                <a:lnTo>
                  <a:pt x="24" y="390"/>
                </a:lnTo>
                <a:lnTo>
                  <a:pt x="36" y="386"/>
                </a:lnTo>
                <a:lnTo>
                  <a:pt x="38" y="382"/>
                </a:lnTo>
                <a:lnTo>
                  <a:pt x="42" y="378"/>
                </a:lnTo>
                <a:lnTo>
                  <a:pt x="46" y="374"/>
                </a:lnTo>
                <a:lnTo>
                  <a:pt x="50" y="372"/>
                </a:lnTo>
                <a:lnTo>
                  <a:pt x="54" y="372"/>
                </a:lnTo>
                <a:lnTo>
                  <a:pt x="54" y="370"/>
                </a:lnTo>
                <a:lnTo>
                  <a:pt x="60" y="360"/>
                </a:lnTo>
                <a:lnTo>
                  <a:pt x="64" y="346"/>
                </a:lnTo>
                <a:lnTo>
                  <a:pt x="66" y="334"/>
                </a:lnTo>
                <a:lnTo>
                  <a:pt x="66" y="328"/>
                </a:lnTo>
                <a:lnTo>
                  <a:pt x="66" y="320"/>
                </a:lnTo>
                <a:lnTo>
                  <a:pt x="84" y="300"/>
                </a:lnTo>
                <a:lnTo>
                  <a:pt x="88" y="296"/>
                </a:lnTo>
                <a:lnTo>
                  <a:pt x="92" y="290"/>
                </a:lnTo>
                <a:lnTo>
                  <a:pt x="92" y="286"/>
                </a:lnTo>
                <a:lnTo>
                  <a:pt x="94" y="282"/>
                </a:lnTo>
                <a:lnTo>
                  <a:pt x="94" y="278"/>
                </a:lnTo>
                <a:lnTo>
                  <a:pt x="92" y="278"/>
                </a:lnTo>
                <a:lnTo>
                  <a:pt x="92" y="272"/>
                </a:lnTo>
                <a:lnTo>
                  <a:pt x="90" y="268"/>
                </a:lnTo>
                <a:lnTo>
                  <a:pt x="86" y="266"/>
                </a:lnTo>
                <a:lnTo>
                  <a:pt x="82" y="264"/>
                </a:lnTo>
                <a:lnTo>
                  <a:pt x="80" y="264"/>
                </a:lnTo>
                <a:lnTo>
                  <a:pt x="78" y="262"/>
                </a:lnTo>
                <a:lnTo>
                  <a:pt x="76" y="262"/>
                </a:lnTo>
                <a:lnTo>
                  <a:pt x="78" y="228"/>
                </a:lnTo>
                <a:lnTo>
                  <a:pt x="78" y="230"/>
                </a:lnTo>
                <a:lnTo>
                  <a:pt x="78" y="232"/>
                </a:lnTo>
                <a:lnTo>
                  <a:pt x="78" y="230"/>
                </a:lnTo>
                <a:lnTo>
                  <a:pt x="80" y="226"/>
                </a:lnTo>
                <a:lnTo>
                  <a:pt x="80" y="218"/>
                </a:lnTo>
                <a:lnTo>
                  <a:pt x="82" y="212"/>
                </a:lnTo>
                <a:lnTo>
                  <a:pt x="84" y="208"/>
                </a:lnTo>
                <a:lnTo>
                  <a:pt x="86" y="204"/>
                </a:lnTo>
                <a:lnTo>
                  <a:pt x="88" y="200"/>
                </a:lnTo>
                <a:lnTo>
                  <a:pt x="90" y="196"/>
                </a:lnTo>
                <a:lnTo>
                  <a:pt x="94" y="194"/>
                </a:lnTo>
                <a:lnTo>
                  <a:pt x="98" y="190"/>
                </a:lnTo>
                <a:lnTo>
                  <a:pt x="104" y="188"/>
                </a:lnTo>
                <a:lnTo>
                  <a:pt x="106" y="184"/>
                </a:lnTo>
                <a:lnTo>
                  <a:pt x="110" y="184"/>
                </a:lnTo>
                <a:lnTo>
                  <a:pt x="110" y="182"/>
                </a:lnTo>
                <a:lnTo>
                  <a:pt x="116" y="176"/>
                </a:lnTo>
                <a:lnTo>
                  <a:pt x="120" y="170"/>
                </a:lnTo>
                <a:lnTo>
                  <a:pt x="122" y="164"/>
                </a:lnTo>
                <a:lnTo>
                  <a:pt x="122" y="158"/>
                </a:lnTo>
                <a:lnTo>
                  <a:pt x="122" y="156"/>
                </a:lnTo>
                <a:lnTo>
                  <a:pt x="122" y="154"/>
                </a:lnTo>
                <a:lnTo>
                  <a:pt x="122" y="140"/>
                </a:lnTo>
                <a:lnTo>
                  <a:pt x="134" y="130"/>
                </a:lnTo>
                <a:lnTo>
                  <a:pt x="144" y="120"/>
                </a:lnTo>
                <a:lnTo>
                  <a:pt x="156" y="118"/>
                </a:lnTo>
                <a:lnTo>
                  <a:pt x="166" y="120"/>
                </a:lnTo>
                <a:lnTo>
                  <a:pt x="168" y="118"/>
                </a:lnTo>
                <a:lnTo>
                  <a:pt x="168" y="116"/>
                </a:lnTo>
                <a:lnTo>
                  <a:pt x="166" y="114"/>
                </a:lnTo>
                <a:lnTo>
                  <a:pt x="162" y="106"/>
                </a:lnTo>
                <a:lnTo>
                  <a:pt x="158" y="96"/>
                </a:lnTo>
                <a:lnTo>
                  <a:pt x="154" y="86"/>
                </a:lnTo>
                <a:lnTo>
                  <a:pt x="152" y="80"/>
                </a:lnTo>
                <a:lnTo>
                  <a:pt x="152" y="78"/>
                </a:lnTo>
                <a:lnTo>
                  <a:pt x="152" y="76"/>
                </a:lnTo>
                <a:lnTo>
                  <a:pt x="152" y="72"/>
                </a:lnTo>
                <a:lnTo>
                  <a:pt x="154" y="70"/>
                </a:lnTo>
                <a:lnTo>
                  <a:pt x="156" y="68"/>
                </a:lnTo>
                <a:lnTo>
                  <a:pt x="158" y="64"/>
                </a:lnTo>
                <a:lnTo>
                  <a:pt x="158" y="60"/>
                </a:lnTo>
                <a:lnTo>
                  <a:pt x="156" y="56"/>
                </a:lnTo>
                <a:lnTo>
                  <a:pt x="152" y="50"/>
                </a:lnTo>
                <a:lnTo>
                  <a:pt x="142" y="42"/>
                </a:lnTo>
                <a:lnTo>
                  <a:pt x="140" y="38"/>
                </a:lnTo>
                <a:lnTo>
                  <a:pt x="136" y="32"/>
                </a:lnTo>
                <a:lnTo>
                  <a:pt x="132" y="28"/>
                </a:lnTo>
                <a:lnTo>
                  <a:pt x="130" y="24"/>
                </a:lnTo>
                <a:lnTo>
                  <a:pt x="126" y="22"/>
                </a:lnTo>
                <a:lnTo>
                  <a:pt x="124" y="20"/>
                </a:lnTo>
                <a:lnTo>
                  <a:pt x="122" y="20"/>
                </a:lnTo>
                <a:lnTo>
                  <a:pt x="118" y="0"/>
                </a:lnTo>
                <a:lnTo>
                  <a:pt x="116" y="2"/>
                </a:lnTo>
                <a:lnTo>
                  <a:pt x="114" y="4"/>
                </a:lnTo>
                <a:lnTo>
                  <a:pt x="110" y="6"/>
                </a:lnTo>
                <a:lnTo>
                  <a:pt x="106" y="10"/>
                </a:lnTo>
                <a:lnTo>
                  <a:pt x="102" y="14"/>
                </a:lnTo>
                <a:lnTo>
                  <a:pt x="98" y="18"/>
                </a:lnTo>
                <a:lnTo>
                  <a:pt x="94" y="22"/>
                </a:lnTo>
                <a:lnTo>
                  <a:pt x="92" y="24"/>
                </a:lnTo>
                <a:lnTo>
                  <a:pt x="90" y="26"/>
                </a:lnTo>
                <a:lnTo>
                  <a:pt x="88" y="28"/>
                </a:lnTo>
                <a:lnTo>
                  <a:pt x="86" y="32"/>
                </a:lnTo>
                <a:lnTo>
                  <a:pt x="84" y="36"/>
                </a:lnTo>
                <a:lnTo>
                  <a:pt x="82" y="40"/>
                </a:lnTo>
                <a:lnTo>
                  <a:pt x="80" y="44"/>
                </a:lnTo>
                <a:lnTo>
                  <a:pt x="78" y="48"/>
                </a:lnTo>
                <a:lnTo>
                  <a:pt x="78" y="52"/>
                </a:lnTo>
                <a:lnTo>
                  <a:pt x="76" y="56"/>
                </a:lnTo>
                <a:lnTo>
                  <a:pt x="72" y="60"/>
                </a:lnTo>
                <a:lnTo>
                  <a:pt x="72" y="82"/>
                </a:lnTo>
                <a:lnTo>
                  <a:pt x="70" y="82"/>
                </a:lnTo>
                <a:lnTo>
                  <a:pt x="70" y="84"/>
                </a:lnTo>
                <a:lnTo>
                  <a:pt x="66" y="88"/>
                </a:lnTo>
                <a:lnTo>
                  <a:pt x="64" y="92"/>
                </a:lnTo>
                <a:lnTo>
                  <a:pt x="60" y="96"/>
                </a:lnTo>
                <a:lnTo>
                  <a:pt x="56" y="100"/>
                </a:lnTo>
                <a:lnTo>
                  <a:pt x="54" y="104"/>
                </a:lnTo>
                <a:lnTo>
                  <a:pt x="50" y="106"/>
                </a:lnTo>
                <a:lnTo>
                  <a:pt x="48" y="106"/>
                </a:lnTo>
                <a:lnTo>
                  <a:pt x="46" y="122"/>
                </a:lnTo>
                <a:lnTo>
                  <a:pt x="36" y="140"/>
                </a:lnTo>
                <a:lnTo>
                  <a:pt x="34" y="164"/>
                </a:lnTo>
                <a:lnTo>
                  <a:pt x="12" y="178"/>
                </a:lnTo>
                <a:lnTo>
                  <a:pt x="16" y="184"/>
                </a:lnTo>
                <a:lnTo>
                  <a:pt x="16" y="234"/>
                </a:lnTo>
                <a:lnTo>
                  <a:pt x="14" y="260"/>
                </a:lnTo>
                <a:lnTo>
                  <a:pt x="14" y="262"/>
                </a:lnTo>
                <a:lnTo>
                  <a:pt x="14" y="264"/>
                </a:lnTo>
                <a:lnTo>
                  <a:pt x="14" y="266"/>
                </a:lnTo>
                <a:lnTo>
                  <a:pt x="12" y="270"/>
                </a:lnTo>
                <a:lnTo>
                  <a:pt x="12" y="274"/>
                </a:lnTo>
                <a:lnTo>
                  <a:pt x="8" y="278"/>
                </a:lnTo>
                <a:lnTo>
                  <a:pt x="4" y="280"/>
                </a:lnTo>
                <a:lnTo>
                  <a:pt x="0" y="28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422"/>
          <p:cNvSpPr>
            <a:spLocks/>
          </p:cNvSpPr>
          <p:nvPr/>
        </p:nvSpPr>
        <p:spPr bwMode="gray">
          <a:xfrm>
            <a:off x="2849948" y="2010766"/>
            <a:ext cx="227571" cy="542132"/>
          </a:xfrm>
          <a:custGeom>
            <a:avLst/>
            <a:gdLst>
              <a:gd name="T0" fmla="*/ 102 w 124"/>
              <a:gd name="T1" fmla="*/ 62 h 310"/>
              <a:gd name="T2" fmla="*/ 122 w 124"/>
              <a:gd name="T3" fmla="*/ 112 h 310"/>
              <a:gd name="T4" fmla="*/ 112 w 124"/>
              <a:gd name="T5" fmla="*/ 128 h 310"/>
              <a:gd name="T6" fmla="*/ 114 w 124"/>
              <a:gd name="T7" fmla="*/ 134 h 310"/>
              <a:gd name="T8" fmla="*/ 118 w 124"/>
              <a:gd name="T9" fmla="*/ 144 h 310"/>
              <a:gd name="T10" fmla="*/ 118 w 124"/>
              <a:gd name="T11" fmla="*/ 152 h 310"/>
              <a:gd name="T12" fmla="*/ 114 w 124"/>
              <a:gd name="T13" fmla="*/ 182 h 310"/>
              <a:gd name="T14" fmla="*/ 114 w 124"/>
              <a:gd name="T15" fmla="*/ 212 h 310"/>
              <a:gd name="T16" fmla="*/ 122 w 124"/>
              <a:gd name="T17" fmla="*/ 222 h 310"/>
              <a:gd name="T18" fmla="*/ 124 w 124"/>
              <a:gd name="T19" fmla="*/ 254 h 310"/>
              <a:gd name="T20" fmla="*/ 124 w 124"/>
              <a:gd name="T21" fmla="*/ 260 h 310"/>
              <a:gd name="T22" fmla="*/ 90 w 124"/>
              <a:gd name="T23" fmla="*/ 292 h 310"/>
              <a:gd name="T24" fmla="*/ 92 w 124"/>
              <a:gd name="T25" fmla="*/ 294 h 310"/>
              <a:gd name="T26" fmla="*/ 88 w 124"/>
              <a:gd name="T27" fmla="*/ 294 h 310"/>
              <a:gd name="T28" fmla="*/ 80 w 124"/>
              <a:gd name="T29" fmla="*/ 292 h 310"/>
              <a:gd name="T30" fmla="*/ 72 w 124"/>
              <a:gd name="T31" fmla="*/ 296 h 310"/>
              <a:gd name="T32" fmla="*/ 54 w 124"/>
              <a:gd name="T33" fmla="*/ 302 h 310"/>
              <a:gd name="T34" fmla="*/ 48 w 124"/>
              <a:gd name="T35" fmla="*/ 304 h 310"/>
              <a:gd name="T36" fmla="*/ 38 w 124"/>
              <a:gd name="T37" fmla="*/ 306 h 310"/>
              <a:gd name="T38" fmla="*/ 24 w 124"/>
              <a:gd name="T39" fmla="*/ 306 h 310"/>
              <a:gd name="T40" fmla="*/ 20 w 124"/>
              <a:gd name="T41" fmla="*/ 304 h 310"/>
              <a:gd name="T42" fmla="*/ 12 w 124"/>
              <a:gd name="T43" fmla="*/ 298 h 310"/>
              <a:gd name="T44" fmla="*/ 6 w 124"/>
              <a:gd name="T45" fmla="*/ 292 h 310"/>
              <a:gd name="T46" fmla="*/ 4 w 124"/>
              <a:gd name="T47" fmla="*/ 286 h 310"/>
              <a:gd name="T48" fmla="*/ 4 w 124"/>
              <a:gd name="T49" fmla="*/ 278 h 310"/>
              <a:gd name="T50" fmla="*/ 4 w 124"/>
              <a:gd name="T51" fmla="*/ 268 h 310"/>
              <a:gd name="T52" fmla="*/ 4 w 124"/>
              <a:gd name="T53" fmla="*/ 230 h 310"/>
              <a:gd name="T54" fmla="*/ 6 w 124"/>
              <a:gd name="T55" fmla="*/ 224 h 310"/>
              <a:gd name="T56" fmla="*/ 12 w 124"/>
              <a:gd name="T57" fmla="*/ 212 h 310"/>
              <a:gd name="T58" fmla="*/ 42 w 124"/>
              <a:gd name="T59" fmla="*/ 186 h 310"/>
              <a:gd name="T60" fmla="*/ 50 w 124"/>
              <a:gd name="T61" fmla="*/ 178 h 310"/>
              <a:gd name="T62" fmla="*/ 56 w 124"/>
              <a:gd name="T63" fmla="*/ 158 h 310"/>
              <a:gd name="T64" fmla="*/ 48 w 124"/>
              <a:gd name="T65" fmla="*/ 148 h 310"/>
              <a:gd name="T66" fmla="*/ 50 w 124"/>
              <a:gd name="T67" fmla="*/ 146 h 310"/>
              <a:gd name="T68" fmla="*/ 48 w 124"/>
              <a:gd name="T69" fmla="*/ 142 h 310"/>
              <a:gd name="T70" fmla="*/ 38 w 124"/>
              <a:gd name="T71" fmla="*/ 122 h 310"/>
              <a:gd name="T72" fmla="*/ 34 w 124"/>
              <a:gd name="T73" fmla="*/ 100 h 310"/>
              <a:gd name="T74" fmla="*/ 36 w 124"/>
              <a:gd name="T75" fmla="*/ 98 h 310"/>
              <a:gd name="T76" fmla="*/ 40 w 124"/>
              <a:gd name="T77" fmla="*/ 94 h 310"/>
              <a:gd name="T78" fmla="*/ 38 w 124"/>
              <a:gd name="T79" fmla="*/ 86 h 310"/>
              <a:gd name="T80" fmla="*/ 32 w 124"/>
              <a:gd name="T81" fmla="*/ 76 h 310"/>
              <a:gd name="T82" fmla="*/ 22 w 124"/>
              <a:gd name="T83" fmla="*/ 68 h 310"/>
              <a:gd name="T84" fmla="*/ 18 w 124"/>
              <a:gd name="T85" fmla="*/ 62 h 310"/>
              <a:gd name="T86" fmla="*/ 10 w 124"/>
              <a:gd name="T87" fmla="*/ 52 h 310"/>
              <a:gd name="T88" fmla="*/ 0 w 124"/>
              <a:gd name="T89" fmla="*/ 28 h 310"/>
              <a:gd name="T90" fmla="*/ 10 w 124"/>
              <a:gd name="T91" fmla="*/ 20 h 310"/>
              <a:gd name="T92" fmla="*/ 28 w 124"/>
              <a:gd name="T93" fmla="*/ 16 h 310"/>
              <a:gd name="T94" fmla="*/ 40 w 124"/>
              <a:gd name="T95" fmla="*/ 24 h 310"/>
              <a:gd name="T96" fmla="*/ 58 w 124"/>
              <a:gd name="T97" fmla="*/ 22 h 310"/>
              <a:gd name="T98" fmla="*/ 72 w 124"/>
              <a:gd name="T99" fmla="*/ 14 h 310"/>
              <a:gd name="T100" fmla="*/ 72 w 124"/>
              <a:gd name="T101" fmla="*/ 12 h 310"/>
              <a:gd name="T102" fmla="*/ 76 w 124"/>
              <a:gd name="T103" fmla="*/ 6 h 310"/>
              <a:gd name="T104" fmla="*/ 82 w 124"/>
              <a:gd name="T105" fmla="*/ 2 h 310"/>
              <a:gd name="T106" fmla="*/ 92 w 124"/>
              <a:gd name="T107" fmla="*/ 2 h 310"/>
              <a:gd name="T108" fmla="*/ 120 w 124"/>
              <a:gd name="T109" fmla="*/ 20 h 310"/>
              <a:gd name="T110" fmla="*/ 116 w 124"/>
              <a:gd name="T111" fmla="*/ 26 h 310"/>
              <a:gd name="T112" fmla="*/ 102 w 124"/>
              <a:gd name="T113" fmla="*/ 46 h 3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4" h="310">
                <a:moveTo>
                  <a:pt x="102" y="46"/>
                </a:moveTo>
                <a:lnTo>
                  <a:pt x="102" y="62"/>
                </a:lnTo>
                <a:lnTo>
                  <a:pt x="122" y="82"/>
                </a:lnTo>
                <a:lnTo>
                  <a:pt x="122" y="112"/>
                </a:lnTo>
                <a:lnTo>
                  <a:pt x="110" y="126"/>
                </a:lnTo>
                <a:lnTo>
                  <a:pt x="112" y="128"/>
                </a:lnTo>
                <a:lnTo>
                  <a:pt x="112" y="130"/>
                </a:lnTo>
                <a:lnTo>
                  <a:pt x="114" y="134"/>
                </a:lnTo>
                <a:lnTo>
                  <a:pt x="116" y="140"/>
                </a:lnTo>
                <a:lnTo>
                  <a:pt x="118" y="144"/>
                </a:lnTo>
                <a:lnTo>
                  <a:pt x="118" y="146"/>
                </a:lnTo>
                <a:lnTo>
                  <a:pt x="118" y="152"/>
                </a:lnTo>
                <a:lnTo>
                  <a:pt x="116" y="164"/>
                </a:lnTo>
                <a:lnTo>
                  <a:pt x="114" y="182"/>
                </a:lnTo>
                <a:lnTo>
                  <a:pt x="114" y="200"/>
                </a:lnTo>
                <a:lnTo>
                  <a:pt x="114" y="212"/>
                </a:lnTo>
                <a:lnTo>
                  <a:pt x="118" y="218"/>
                </a:lnTo>
                <a:lnTo>
                  <a:pt x="122" y="222"/>
                </a:lnTo>
                <a:lnTo>
                  <a:pt x="124" y="234"/>
                </a:lnTo>
                <a:lnTo>
                  <a:pt x="124" y="254"/>
                </a:lnTo>
                <a:lnTo>
                  <a:pt x="124" y="258"/>
                </a:lnTo>
                <a:lnTo>
                  <a:pt x="124" y="260"/>
                </a:lnTo>
                <a:lnTo>
                  <a:pt x="122" y="260"/>
                </a:lnTo>
                <a:lnTo>
                  <a:pt x="90" y="292"/>
                </a:lnTo>
                <a:lnTo>
                  <a:pt x="90" y="294"/>
                </a:lnTo>
                <a:lnTo>
                  <a:pt x="92" y="294"/>
                </a:lnTo>
                <a:lnTo>
                  <a:pt x="90" y="294"/>
                </a:lnTo>
                <a:lnTo>
                  <a:pt x="88" y="294"/>
                </a:lnTo>
                <a:lnTo>
                  <a:pt x="84" y="292"/>
                </a:lnTo>
                <a:lnTo>
                  <a:pt x="80" y="292"/>
                </a:lnTo>
                <a:lnTo>
                  <a:pt x="76" y="294"/>
                </a:lnTo>
                <a:lnTo>
                  <a:pt x="72" y="296"/>
                </a:lnTo>
                <a:lnTo>
                  <a:pt x="68" y="298"/>
                </a:lnTo>
                <a:lnTo>
                  <a:pt x="54" y="302"/>
                </a:lnTo>
                <a:lnTo>
                  <a:pt x="52" y="302"/>
                </a:lnTo>
                <a:lnTo>
                  <a:pt x="48" y="304"/>
                </a:lnTo>
                <a:lnTo>
                  <a:pt x="44" y="304"/>
                </a:lnTo>
                <a:lnTo>
                  <a:pt x="38" y="306"/>
                </a:lnTo>
                <a:lnTo>
                  <a:pt x="34" y="310"/>
                </a:lnTo>
                <a:lnTo>
                  <a:pt x="24" y="306"/>
                </a:lnTo>
                <a:lnTo>
                  <a:pt x="22" y="304"/>
                </a:lnTo>
                <a:lnTo>
                  <a:pt x="20" y="304"/>
                </a:lnTo>
                <a:lnTo>
                  <a:pt x="16" y="300"/>
                </a:lnTo>
                <a:lnTo>
                  <a:pt x="12" y="298"/>
                </a:lnTo>
                <a:lnTo>
                  <a:pt x="8" y="294"/>
                </a:lnTo>
                <a:lnTo>
                  <a:pt x="6" y="292"/>
                </a:lnTo>
                <a:lnTo>
                  <a:pt x="4" y="288"/>
                </a:lnTo>
                <a:lnTo>
                  <a:pt x="4" y="286"/>
                </a:lnTo>
                <a:lnTo>
                  <a:pt x="4" y="284"/>
                </a:lnTo>
                <a:lnTo>
                  <a:pt x="4" y="278"/>
                </a:lnTo>
                <a:lnTo>
                  <a:pt x="4" y="272"/>
                </a:lnTo>
                <a:lnTo>
                  <a:pt x="4" y="268"/>
                </a:lnTo>
                <a:lnTo>
                  <a:pt x="4" y="262"/>
                </a:lnTo>
                <a:lnTo>
                  <a:pt x="4" y="230"/>
                </a:lnTo>
                <a:lnTo>
                  <a:pt x="4" y="228"/>
                </a:lnTo>
                <a:lnTo>
                  <a:pt x="6" y="224"/>
                </a:lnTo>
                <a:lnTo>
                  <a:pt x="8" y="218"/>
                </a:lnTo>
                <a:lnTo>
                  <a:pt x="12" y="212"/>
                </a:lnTo>
                <a:lnTo>
                  <a:pt x="20" y="206"/>
                </a:lnTo>
                <a:lnTo>
                  <a:pt x="42" y="186"/>
                </a:lnTo>
                <a:lnTo>
                  <a:pt x="46" y="184"/>
                </a:lnTo>
                <a:lnTo>
                  <a:pt x="50" y="178"/>
                </a:lnTo>
                <a:lnTo>
                  <a:pt x="56" y="170"/>
                </a:lnTo>
                <a:lnTo>
                  <a:pt x="56" y="158"/>
                </a:lnTo>
                <a:lnTo>
                  <a:pt x="48" y="148"/>
                </a:lnTo>
                <a:lnTo>
                  <a:pt x="50" y="146"/>
                </a:lnTo>
                <a:lnTo>
                  <a:pt x="50" y="144"/>
                </a:lnTo>
                <a:lnTo>
                  <a:pt x="48" y="142"/>
                </a:lnTo>
                <a:lnTo>
                  <a:pt x="42" y="132"/>
                </a:lnTo>
                <a:lnTo>
                  <a:pt x="38" y="122"/>
                </a:lnTo>
                <a:lnTo>
                  <a:pt x="34" y="110"/>
                </a:lnTo>
                <a:lnTo>
                  <a:pt x="34" y="100"/>
                </a:lnTo>
                <a:lnTo>
                  <a:pt x="36" y="98"/>
                </a:lnTo>
                <a:lnTo>
                  <a:pt x="38" y="96"/>
                </a:lnTo>
                <a:lnTo>
                  <a:pt x="40" y="94"/>
                </a:lnTo>
                <a:lnTo>
                  <a:pt x="40" y="90"/>
                </a:lnTo>
                <a:lnTo>
                  <a:pt x="38" y="86"/>
                </a:lnTo>
                <a:lnTo>
                  <a:pt x="36" y="82"/>
                </a:lnTo>
                <a:lnTo>
                  <a:pt x="32" y="76"/>
                </a:lnTo>
                <a:lnTo>
                  <a:pt x="24" y="70"/>
                </a:lnTo>
                <a:lnTo>
                  <a:pt x="22" y="68"/>
                </a:lnTo>
                <a:lnTo>
                  <a:pt x="22" y="66"/>
                </a:lnTo>
                <a:lnTo>
                  <a:pt x="18" y="62"/>
                </a:lnTo>
                <a:lnTo>
                  <a:pt x="16" y="56"/>
                </a:lnTo>
                <a:lnTo>
                  <a:pt x="10" y="52"/>
                </a:lnTo>
                <a:lnTo>
                  <a:pt x="4" y="48"/>
                </a:lnTo>
                <a:lnTo>
                  <a:pt x="0" y="28"/>
                </a:lnTo>
                <a:lnTo>
                  <a:pt x="2" y="26"/>
                </a:lnTo>
                <a:lnTo>
                  <a:pt x="10" y="20"/>
                </a:lnTo>
                <a:lnTo>
                  <a:pt x="18" y="16"/>
                </a:lnTo>
                <a:lnTo>
                  <a:pt x="28" y="16"/>
                </a:lnTo>
                <a:lnTo>
                  <a:pt x="38" y="22"/>
                </a:lnTo>
                <a:lnTo>
                  <a:pt x="40" y="24"/>
                </a:lnTo>
                <a:lnTo>
                  <a:pt x="48" y="24"/>
                </a:lnTo>
                <a:lnTo>
                  <a:pt x="58" y="22"/>
                </a:lnTo>
                <a:lnTo>
                  <a:pt x="66" y="20"/>
                </a:lnTo>
                <a:lnTo>
                  <a:pt x="72" y="14"/>
                </a:lnTo>
                <a:lnTo>
                  <a:pt x="72" y="12"/>
                </a:lnTo>
                <a:lnTo>
                  <a:pt x="74" y="8"/>
                </a:lnTo>
                <a:lnTo>
                  <a:pt x="76" y="6"/>
                </a:lnTo>
                <a:lnTo>
                  <a:pt x="78" y="2"/>
                </a:lnTo>
                <a:lnTo>
                  <a:pt x="82" y="2"/>
                </a:lnTo>
                <a:lnTo>
                  <a:pt x="86" y="0"/>
                </a:lnTo>
                <a:lnTo>
                  <a:pt x="92" y="2"/>
                </a:lnTo>
                <a:lnTo>
                  <a:pt x="122" y="18"/>
                </a:lnTo>
                <a:lnTo>
                  <a:pt x="120" y="20"/>
                </a:lnTo>
                <a:lnTo>
                  <a:pt x="120" y="22"/>
                </a:lnTo>
                <a:lnTo>
                  <a:pt x="116" y="26"/>
                </a:lnTo>
                <a:lnTo>
                  <a:pt x="110" y="28"/>
                </a:lnTo>
                <a:lnTo>
                  <a:pt x="102" y="4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Freeform 423"/>
          <p:cNvSpPr>
            <a:spLocks/>
          </p:cNvSpPr>
          <p:nvPr/>
        </p:nvSpPr>
        <p:spPr bwMode="gray">
          <a:xfrm>
            <a:off x="2593013" y="2776746"/>
            <a:ext cx="99104" cy="146900"/>
          </a:xfrm>
          <a:custGeom>
            <a:avLst/>
            <a:gdLst>
              <a:gd name="T0" fmla="*/ 18 w 54"/>
              <a:gd name="T1" fmla="*/ 80 h 84"/>
              <a:gd name="T2" fmla="*/ 4 w 54"/>
              <a:gd name="T3" fmla="*/ 82 h 84"/>
              <a:gd name="T4" fmla="*/ 0 w 54"/>
              <a:gd name="T5" fmla="*/ 78 h 84"/>
              <a:gd name="T6" fmla="*/ 2 w 54"/>
              <a:gd name="T7" fmla="*/ 74 h 84"/>
              <a:gd name="T8" fmla="*/ 4 w 54"/>
              <a:gd name="T9" fmla="*/ 72 h 84"/>
              <a:gd name="T10" fmla="*/ 4 w 54"/>
              <a:gd name="T11" fmla="*/ 62 h 84"/>
              <a:gd name="T12" fmla="*/ 10 w 54"/>
              <a:gd name="T13" fmla="*/ 56 h 84"/>
              <a:gd name="T14" fmla="*/ 14 w 54"/>
              <a:gd name="T15" fmla="*/ 54 h 84"/>
              <a:gd name="T16" fmla="*/ 10 w 54"/>
              <a:gd name="T17" fmla="*/ 48 h 84"/>
              <a:gd name="T18" fmla="*/ 10 w 54"/>
              <a:gd name="T19" fmla="*/ 46 h 84"/>
              <a:gd name="T20" fmla="*/ 12 w 54"/>
              <a:gd name="T21" fmla="*/ 44 h 84"/>
              <a:gd name="T22" fmla="*/ 16 w 54"/>
              <a:gd name="T23" fmla="*/ 40 h 84"/>
              <a:gd name="T24" fmla="*/ 16 w 54"/>
              <a:gd name="T25" fmla="*/ 36 h 84"/>
              <a:gd name="T26" fmla="*/ 12 w 54"/>
              <a:gd name="T27" fmla="*/ 30 h 84"/>
              <a:gd name="T28" fmla="*/ 16 w 54"/>
              <a:gd name="T29" fmla="*/ 28 h 84"/>
              <a:gd name="T30" fmla="*/ 20 w 54"/>
              <a:gd name="T31" fmla="*/ 28 h 84"/>
              <a:gd name="T32" fmla="*/ 20 w 54"/>
              <a:gd name="T33" fmla="*/ 28 h 84"/>
              <a:gd name="T34" fmla="*/ 14 w 54"/>
              <a:gd name="T35" fmla="*/ 26 h 84"/>
              <a:gd name="T36" fmla="*/ 10 w 54"/>
              <a:gd name="T37" fmla="*/ 26 h 84"/>
              <a:gd name="T38" fmla="*/ 10 w 54"/>
              <a:gd name="T39" fmla="*/ 20 h 84"/>
              <a:gd name="T40" fmla="*/ 10 w 54"/>
              <a:gd name="T41" fmla="*/ 14 h 84"/>
              <a:gd name="T42" fmla="*/ 14 w 54"/>
              <a:gd name="T43" fmla="*/ 14 h 84"/>
              <a:gd name="T44" fmla="*/ 20 w 54"/>
              <a:gd name="T45" fmla="*/ 10 h 84"/>
              <a:gd name="T46" fmla="*/ 38 w 54"/>
              <a:gd name="T47" fmla="*/ 2 h 84"/>
              <a:gd name="T48" fmla="*/ 46 w 54"/>
              <a:gd name="T49" fmla="*/ 12 h 84"/>
              <a:gd name="T50" fmla="*/ 46 w 54"/>
              <a:gd name="T51" fmla="*/ 20 h 84"/>
              <a:gd name="T52" fmla="*/ 46 w 54"/>
              <a:gd name="T53" fmla="*/ 28 h 84"/>
              <a:gd name="T54" fmla="*/ 46 w 54"/>
              <a:gd name="T55" fmla="*/ 30 h 84"/>
              <a:gd name="T56" fmla="*/ 46 w 54"/>
              <a:gd name="T57" fmla="*/ 34 h 84"/>
              <a:gd name="T58" fmla="*/ 42 w 54"/>
              <a:gd name="T59" fmla="*/ 36 h 84"/>
              <a:gd name="T60" fmla="*/ 46 w 54"/>
              <a:gd name="T61" fmla="*/ 40 h 84"/>
              <a:gd name="T62" fmla="*/ 50 w 54"/>
              <a:gd name="T63" fmla="*/ 42 h 84"/>
              <a:gd name="T64" fmla="*/ 52 w 54"/>
              <a:gd name="T65" fmla="*/ 46 h 84"/>
              <a:gd name="T66" fmla="*/ 54 w 54"/>
              <a:gd name="T67" fmla="*/ 50 h 84"/>
              <a:gd name="T68" fmla="*/ 52 w 54"/>
              <a:gd name="T69" fmla="*/ 52 h 84"/>
              <a:gd name="T70" fmla="*/ 48 w 54"/>
              <a:gd name="T71" fmla="*/ 56 h 84"/>
              <a:gd name="T72" fmla="*/ 48 w 54"/>
              <a:gd name="T73" fmla="*/ 58 h 84"/>
              <a:gd name="T74" fmla="*/ 50 w 54"/>
              <a:gd name="T75" fmla="*/ 60 h 84"/>
              <a:gd name="T76" fmla="*/ 50 w 54"/>
              <a:gd name="T77" fmla="*/ 64 h 84"/>
              <a:gd name="T78" fmla="*/ 48 w 54"/>
              <a:gd name="T79" fmla="*/ 68 h 84"/>
              <a:gd name="T80" fmla="*/ 48 w 54"/>
              <a:gd name="T81" fmla="*/ 70 h 84"/>
              <a:gd name="T82" fmla="*/ 50 w 54"/>
              <a:gd name="T83" fmla="*/ 74 h 84"/>
              <a:gd name="T84" fmla="*/ 50 w 54"/>
              <a:gd name="T85" fmla="*/ 78 h 84"/>
              <a:gd name="T86" fmla="*/ 48 w 54"/>
              <a:gd name="T87" fmla="*/ 80 h 84"/>
              <a:gd name="T88" fmla="*/ 44 w 54"/>
              <a:gd name="T89" fmla="*/ 76 h 84"/>
              <a:gd name="T90" fmla="*/ 46 w 54"/>
              <a:gd name="T91" fmla="*/ 80 h 84"/>
              <a:gd name="T92" fmla="*/ 42 w 54"/>
              <a:gd name="T93" fmla="*/ 80 h 84"/>
              <a:gd name="T94" fmla="*/ 38 w 54"/>
              <a:gd name="T95" fmla="*/ 82 h 84"/>
              <a:gd name="T96" fmla="*/ 34 w 54"/>
              <a:gd name="T97" fmla="*/ 82 h 84"/>
              <a:gd name="T98" fmla="*/ 32 w 54"/>
              <a:gd name="T99" fmla="*/ 84 h 84"/>
              <a:gd name="T100" fmla="*/ 28 w 54"/>
              <a:gd name="T101" fmla="*/ 84 h 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" h="84">
                <a:moveTo>
                  <a:pt x="26" y="84"/>
                </a:moveTo>
                <a:lnTo>
                  <a:pt x="18" y="80"/>
                </a:lnTo>
                <a:lnTo>
                  <a:pt x="12" y="80"/>
                </a:lnTo>
                <a:lnTo>
                  <a:pt x="4" y="82"/>
                </a:lnTo>
                <a:lnTo>
                  <a:pt x="2" y="80"/>
                </a:lnTo>
                <a:lnTo>
                  <a:pt x="0" y="78"/>
                </a:lnTo>
                <a:lnTo>
                  <a:pt x="2" y="76"/>
                </a:lnTo>
                <a:lnTo>
                  <a:pt x="2" y="74"/>
                </a:lnTo>
                <a:lnTo>
                  <a:pt x="4" y="72"/>
                </a:lnTo>
                <a:lnTo>
                  <a:pt x="4" y="64"/>
                </a:lnTo>
                <a:lnTo>
                  <a:pt x="4" y="62"/>
                </a:lnTo>
                <a:lnTo>
                  <a:pt x="8" y="58"/>
                </a:lnTo>
                <a:lnTo>
                  <a:pt x="10" y="56"/>
                </a:lnTo>
                <a:lnTo>
                  <a:pt x="12" y="54"/>
                </a:lnTo>
                <a:lnTo>
                  <a:pt x="14" y="54"/>
                </a:lnTo>
                <a:lnTo>
                  <a:pt x="10" y="52"/>
                </a:lnTo>
                <a:lnTo>
                  <a:pt x="10" y="48"/>
                </a:lnTo>
                <a:lnTo>
                  <a:pt x="10" y="46"/>
                </a:lnTo>
                <a:lnTo>
                  <a:pt x="10" y="44"/>
                </a:lnTo>
                <a:lnTo>
                  <a:pt x="12" y="44"/>
                </a:lnTo>
                <a:lnTo>
                  <a:pt x="14" y="42"/>
                </a:lnTo>
                <a:lnTo>
                  <a:pt x="16" y="40"/>
                </a:lnTo>
                <a:lnTo>
                  <a:pt x="16" y="38"/>
                </a:lnTo>
                <a:lnTo>
                  <a:pt x="16" y="36"/>
                </a:lnTo>
                <a:lnTo>
                  <a:pt x="12" y="30"/>
                </a:lnTo>
                <a:lnTo>
                  <a:pt x="12" y="28"/>
                </a:lnTo>
                <a:lnTo>
                  <a:pt x="16" y="28"/>
                </a:lnTo>
                <a:lnTo>
                  <a:pt x="18" y="28"/>
                </a:lnTo>
                <a:lnTo>
                  <a:pt x="20" y="28"/>
                </a:lnTo>
                <a:lnTo>
                  <a:pt x="22" y="28"/>
                </a:lnTo>
                <a:lnTo>
                  <a:pt x="20" y="28"/>
                </a:lnTo>
                <a:lnTo>
                  <a:pt x="16" y="26"/>
                </a:lnTo>
                <a:lnTo>
                  <a:pt x="14" y="26"/>
                </a:lnTo>
                <a:lnTo>
                  <a:pt x="12" y="26"/>
                </a:lnTo>
                <a:lnTo>
                  <a:pt x="10" y="26"/>
                </a:lnTo>
                <a:lnTo>
                  <a:pt x="10" y="24"/>
                </a:lnTo>
                <a:lnTo>
                  <a:pt x="10" y="20"/>
                </a:lnTo>
                <a:lnTo>
                  <a:pt x="10" y="14"/>
                </a:lnTo>
                <a:lnTo>
                  <a:pt x="12" y="16"/>
                </a:lnTo>
                <a:lnTo>
                  <a:pt x="14" y="14"/>
                </a:lnTo>
                <a:lnTo>
                  <a:pt x="16" y="14"/>
                </a:lnTo>
                <a:lnTo>
                  <a:pt x="20" y="10"/>
                </a:lnTo>
                <a:lnTo>
                  <a:pt x="32" y="0"/>
                </a:lnTo>
                <a:lnTo>
                  <a:pt x="38" y="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46" y="24"/>
                </a:lnTo>
                <a:lnTo>
                  <a:pt x="46" y="28"/>
                </a:lnTo>
                <a:lnTo>
                  <a:pt x="46" y="30"/>
                </a:lnTo>
                <a:lnTo>
                  <a:pt x="46" y="32"/>
                </a:lnTo>
                <a:lnTo>
                  <a:pt x="46" y="34"/>
                </a:lnTo>
                <a:lnTo>
                  <a:pt x="42" y="34"/>
                </a:lnTo>
                <a:lnTo>
                  <a:pt x="42" y="36"/>
                </a:lnTo>
                <a:lnTo>
                  <a:pt x="44" y="36"/>
                </a:lnTo>
                <a:lnTo>
                  <a:pt x="46" y="40"/>
                </a:lnTo>
                <a:lnTo>
                  <a:pt x="48" y="42"/>
                </a:lnTo>
                <a:lnTo>
                  <a:pt x="50" y="42"/>
                </a:lnTo>
                <a:lnTo>
                  <a:pt x="50" y="44"/>
                </a:lnTo>
                <a:lnTo>
                  <a:pt x="52" y="46"/>
                </a:lnTo>
                <a:lnTo>
                  <a:pt x="54" y="48"/>
                </a:lnTo>
                <a:lnTo>
                  <a:pt x="54" y="50"/>
                </a:lnTo>
                <a:lnTo>
                  <a:pt x="52" y="52"/>
                </a:lnTo>
                <a:lnTo>
                  <a:pt x="50" y="54"/>
                </a:lnTo>
                <a:lnTo>
                  <a:pt x="48" y="56"/>
                </a:lnTo>
                <a:lnTo>
                  <a:pt x="48" y="58"/>
                </a:lnTo>
                <a:lnTo>
                  <a:pt x="50" y="60"/>
                </a:lnTo>
                <a:lnTo>
                  <a:pt x="50" y="62"/>
                </a:lnTo>
                <a:lnTo>
                  <a:pt x="50" y="64"/>
                </a:lnTo>
                <a:lnTo>
                  <a:pt x="48" y="66"/>
                </a:lnTo>
                <a:lnTo>
                  <a:pt x="48" y="68"/>
                </a:lnTo>
                <a:lnTo>
                  <a:pt x="50" y="70"/>
                </a:lnTo>
                <a:lnTo>
                  <a:pt x="48" y="70"/>
                </a:lnTo>
                <a:lnTo>
                  <a:pt x="48" y="72"/>
                </a:lnTo>
                <a:lnTo>
                  <a:pt x="50" y="74"/>
                </a:lnTo>
                <a:lnTo>
                  <a:pt x="50" y="76"/>
                </a:lnTo>
                <a:lnTo>
                  <a:pt x="50" y="78"/>
                </a:lnTo>
                <a:lnTo>
                  <a:pt x="48" y="80"/>
                </a:lnTo>
                <a:lnTo>
                  <a:pt x="46" y="76"/>
                </a:lnTo>
                <a:lnTo>
                  <a:pt x="44" y="76"/>
                </a:lnTo>
                <a:lnTo>
                  <a:pt x="46" y="80"/>
                </a:lnTo>
                <a:lnTo>
                  <a:pt x="44" y="80"/>
                </a:lnTo>
                <a:lnTo>
                  <a:pt x="42" y="80"/>
                </a:lnTo>
                <a:lnTo>
                  <a:pt x="40" y="82"/>
                </a:lnTo>
                <a:lnTo>
                  <a:pt x="38" y="82"/>
                </a:lnTo>
                <a:lnTo>
                  <a:pt x="34" y="82"/>
                </a:lnTo>
                <a:lnTo>
                  <a:pt x="32" y="82"/>
                </a:lnTo>
                <a:lnTo>
                  <a:pt x="32" y="84"/>
                </a:lnTo>
                <a:lnTo>
                  <a:pt x="30" y="84"/>
                </a:lnTo>
                <a:lnTo>
                  <a:pt x="28" y="84"/>
                </a:lnTo>
                <a:lnTo>
                  <a:pt x="26" y="8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Freeform 424"/>
          <p:cNvSpPr>
            <a:spLocks/>
          </p:cNvSpPr>
          <p:nvPr/>
        </p:nvSpPr>
        <p:spPr bwMode="gray">
          <a:xfrm>
            <a:off x="2963734" y="3199959"/>
            <a:ext cx="411096" cy="192369"/>
          </a:xfrm>
          <a:custGeom>
            <a:avLst/>
            <a:gdLst>
              <a:gd name="T0" fmla="*/ 194 w 224"/>
              <a:gd name="T1" fmla="*/ 34 h 110"/>
              <a:gd name="T2" fmla="*/ 204 w 224"/>
              <a:gd name="T3" fmla="*/ 40 h 110"/>
              <a:gd name="T4" fmla="*/ 216 w 224"/>
              <a:gd name="T5" fmla="*/ 58 h 110"/>
              <a:gd name="T6" fmla="*/ 224 w 224"/>
              <a:gd name="T7" fmla="*/ 80 h 110"/>
              <a:gd name="T8" fmla="*/ 220 w 224"/>
              <a:gd name="T9" fmla="*/ 82 h 110"/>
              <a:gd name="T10" fmla="*/ 208 w 224"/>
              <a:gd name="T11" fmla="*/ 80 h 110"/>
              <a:gd name="T12" fmla="*/ 194 w 224"/>
              <a:gd name="T13" fmla="*/ 82 h 110"/>
              <a:gd name="T14" fmla="*/ 182 w 224"/>
              <a:gd name="T15" fmla="*/ 88 h 110"/>
              <a:gd name="T16" fmla="*/ 174 w 224"/>
              <a:gd name="T17" fmla="*/ 92 h 110"/>
              <a:gd name="T18" fmla="*/ 168 w 224"/>
              <a:gd name="T19" fmla="*/ 92 h 110"/>
              <a:gd name="T20" fmla="*/ 162 w 224"/>
              <a:gd name="T21" fmla="*/ 98 h 110"/>
              <a:gd name="T22" fmla="*/ 152 w 224"/>
              <a:gd name="T23" fmla="*/ 102 h 110"/>
              <a:gd name="T24" fmla="*/ 136 w 224"/>
              <a:gd name="T25" fmla="*/ 102 h 110"/>
              <a:gd name="T26" fmla="*/ 128 w 224"/>
              <a:gd name="T27" fmla="*/ 98 h 110"/>
              <a:gd name="T28" fmla="*/ 124 w 224"/>
              <a:gd name="T29" fmla="*/ 102 h 110"/>
              <a:gd name="T30" fmla="*/ 118 w 224"/>
              <a:gd name="T31" fmla="*/ 110 h 110"/>
              <a:gd name="T32" fmla="*/ 114 w 224"/>
              <a:gd name="T33" fmla="*/ 110 h 110"/>
              <a:gd name="T34" fmla="*/ 114 w 224"/>
              <a:gd name="T35" fmla="*/ 106 h 110"/>
              <a:gd name="T36" fmla="*/ 116 w 224"/>
              <a:gd name="T37" fmla="*/ 104 h 110"/>
              <a:gd name="T38" fmla="*/ 116 w 224"/>
              <a:gd name="T39" fmla="*/ 100 h 110"/>
              <a:gd name="T40" fmla="*/ 98 w 224"/>
              <a:gd name="T41" fmla="*/ 104 h 110"/>
              <a:gd name="T42" fmla="*/ 92 w 224"/>
              <a:gd name="T43" fmla="*/ 106 h 110"/>
              <a:gd name="T44" fmla="*/ 82 w 224"/>
              <a:gd name="T45" fmla="*/ 108 h 110"/>
              <a:gd name="T46" fmla="*/ 70 w 224"/>
              <a:gd name="T47" fmla="*/ 104 h 110"/>
              <a:gd name="T48" fmla="*/ 58 w 224"/>
              <a:gd name="T49" fmla="*/ 104 h 110"/>
              <a:gd name="T50" fmla="*/ 52 w 224"/>
              <a:gd name="T51" fmla="*/ 110 h 110"/>
              <a:gd name="T52" fmla="*/ 46 w 224"/>
              <a:gd name="T53" fmla="*/ 110 h 110"/>
              <a:gd name="T54" fmla="*/ 34 w 224"/>
              <a:gd name="T55" fmla="*/ 106 h 110"/>
              <a:gd name="T56" fmla="*/ 26 w 224"/>
              <a:gd name="T57" fmla="*/ 102 h 110"/>
              <a:gd name="T58" fmla="*/ 14 w 224"/>
              <a:gd name="T59" fmla="*/ 94 h 110"/>
              <a:gd name="T60" fmla="*/ 12 w 224"/>
              <a:gd name="T61" fmla="*/ 86 h 110"/>
              <a:gd name="T62" fmla="*/ 8 w 224"/>
              <a:gd name="T63" fmla="*/ 76 h 110"/>
              <a:gd name="T64" fmla="*/ 2 w 224"/>
              <a:gd name="T65" fmla="*/ 66 h 110"/>
              <a:gd name="T66" fmla="*/ 0 w 224"/>
              <a:gd name="T67" fmla="*/ 54 h 110"/>
              <a:gd name="T68" fmla="*/ 4 w 224"/>
              <a:gd name="T69" fmla="*/ 50 h 110"/>
              <a:gd name="T70" fmla="*/ 14 w 224"/>
              <a:gd name="T71" fmla="*/ 44 h 110"/>
              <a:gd name="T72" fmla="*/ 20 w 224"/>
              <a:gd name="T73" fmla="*/ 46 h 110"/>
              <a:gd name="T74" fmla="*/ 30 w 224"/>
              <a:gd name="T75" fmla="*/ 44 h 110"/>
              <a:gd name="T76" fmla="*/ 38 w 224"/>
              <a:gd name="T77" fmla="*/ 40 h 110"/>
              <a:gd name="T78" fmla="*/ 50 w 224"/>
              <a:gd name="T79" fmla="*/ 40 h 110"/>
              <a:gd name="T80" fmla="*/ 40 w 224"/>
              <a:gd name="T81" fmla="*/ 36 h 110"/>
              <a:gd name="T82" fmla="*/ 38 w 224"/>
              <a:gd name="T83" fmla="*/ 32 h 110"/>
              <a:gd name="T84" fmla="*/ 42 w 224"/>
              <a:gd name="T85" fmla="*/ 20 h 110"/>
              <a:gd name="T86" fmla="*/ 52 w 224"/>
              <a:gd name="T87" fmla="*/ 16 h 110"/>
              <a:gd name="T88" fmla="*/ 62 w 224"/>
              <a:gd name="T89" fmla="*/ 16 h 110"/>
              <a:gd name="T90" fmla="*/ 72 w 224"/>
              <a:gd name="T91" fmla="*/ 14 h 110"/>
              <a:gd name="T92" fmla="*/ 86 w 224"/>
              <a:gd name="T93" fmla="*/ 4 h 110"/>
              <a:gd name="T94" fmla="*/ 88 w 224"/>
              <a:gd name="T95" fmla="*/ 2 h 110"/>
              <a:gd name="T96" fmla="*/ 98 w 224"/>
              <a:gd name="T97" fmla="*/ 0 h 110"/>
              <a:gd name="T98" fmla="*/ 112 w 224"/>
              <a:gd name="T99" fmla="*/ 4 h 110"/>
              <a:gd name="T100" fmla="*/ 122 w 224"/>
              <a:gd name="T101" fmla="*/ 12 h 110"/>
              <a:gd name="T102" fmla="*/ 132 w 224"/>
              <a:gd name="T103" fmla="*/ 14 h 110"/>
              <a:gd name="T104" fmla="*/ 140 w 224"/>
              <a:gd name="T105" fmla="*/ 12 h 110"/>
              <a:gd name="T106" fmla="*/ 152 w 224"/>
              <a:gd name="T107" fmla="*/ 12 h 110"/>
              <a:gd name="T108" fmla="*/ 158 w 224"/>
              <a:gd name="T109" fmla="*/ 16 h 110"/>
              <a:gd name="T110" fmla="*/ 170 w 224"/>
              <a:gd name="T111" fmla="*/ 24 h 110"/>
              <a:gd name="T112" fmla="*/ 182 w 224"/>
              <a:gd name="T113" fmla="*/ 28 h 1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4" h="110">
                <a:moveTo>
                  <a:pt x="188" y="30"/>
                </a:moveTo>
                <a:lnTo>
                  <a:pt x="192" y="32"/>
                </a:lnTo>
                <a:lnTo>
                  <a:pt x="194" y="34"/>
                </a:lnTo>
                <a:lnTo>
                  <a:pt x="198" y="36"/>
                </a:lnTo>
                <a:lnTo>
                  <a:pt x="202" y="38"/>
                </a:lnTo>
                <a:lnTo>
                  <a:pt x="204" y="40"/>
                </a:lnTo>
                <a:lnTo>
                  <a:pt x="210" y="46"/>
                </a:lnTo>
                <a:lnTo>
                  <a:pt x="216" y="58"/>
                </a:lnTo>
                <a:lnTo>
                  <a:pt x="220" y="70"/>
                </a:lnTo>
                <a:lnTo>
                  <a:pt x="224" y="78"/>
                </a:lnTo>
                <a:lnTo>
                  <a:pt x="224" y="80"/>
                </a:lnTo>
                <a:lnTo>
                  <a:pt x="222" y="82"/>
                </a:lnTo>
                <a:lnTo>
                  <a:pt x="220" y="82"/>
                </a:lnTo>
                <a:lnTo>
                  <a:pt x="218" y="78"/>
                </a:lnTo>
                <a:lnTo>
                  <a:pt x="208" y="80"/>
                </a:lnTo>
                <a:lnTo>
                  <a:pt x="204" y="80"/>
                </a:lnTo>
                <a:lnTo>
                  <a:pt x="200" y="80"/>
                </a:lnTo>
                <a:lnTo>
                  <a:pt x="194" y="82"/>
                </a:lnTo>
                <a:lnTo>
                  <a:pt x="190" y="84"/>
                </a:lnTo>
                <a:lnTo>
                  <a:pt x="184" y="86"/>
                </a:lnTo>
                <a:lnTo>
                  <a:pt x="182" y="88"/>
                </a:lnTo>
                <a:lnTo>
                  <a:pt x="180" y="88"/>
                </a:lnTo>
                <a:lnTo>
                  <a:pt x="178" y="90"/>
                </a:lnTo>
                <a:lnTo>
                  <a:pt x="174" y="92"/>
                </a:lnTo>
                <a:lnTo>
                  <a:pt x="172" y="92"/>
                </a:lnTo>
                <a:lnTo>
                  <a:pt x="170" y="92"/>
                </a:lnTo>
                <a:lnTo>
                  <a:pt x="168" y="92"/>
                </a:lnTo>
                <a:lnTo>
                  <a:pt x="166" y="94"/>
                </a:lnTo>
                <a:lnTo>
                  <a:pt x="164" y="96"/>
                </a:lnTo>
                <a:lnTo>
                  <a:pt x="162" y="98"/>
                </a:lnTo>
                <a:lnTo>
                  <a:pt x="158" y="100"/>
                </a:lnTo>
                <a:lnTo>
                  <a:pt x="152" y="102"/>
                </a:lnTo>
                <a:lnTo>
                  <a:pt x="146" y="102"/>
                </a:lnTo>
                <a:lnTo>
                  <a:pt x="140" y="102"/>
                </a:lnTo>
                <a:lnTo>
                  <a:pt x="136" y="102"/>
                </a:lnTo>
                <a:lnTo>
                  <a:pt x="132" y="100"/>
                </a:lnTo>
                <a:lnTo>
                  <a:pt x="128" y="98"/>
                </a:lnTo>
                <a:lnTo>
                  <a:pt x="126" y="98"/>
                </a:lnTo>
                <a:lnTo>
                  <a:pt x="124" y="100"/>
                </a:lnTo>
                <a:lnTo>
                  <a:pt x="124" y="102"/>
                </a:lnTo>
                <a:lnTo>
                  <a:pt x="120" y="108"/>
                </a:lnTo>
                <a:lnTo>
                  <a:pt x="118" y="110"/>
                </a:lnTo>
                <a:lnTo>
                  <a:pt x="116" y="110"/>
                </a:lnTo>
                <a:lnTo>
                  <a:pt x="114" y="110"/>
                </a:lnTo>
                <a:lnTo>
                  <a:pt x="112" y="108"/>
                </a:lnTo>
                <a:lnTo>
                  <a:pt x="114" y="106"/>
                </a:lnTo>
                <a:lnTo>
                  <a:pt x="116" y="104"/>
                </a:lnTo>
                <a:lnTo>
                  <a:pt x="116" y="102"/>
                </a:lnTo>
                <a:lnTo>
                  <a:pt x="116" y="100"/>
                </a:lnTo>
                <a:lnTo>
                  <a:pt x="108" y="102"/>
                </a:lnTo>
                <a:lnTo>
                  <a:pt x="102" y="106"/>
                </a:lnTo>
                <a:lnTo>
                  <a:pt x="98" y="104"/>
                </a:lnTo>
                <a:lnTo>
                  <a:pt x="96" y="104"/>
                </a:lnTo>
                <a:lnTo>
                  <a:pt x="94" y="104"/>
                </a:lnTo>
                <a:lnTo>
                  <a:pt x="92" y="106"/>
                </a:lnTo>
                <a:lnTo>
                  <a:pt x="88" y="108"/>
                </a:lnTo>
                <a:lnTo>
                  <a:pt x="84" y="108"/>
                </a:lnTo>
                <a:lnTo>
                  <a:pt x="82" y="108"/>
                </a:lnTo>
                <a:lnTo>
                  <a:pt x="80" y="106"/>
                </a:lnTo>
                <a:lnTo>
                  <a:pt x="76" y="104"/>
                </a:lnTo>
                <a:lnTo>
                  <a:pt x="70" y="104"/>
                </a:lnTo>
                <a:lnTo>
                  <a:pt x="64" y="102"/>
                </a:lnTo>
                <a:lnTo>
                  <a:pt x="60" y="102"/>
                </a:lnTo>
                <a:lnTo>
                  <a:pt x="58" y="104"/>
                </a:lnTo>
                <a:lnTo>
                  <a:pt x="58" y="106"/>
                </a:lnTo>
                <a:lnTo>
                  <a:pt x="54" y="108"/>
                </a:lnTo>
                <a:lnTo>
                  <a:pt x="52" y="110"/>
                </a:lnTo>
                <a:lnTo>
                  <a:pt x="48" y="110"/>
                </a:lnTo>
                <a:lnTo>
                  <a:pt x="46" y="110"/>
                </a:lnTo>
                <a:lnTo>
                  <a:pt x="42" y="108"/>
                </a:lnTo>
                <a:lnTo>
                  <a:pt x="38" y="106"/>
                </a:lnTo>
                <a:lnTo>
                  <a:pt x="34" y="106"/>
                </a:lnTo>
                <a:lnTo>
                  <a:pt x="32" y="106"/>
                </a:lnTo>
                <a:lnTo>
                  <a:pt x="30" y="104"/>
                </a:lnTo>
                <a:lnTo>
                  <a:pt x="26" y="102"/>
                </a:lnTo>
                <a:lnTo>
                  <a:pt x="22" y="100"/>
                </a:lnTo>
                <a:lnTo>
                  <a:pt x="18" y="96"/>
                </a:lnTo>
                <a:lnTo>
                  <a:pt x="14" y="94"/>
                </a:lnTo>
                <a:lnTo>
                  <a:pt x="12" y="90"/>
                </a:lnTo>
                <a:lnTo>
                  <a:pt x="12" y="86"/>
                </a:lnTo>
                <a:lnTo>
                  <a:pt x="10" y="82"/>
                </a:lnTo>
                <a:lnTo>
                  <a:pt x="10" y="78"/>
                </a:lnTo>
                <a:lnTo>
                  <a:pt x="8" y="76"/>
                </a:lnTo>
                <a:lnTo>
                  <a:pt x="2" y="70"/>
                </a:lnTo>
                <a:lnTo>
                  <a:pt x="2" y="68"/>
                </a:lnTo>
                <a:lnTo>
                  <a:pt x="2" y="66"/>
                </a:lnTo>
                <a:lnTo>
                  <a:pt x="0" y="62"/>
                </a:lnTo>
                <a:lnTo>
                  <a:pt x="0" y="58"/>
                </a:lnTo>
                <a:lnTo>
                  <a:pt x="0" y="54"/>
                </a:lnTo>
                <a:lnTo>
                  <a:pt x="2" y="54"/>
                </a:lnTo>
                <a:lnTo>
                  <a:pt x="2" y="52"/>
                </a:lnTo>
                <a:lnTo>
                  <a:pt x="4" y="50"/>
                </a:lnTo>
                <a:lnTo>
                  <a:pt x="6" y="48"/>
                </a:lnTo>
                <a:lnTo>
                  <a:pt x="8" y="44"/>
                </a:lnTo>
                <a:lnTo>
                  <a:pt x="14" y="44"/>
                </a:lnTo>
                <a:lnTo>
                  <a:pt x="18" y="44"/>
                </a:lnTo>
                <a:lnTo>
                  <a:pt x="20" y="46"/>
                </a:lnTo>
                <a:lnTo>
                  <a:pt x="26" y="46"/>
                </a:lnTo>
                <a:lnTo>
                  <a:pt x="30" y="44"/>
                </a:lnTo>
                <a:lnTo>
                  <a:pt x="32" y="42"/>
                </a:lnTo>
                <a:lnTo>
                  <a:pt x="36" y="40"/>
                </a:lnTo>
                <a:lnTo>
                  <a:pt x="38" y="40"/>
                </a:lnTo>
                <a:lnTo>
                  <a:pt x="42" y="40"/>
                </a:lnTo>
                <a:lnTo>
                  <a:pt x="50" y="40"/>
                </a:lnTo>
                <a:lnTo>
                  <a:pt x="46" y="38"/>
                </a:lnTo>
                <a:lnTo>
                  <a:pt x="42" y="38"/>
                </a:lnTo>
                <a:lnTo>
                  <a:pt x="40" y="36"/>
                </a:lnTo>
                <a:lnTo>
                  <a:pt x="38" y="34"/>
                </a:lnTo>
                <a:lnTo>
                  <a:pt x="38" y="32"/>
                </a:lnTo>
                <a:lnTo>
                  <a:pt x="38" y="28"/>
                </a:lnTo>
                <a:lnTo>
                  <a:pt x="40" y="24"/>
                </a:lnTo>
                <a:lnTo>
                  <a:pt x="42" y="20"/>
                </a:lnTo>
                <a:lnTo>
                  <a:pt x="48" y="16"/>
                </a:lnTo>
                <a:lnTo>
                  <a:pt x="50" y="16"/>
                </a:lnTo>
                <a:lnTo>
                  <a:pt x="52" y="16"/>
                </a:lnTo>
                <a:lnTo>
                  <a:pt x="56" y="16"/>
                </a:lnTo>
                <a:lnTo>
                  <a:pt x="60" y="16"/>
                </a:lnTo>
                <a:lnTo>
                  <a:pt x="62" y="16"/>
                </a:lnTo>
                <a:lnTo>
                  <a:pt x="64" y="16"/>
                </a:lnTo>
                <a:lnTo>
                  <a:pt x="66" y="16"/>
                </a:lnTo>
                <a:lnTo>
                  <a:pt x="72" y="14"/>
                </a:lnTo>
                <a:lnTo>
                  <a:pt x="76" y="10"/>
                </a:lnTo>
                <a:lnTo>
                  <a:pt x="82" y="8"/>
                </a:lnTo>
                <a:lnTo>
                  <a:pt x="86" y="4"/>
                </a:lnTo>
                <a:lnTo>
                  <a:pt x="88" y="4"/>
                </a:lnTo>
                <a:lnTo>
                  <a:pt x="88" y="2"/>
                </a:lnTo>
                <a:lnTo>
                  <a:pt x="90" y="0"/>
                </a:lnTo>
                <a:lnTo>
                  <a:pt x="94" y="0"/>
                </a:lnTo>
                <a:lnTo>
                  <a:pt x="98" y="0"/>
                </a:lnTo>
                <a:lnTo>
                  <a:pt x="104" y="2"/>
                </a:lnTo>
                <a:lnTo>
                  <a:pt x="112" y="4"/>
                </a:lnTo>
                <a:lnTo>
                  <a:pt x="114" y="6"/>
                </a:lnTo>
                <a:lnTo>
                  <a:pt x="118" y="8"/>
                </a:lnTo>
                <a:lnTo>
                  <a:pt x="122" y="12"/>
                </a:lnTo>
                <a:lnTo>
                  <a:pt x="128" y="16"/>
                </a:lnTo>
                <a:lnTo>
                  <a:pt x="128" y="14"/>
                </a:lnTo>
                <a:lnTo>
                  <a:pt x="132" y="14"/>
                </a:lnTo>
                <a:lnTo>
                  <a:pt x="136" y="14"/>
                </a:lnTo>
                <a:lnTo>
                  <a:pt x="138" y="12"/>
                </a:lnTo>
                <a:lnTo>
                  <a:pt x="140" y="12"/>
                </a:lnTo>
                <a:lnTo>
                  <a:pt x="142" y="12"/>
                </a:lnTo>
                <a:lnTo>
                  <a:pt x="146" y="12"/>
                </a:lnTo>
                <a:lnTo>
                  <a:pt x="152" y="12"/>
                </a:lnTo>
                <a:lnTo>
                  <a:pt x="156" y="14"/>
                </a:lnTo>
                <a:lnTo>
                  <a:pt x="158" y="16"/>
                </a:lnTo>
                <a:lnTo>
                  <a:pt x="162" y="18"/>
                </a:lnTo>
                <a:lnTo>
                  <a:pt x="166" y="22"/>
                </a:lnTo>
                <a:lnTo>
                  <a:pt x="170" y="24"/>
                </a:lnTo>
                <a:lnTo>
                  <a:pt x="180" y="26"/>
                </a:lnTo>
                <a:lnTo>
                  <a:pt x="182" y="28"/>
                </a:lnTo>
                <a:lnTo>
                  <a:pt x="186" y="28"/>
                </a:lnTo>
                <a:lnTo>
                  <a:pt x="188" y="3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Freeform 425"/>
          <p:cNvSpPr>
            <a:spLocks/>
          </p:cNvSpPr>
          <p:nvPr/>
        </p:nvSpPr>
        <p:spPr bwMode="gray">
          <a:xfrm>
            <a:off x="2831596" y="3077542"/>
            <a:ext cx="201878" cy="157393"/>
          </a:xfrm>
          <a:custGeom>
            <a:avLst/>
            <a:gdLst>
              <a:gd name="T0" fmla="*/ 28 w 110"/>
              <a:gd name="T1" fmla="*/ 74 h 90"/>
              <a:gd name="T2" fmla="*/ 30 w 110"/>
              <a:gd name="T3" fmla="*/ 60 h 90"/>
              <a:gd name="T4" fmla="*/ 32 w 110"/>
              <a:gd name="T5" fmla="*/ 58 h 90"/>
              <a:gd name="T6" fmla="*/ 32 w 110"/>
              <a:gd name="T7" fmla="*/ 54 h 90"/>
              <a:gd name="T8" fmla="*/ 30 w 110"/>
              <a:gd name="T9" fmla="*/ 50 h 90"/>
              <a:gd name="T10" fmla="*/ 26 w 110"/>
              <a:gd name="T11" fmla="*/ 44 h 90"/>
              <a:gd name="T12" fmla="*/ 22 w 110"/>
              <a:gd name="T13" fmla="*/ 36 h 90"/>
              <a:gd name="T14" fmla="*/ 18 w 110"/>
              <a:gd name="T15" fmla="*/ 24 h 90"/>
              <a:gd name="T16" fmla="*/ 14 w 110"/>
              <a:gd name="T17" fmla="*/ 22 h 90"/>
              <a:gd name="T18" fmla="*/ 4 w 110"/>
              <a:gd name="T19" fmla="*/ 12 h 90"/>
              <a:gd name="T20" fmla="*/ 4 w 110"/>
              <a:gd name="T21" fmla="*/ 6 h 90"/>
              <a:gd name="T22" fmla="*/ 0 w 110"/>
              <a:gd name="T23" fmla="*/ 0 h 90"/>
              <a:gd name="T24" fmla="*/ 2 w 110"/>
              <a:gd name="T25" fmla="*/ 0 h 90"/>
              <a:gd name="T26" fmla="*/ 10 w 110"/>
              <a:gd name="T27" fmla="*/ 0 h 90"/>
              <a:gd name="T28" fmla="*/ 18 w 110"/>
              <a:gd name="T29" fmla="*/ 4 h 90"/>
              <a:gd name="T30" fmla="*/ 24 w 110"/>
              <a:gd name="T31" fmla="*/ 10 h 90"/>
              <a:gd name="T32" fmla="*/ 32 w 110"/>
              <a:gd name="T33" fmla="*/ 16 h 90"/>
              <a:gd name="T34" fmla="*/ 44 w 110"/>
              <a:gd name="T35" fmla="*/ 18 h 90"/>
              <a:gd name="T36" fmla="*/ 58 w 110"/>
              <a:gd name="T37" fmla="*/ 12 h 90"/>
              <a:gd name="T38" fmla="*/ 84 w 110"/>
              <a:gd name="T39" fmla="*/ 18 h 90"/>
              <a:gd name="T40" fmla="*/ 100 w 110"/>
              <a:gd name="T41" fmla="*/ 24 h 90"/>
              <a:gd name="T42" fmla="*/ 104 w 110"/>
              <a:gd name="T43" fmla="*/ 26 h 90"/>
              <a:gd name="T44" fmla="*/ 110 w 110"/>
              <a:gd name="T45" fmla="*/ 30 h 90"/>
              <a:gd name="T46" fmla="*/ 110 w 110"/>
              <a:gd name="T47" fmla="*/ 34 h 90"/>
              <a:gd name="T48" fmla="*/ 108 w 110"/>
              <a:gd name="T49" fmla="*/ 42 h 90"/>
              <a:gd name="T50" fmla="*/ 106 w 110"/>
              <a:gd name="T51" fmla="*/ 46 h 90"/>
              <a:gd name="T52" fmla="*/ 104 w 110"/>
              <a:gd name="T53" fmla="*/ 52 h 90"/>
              <a:gd name="T54" fmla="*/ 100 w 110"/>
              <a:gd name="T55" fmla="*/ 56 h 90"/>
              <a:gd name="T56" fmla="*/ 98 w 110"/>
              <a:gd name="T57" fmla="*/ 58 h 90"/>
              <a:gd name="T58" fmla="*/ 94 w 110"/>
              <a:gd name="T59" fmla="*/ 66 h 90"/>
              <a:gd name="T60" fmla="*/ 94 w 110"/>
              <a:gd name="T61" fmla="*/ 68 h 90"/>
              <a:gd name="T62" fmla="*/ 90 w 110"/>
              <a:gd name="T63" fmla="*/ 70 h 90"/>
              <a:gd name="T64" fmla="*/ 82 w 110"/>
              <a:gd name="T65" fmla="*/ 72 h 90"/>
              <a:gd name="T66" fmla="*/ 74 w 110"/>
              <a:gd name="T67" fmla="*/ 82 h 90"/>
              <a:gd name="T68" fmla="*/ 70 w 110"/>
              <a:gd name="T69" fmla="*/ 88 h 90"/>
              <a:gd name="T70" fmla="*/ 62 w 110"/>
              <a:gd name="T71" fmla="*/ 88 h 90"/>
              <a:gd name="T72" fmla="*/ 56 w 110"/>
              <a:gd name="T73" fmla="*/ 88 h 90"/>
              <a:gd name="T74" fmla="*/ 36 w 110"/>
              <a:gd name="T75" fmla="*/ 90 h 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0" h="90">
                <a:moveTo>
                  <a:pt x="36" y="90"/>
                </a:moveTo>
                <a:lnTo>
                  <a:pt x="28" y="74"/>
                </a:lnTo>
                <a:lnTo>
                  <a:pt x="24" y="66"/>
                </a:lnTo>
                <a:lnTo>
                  <a:pt x="30" y="60"/>
                </a:lnTo>
                <a:lnTo>
                  <a:pt x="32" y="58"/>
                </a:lnTo>
                <a:lnTo>
                  <a:pt x="32" y="56"/>
                </a:lnTo>
                <a:lnTo>
                  <a:pt x="32" y="54"/>
                </a:lnTo>
                <a:lnTo>
                  <a:pt x="30" y="50"/>
                </a:lnTo>
                <a:lnTo>
                  <a:pt x="28" y="48"/>
                </a:lnTo>
                <a:lnTo>
                  <a:pt x="26" y="44"/>
                </a:lnTo>
                <a:lnTo>
                  <a:pt x="24" y="40"/>
                </a:lnTo>
                <a:lnTo>
                  <a:pt x="22" y="36"/>
                </a:lnTo>
                <a:lnTo>
                  <a:pt x="22" y="30"/>
                </a:lnTo>
                <a:lnTo>
                  <a:pt x="18" y="24"/>
                </a:lnTo>
                <a:lnTo>
                  <a:pt x="18" y="20"/>
                </a:lnTo>
                <a:lnTo>
                  <a:pt x="14" y="22"/>
                </a:lnTo>
                <a:lnTo>
                  <a:pt x="4" y="14"/>
                </a:lnTo>
                <a:lnTo>
                  <a:pt x="4" y="12"/>
                </a:lnTo>
                <a:lnTo>
                  <a:pt x="4" y="10"/>
                </a:lnTo>
                <a:lnTo>
                  <a:pt x="4" y="6"/>
                </a:lnTo>
                <a:lnTo>
                  <a:pt x="2" y="2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10" y="0"/>
                </a:lnTo>
                <a:lnTo>
                  <a:pt x="18" y="2"/>
                </a:lnTo>
                <a:lnTo>
                  <a:pt x="18" y="4"/>
                </a:lnTo>
                <a:lnTo>
                  <a:pt x="20" y="6"/>
                </a:lnTo>
                <a:lnTo>
                  <a:pt x="24" y="10"/>
                </a:lnTo>
                <a:lnTo>
                  <a:pt x="28" y="12"/>
                </a:lnTo>
                <a:lnTo>
                  <a:pt x="32" y="16"/>
                </a:lnTo>
                <a:lnTo>
                  <a:pt x="38" y="18"/>
                </a:lnTo>
                <a:lnTo>
                  <a:pt x="44" y="18"/>
                </a:lnTo>
                <a:lnTo>
                  <a:pt x="48" y="16"/>
                </a:lnTo>
                <a:lnTo>
                  <a:pt x="58" y="12"/>
                </a:lnTo>
                <a:lnTo>
                  <a:pt x="70" y="12"/>
                </a:lnTo>
                <a:lnTo>
                  <a:pt x="84" y="18"/>
                </a:lnTo>
                <a:lnTo>
                  <a:pt x="98" y="22"/>
                </a:lnTo>
                <a:lnTo>
                  <a:pt x="100" y="24"/>
                </a:lnTo>
                <a:lnTo>
                  <a:pt x="102" y="24"/>
                </a:lnTo>
                <a:lnTo>
                  <a:pt x="104" y="26"/>
                </a:lnTo>
                <a:lnTo>
                  <a:pt x="108" y="28"/>
                </a:lnTo>
                <a:lnTo>
                  <a:pt x="110" y="30"/>
                </a:lnTo>
                <a:lnTo>
                  <a:pt x="110" y="32"/>
                </a:lnTo>
                <a:lnTo>
                  <a:pt x="110" y="34"/>
                </a:lnTo>
                <a:lnTo>
                  <a:pt x="108" y="36"/>
                </a:lnTo>
                <a:lnTo>
                  <a:pt x="108" y="42"/>
                </a:lnTo>
                <a:lnTo>
                  <a:pt x="106" y="46"/>
                </a:lnTo>
                <a:lnTo>
                  <a:pt x="104" y="48"/>
                </a:lnTo>
                <a:lnTo>
                  <a:pt x="104" y="52"/>
                </a:lnTo>
                <a:lnTo>
                  <a:pt x="102" y="54"/>
                </a:lnTo>
                <a:lnTo>
                  <a:pt x="100" y="56"/>
                </a:lnTo>
                <a:lnTo>
                  <a:pt x="98" y="56"/>
                </a:lnTo>
                <a:lnTo>
                  <a:pt x="98" y="58"/>
                </a:lnTo>
                <a:lnTo>
                  <a:pt x="96" y="62"/>
                </a:lnTo>
                <a:lnTo>
                  <a:pt x="94" y="66"/>
                </a:lnTo>
                <a:lnTo>
                  <a:pt x="96" y="68"/>
                </a:lnTo>
                <a:lnTo>
                  <a:pt x="94" y="68"/>
                </a:lnTo>
                <a:lnTo>
                  <a:pt x="92" y="68"/>
                </a:lnTo>
                <a:lnTo>
                  <a:pt x="90" y="70"/>
                </a:lnTo>
                <a:lnTo>
                  <a:pt x="86" y="70"/>
                </a:lnTo>
                <a:lnTo>
                  <a:pt x="82" y="72"/>
                </a:lnTo>
                <a:lnTo>
                  <a:pt x="78" y="76"/>
                </a:lnTo>
                <a:lnTo>
                  <a:pt x="74" y="82"/>
                </a:lnTo>
                <a:lnTo>
                  <a:pt x="72" y="88"/>
                </a:lnTo>
                <a:lnTo>
                  <a:pt x="70" y="88"/>
                </a:lnTo>
                <a:lnTo>
                  <a:pt x="68" y="88"/>
                </a:lnTo>
                <a:lnTo>
                  <a:pt x="62" y="88"/>
                </a:lnTo>
                <a:lnTo>
                  <a:pt x="58" y="88"/>
                </a:lnTo>
                <a:lnTo>
                  <a:pt x="56" y="88"/>
                </a:lnTo>
                <a:lnTo>
                  <a:pt x="54" y="86"/>
                </a:lnTo>
                <a:lnTo>
                  <a:pt x="36" y="9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426"/>
          <p:cNvSpPr>
            <a:spLocks/>
          </p:cNvSpPr>
          <p:nvPr/>
        </p:nvSpPr>
        <p:spPr bwMode="gray">
          <a:xfrm>
            <a:off x="2809573" y="3227940"/>
            <a:ext cx="154161" cy="146900"/>
          </a:xfrm>
          <a:custGeom>
            <a:avLst/>
            <a:gdLst>
              <a:gd name="T0" fmla="*/ 84 w 84"/>
              <a:gd name="T1" fmla="*/ 2 h 84"/>
              <a:gd name="T2" fmla="*/ 72 w 84"/>
              <a:gd name="T3" fmla="*/ 4 h 84"/>
              <a:gd name="T4" fmla="*/ 72 w 84"/>
              <a:gd name="T5" fmla="*/ 4 h 84"/>
              <a:gd name="T6" fmla="*/ 70 w 84"/>
              <a:gd name="T7" fmla="*/ 4 h 84"/>
              <a:gd name="T8" fmla="*/ 68 w 84"/>
              <a:gd name="T9" fmla="*/ 2 h 84"/>
              <a:gd name="T10" fmla="*/ 66 w 84"/>
              <a:gd name="T11" fmla="*/ 0 h 84"/>
              <a:gd name="T12" fmla="*/ 48 w 84"/>
              <a:gd name="T13" fmla="*/ 4 h 84"/>
              <a:gd name="T14" fmla="*/ 34 w 84"/>
              <a:gd name="T15" fmla="*/ 6 h 84"/>
              <a:gd name="T16" fmla="*/ 20 w 84"/>
              <a:gd name="T17" fmla="*/ 8 h 84"/>
              <a:gd name="T18" fmla="*/ 20 w 84"/>
              <a:gd name="T19" fmla="*/ 10 h 84"/>
              <a:gd name="T20" fmla="*/ 18 w 84"/>
              <a:gd name="T21" fmla="*/ 12 h 84"/>
              <a:gd name="T22" fmla="*/ 18 w 84"/>
              <a:gd name="T23" fmla="*/ 16 h 84"/>
              <a:gd name="T24" fmla="*/ 18 w 84"/>
              <a:gd name="T25" fmla="*/ 16 h 84"/>
              <a:gd name="T26" fmla="*/ 16 w 84"/>
              <a:gd name="T27" fmla="*/ 18 h 84"/>
              <a:gd name="T28" fmla="*/ 12 w 84"/>
              <a:gd name="T29" fmla="*/ 20 h 84"/>
              <a:gd name="T30" fmla="*/ 8 w 84"/>
              <a:gd name="T31" fmla="*/ 22 h 84"/>
              <a:gd name="T32" fmla="*/ 6 w 84"/>
              <a:gd name="T33" fmla="*/ 26 h 84"/>
              <a:gd name="T34" fmla="*/ 2 w 84"/>
              <a:gd name="T35" fmla="*/ 30 h 84"/>
              <a:gd name="T36" fmla="*/ 0 w 84"/>
              <a:gd name="T37" fmla="*/ 36 h 84"/>
              <a:gd name="T38" fmla="*/ 0 w 84"/>
              <a:gd name="T39" fmla="*/ 36 h 84"/>
              <a:gd name="T40" fmla="*/ 0 w 84"/>
              <a:gd name="T41" fmla="*/ 38 h 84"/>
              <a:gd name="T42" fmla="*/ 0 w 84"/>
              <a:gd name="T43" fmla="*/ 40 h 84"/>
              <a:gd name="T44" fmla="*/ 2 w 84"/>
              <a:gd name="T45" fmla="*/ 44 h 84"/>
              <a:gd name="T46" fmla="*/ 4 w 84"/>
              <a:gd name="T47" fmla="*/ 48 h 84"/>
              <a:gd name="T48" fmla="*/ 10 w 84"/>
              <a:gd name="T49" fmla="*/ 56 h 84"/>
              <a:gd name="T50" fmla="*/ 18 w 84"/>
              <a:gd name="T51" fmla="*/ 66 h 84"/>
              <a:gd name="T52" fmla="*/ 26 w 84"/>
              <a:gd name="T53" fmla="*/ 76 h 84"/>
              <a:gd name="T54" fmla="*/ 30 w 84"/>
              <a:gd name="T55" fmla="*/ 84 h 84"/>
              <a:gd name="T56" fmla="*/ 42 w 84"/>
              <a:gd name="T57" fmla="*/ 84 h 84"/>
              <a:gd name="T58" fmla="*/ 44 w 84"/>
              <a:gd name="T59" fmla="*/ 66 h 84"/>
              <a:gd name="T60" fmla="*/ 46 w 84"/>
              <a:gd name="T61" fmla="*/ 66 h 84"/>
              <a:gd name="T62" fmla="*/ 48 w 84"/>
              <a:gd name="T63" fmla="*/ 64 h 84"/>
              <a:gd name="T64" fmla="*/ 50 w 84"/>
              <a:gd name="T65" fmla="*/ 62 h 84"/>
              <a:gd name="T66" fmla="*/ 54 w 84"/>
              <a:gd name="T67" fmla="*/ 56 h 84"/>
              <a:gd name="T68" fmla="*/ 60 w 84"/>
              <a:gd name="T69" fmla="*/ 48 h 84"/>
              <a:gd name="T70" fmla="*/ 58 w 84"/>
              <a:gd name="T71" fmla="*/ 48 h 84"/>
              <a:gd name="T72" fmla="*/ 58 w 84"/>
              <a:gd name="T73" fmla="*/ 46 h 84"/>
              <a:gd name="T74" fmla="*/ 58 w 84"/>
              <a:gd name="T75" fmla="*/ 42 h 84"/>
              <a:gd name="T76" fmla="*/ 58 w 84"/>
              <a:gd name="T77" fmla="*/ 38 h 84"/>
              <a:gd name="T78" fmla="*/ 60 w 84"/>
              <a:gd name="T79" fmla="*/ 32 h 84"/>
              <a:gd name="T80" fmla="*/ 64 w 84"/>
              <a:gd name="T81" fmla="*/ 26 h 84"/>
              <a:gd name="T82" fmla="*/ 64 w 84"/>
              <a:gd name="T83" fmla="*/ 24 h 84"/>
              <a:gd name="T84" fmla="*/ 64 w 84"/>
              <a:gd name="T85" fmla="*/ 22 h 84"/>
              <a:gd name="T86" fmla="*/ 68 w 84"/>
              <a:gd name="T87" fmla="*/ 20 h 84"/>
              <a:gd name="T88" fmla="*/ 70 w 84"/>
              <a:gd name="T89" fmla="*/ 18 h 84"/>
              <a:gd name="T90" fmla="*/ 74 w 84"/>
              <a:gd name="T91" fmla="*/ 16 h 84"/>
              <a:gd name="T92" fmla="*/ 78 w 84"/>
              <a:gd name="T93" fmla="*/ 16 h 84"/>
              <a:gd name="T94" fmla="*/ 84 w 84"/>
              <a:gd name="T95" fmla="*/ 18 h 84"/>
              <a:gd name="T96" fmla="*/ 84 w 84"/>
              <a:gd name="T97" fmla="*/ 2 h 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4" h="84">
                <a:moveTo>
                  <a:pt x="84" y="2"/>
                </a:moveTo>
                <a:lnTo>
                  <a:pt x="72" y="4"/>
                </a:lnTo>
                <a:lnTo>
                  <a:pt x="70" y="4"/>
                </a:lnTo>
                <a:lnTo>
                  <a:pt x="68" y="2"/>
                </a:lnTo>
                <a:lnTo>
                  <a:pt x="66" y="0"/>
                </a:lnTo>
                <a:lnTo>
                  <a:pt x="48" y="4"/>
                </a:lnTo>
                <a:lnTo>
                  <a:pt x="34" y="6"/>
                </a:lnTo>
                <a:lnTo>
                  <a:pt x="20" y="8"/>
                </a:lnTo>
                <a:lnTo>
                  <a:pt x="20" y="10"/>
                </a:lnTo>
                <a:lnTo>
                  <a:pt x="18" y="12"/>
                </a:lnTo>
                <a:lnTo>
                  <a:pt x="18" y="16"/>
                </a:lnTo>
                <a:lnTo>
                  <a:pt x="16" y="18"/>
                </a:lnTo>
                <a:lnTo>
                  <a:pt x="12" y="20"/>
                </a:lnTo>
                <a:lnTo>
                  <a:pt x="8" y="22"/>
                </a:lnTo>
                <a:lnTo>
                  <a:pt x="6" y="26"/>
                </a:lnTo>
                <a:lnTo>
                  <a:pt x="2" y="30"/>
                </a:lnTo>
                <a:lnTo>
                  <a:pt x="0" y="36"/>
                </a:lnTo>
                <a:lnTo>
                  <a:pt x="0" y="38"/>
                </a:lnTo>
                <a:lnTo>
                  <a:pt x="0" y="40"/>
                </a:lnTo>
                <a:lnTo>
                  <a:pt x="2" y="44"/>
                </a:lnTo>
                <a:lnTo>
                  <a:pt x="4" y="48"/>
                </a:lnTo>
                <a:lnTo>
                  <a:pt x="10" y="56"/>
                </a:lnTo>
                <a:lnTo>
                  <a:pt x="18" y="66"/>
                </a:lnTo>
                <a:lnTo>
                  <a:pt x="26" y="76"/>
                </a:lnTo>
                <a:lnTo>
                  <a:pt x="30" y="84"/>
                </a:lnTo>
                <a:lnTo>
                  <a:pt x="42" y="84"/>
                </a:lnTo>
                <a:lnTo>
                  <a:pt x="44" y="66"/>
                </a:lnTo>
                <a:lnTo>
                  <a:pt x="46" y="66"/>
                </a:lnTo>
                <a:lnTo>
                  <a:pt x="48" y="64"/>
                </a:lnTo>
                <a:lnTo>
                  <a:pt x="50" y="62"/>
                </a:lnTo>
                <a:lnTo>
                  <a:pt x="54" y="56"/>
                </a:lnTo>
                <a:lnTo>
                  <a:pt x="60" y="48"/>
                </a:lnTo>
                <a:lnTo>
                  <a:pt x="58" y="48"/>
                </a:lnTo>
                <a:lnTo>
                  <a:pt x="58" y="46"/>
                </a:lnTo>
                <a:lnTo>
                  <a:pt x="58" y="42"/>
                </a:lnTo>
                <a:lnTo>
                  <a:pt x="58" y="38"/>
                </a:lnTo>
                <a:lnTo>
                  <a:pt x="60" y="32"/>
                </a:lnTo>
                <a:lnTo>
                  <a:pt x="64" y="26"/>
                </a:lnTo>
                <a:lnTo>
                  <a:pt x="64" y="24"/>
                </a:lnTo>
                <a:lnTo>
                  <a:pt x="64" y="22"/>
                </a:lnTo>
                <a:lnTo>
                  <a:pt x="68" y="20"/>
                </a:lnTo>
                <a:lnTo>
                  <a:pt x="70" y="18"/>
                </a:lnTo>
                <a:lnTo>
                  <a:pt x="74" y="16"/>
                </a:lnTo>
                <a:lnTo>
                  <a:pt x="78" y="16"/>
                </a:lnTo>
                <a:lnTo>
                  <a:pt x="84" y="18"/>
                </a:lnTo>
                <a:lnTo>
                  <a:pt x="84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Freeform 427"/>
          <p:cNvSpPr>
            <a:spLocks/>
          </p:cNvSpPr>
          <p:nvPr/>
        </p:nvSpPr>
        <p:spPr bwMode="gray">
          <a:xfrm>
            <a:off x="2794890" y="3178973"/>
            <a:ext cx="51387" cy="111924"/>
          </a:xfrm>
          <a:custGeom>
            <a:avLst/>
            <a:gdLst>
              <a:gd name="T0" fmla="*/ 0 w 28"/>
              <a:gd name="T1" fmla="*/ 20 h 64"/>
              <a:gd name="T2" fmla="*/ 8 w 28"/>
              <a:gd name="T3" fmla="*/ 28 h 64"/>
              <a:gd name="T4" fmla="*/ 10 w 28"/>
              <a:gd name="T5" fmla="*/ 28 h 64"/>
              <a:gd name="T6" fmla="*/ 10 w 28"/>
              <a:gd name="T7" fmla="*/ 32 h 64"/>
              <a:gd name="T8" fmla="*/ 12 w 28"/>
              <a:gd name="T9" fmla="*/ 36 h 64"/>
              <a:gd name="T10" fmla="*/ 12 w 28"/>
              <a:gd name="T11" fmla="*/ 40 h 64"/>
              <a:gd name="T12" fmla="*/ 10 w 28"/>
              <a:gd name="T13" fmla="*/ 40 h 64"/>
              <a:gd name="T14" fmla="*/ 10 w 28"/>
              <a:gd name="T15" fmla="*/ 40 h 64"/>
              <a:gd name="T16" fmla="*/ 10 w 28"/>
              <a:gd name="T17" fmla="*/ 44 h 64"/>
              <a:gd name="T18" fmla="*/ 8 w 28"/>
              <a:gd name="T19" fmla="*/ 48 h 64"/>
              <a:gd name="T20" fmla="*/ 8 w 28"/>
              <a:gd name="T21" fmla="*/ 54 h 64"/>
              <a:gd name="T22" fmla="*/ 8 w 28"/>
              <a:gd name="T23" fmla="*/ 54 h 64"/>
              <a:gd name="T24" fmla="*/ 8 w 28"/>
              <a:gd name="T25" fmla="*/ 58 h 64"/>
              <a:gd name="T26" fmla="*/ 8 w 28"/>
              <a:gd name="T27" fmla="*/ 60 h 64"/>
              <a:gd name="T28" fmla="*/ 8 w 28"/>
              <a:gd name="T29" fmla="*/ 64 h 64"/>
              <a:gd name="T30" fmla="*/ 8 w 28"/>
              <a:gd name="T31" fmla="*/ 62 h 64"/>
              <a:gd name="T32" fmla="*/ 8 w 28"/>
              <a:gd name="T33" fmla="*/ 60 h 64"/>
              <a:gd name="T34" fmla="*/ 10 w 28"/>
              <a:gd name="T35" fmla="*/ 58 h 64"/>
              <a:gd name="T36" fmla="*/ 14 w 28"/>
              <a:gd name="T37" fmla="*/ 54 h 64"/>
              <a:gd name="T38" fmla="*/ 18 w 28"/>
              <a:gd name="T39" fmla="*/ 50 h 64"/>
              <a:gd name="T40" fmla="*/ 26 w 28"/>
              <a:gd name="T41" fmla="*/ 44 h 64"/>
              <a:gd name="T42" fmla="*/ 26 w 28"/>
              <a:gd name="T43" fmla="*/ 42 h 64"/>
              <a:gd name="T44" fmla="*/ 26 w 28"/>
              <a:gd name="T45" fmla="*/ 40 h 64"/>
              <a:gd name="T46" fmla="*/ 28 w 28"/>
              <a:gd name="T47" fmla="*/ 38 h 64"/>
              <a:gd name="T48" fmla="*/ 28 w 28"/>
              <a:gd name="T49" fmla="*/ 36 h 64"/>
              <a:gd name="T50" fmla="*/ 28 w 28"/>
              <a:gd name="T51" fmla="*/ 36 h 64"/>
              <a:gd name="T52" fmla="*/ 26 w 28"/>
              <a:gd name="T53" fmla="*/ 34 h 64"/>
              <a:gd name="T54" fmla="*/ 26 w 28"/>
              <a:gd name="T55" fmla="*/ 32 h 64"/>
              <a:gd name="T56" fmla="*/ 26 w 28"/>
              <a:gd name="T57" fmla="*/ 28 h 64"/>
              <a:gd name="T58" fmla="*/ 26 w 28"/>
              <a:gd name="T59" fmla="*/ 24 h 64"/>
              <a:gd name="T60" fmla="*/ 26 w 28"/>
              <a:gd name="T61" fmla="*/ 22 h 64"/>
              <a:gd name="T62" fmla="*/ 26 w 28"/>
              <a:gd name="T63" fmla="*/ 18 h 64"/>
              <a:gd name="T64" fmla="*/ 24 w 28"/>
              <a:gd name="T65" fmla="*/ 14 h 64"/>
              <a:gd name="T66" fmla="*/ 22 w 28"/>
              <a:gd name="T67" fmla="*/ 8 h 64"/>
              <a:gd name="T68" fmla="*/ 20 w 28"/>
              <a:gd name="T69" fmla="*/ 4 h 64"/>
              <a:gd name="T70" fmla="*/ 20 w 28"/>
              <a:gd name="T71" fmla="*/ 4 h 64"/>
              <a:gd name="T72" fmla="*/ 18 w 28"/>
              <a:gd name="T73" fmla="*/ 2 h 64"/>
              <a:gd name="T74" fmla="*/ 16 w 28"/>
              <a:gd name="T75" fmla="*/ 0 h 64"/>
              <a:gd name="T76" fmla="*/ 12 w 28"/>
              <a:gd name="T77" fmla="*/ 0 h 64"/>
              <a:gd name="T78" fmla="*/ 8 w 28"/>
              <a:gd name="T79" fmla="*/ 0 h 64"/>
              <a:gd name="T80" fmla="*/ 8 w 28"/>
              <a:gd name="T81" fmla="*/ 0 h 64"/>
              <a:gd name="T82" fmla="*/ 6 w 28"/>
              <a:gd name="T83" fmla="*/ 2 h 64"/>
              <a:gd name="T84" fmla="*/ 6 w 28"/>
              <a:gd name="T85" fmla="*/ 2 h 64"/>
              <a:gd name="T86" fmla="*/ 0 w 28"/>
              <a:gd name="T87" fmla="*/ 20 h 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" h="64">
                <a:moveTo>
                  <a:pt x="0" y="20"/>
                </a:moveTo>
                <a:lnTo>
                  <a:pt x="8" y="28"/>
                </a:lnTo>
                <a:lnTo>
                  <a:pt x="10" y="28"/>
                </a:lnTo>
                <a:lnTo>
                  <a:pt x="10" y="32"/>
                </a:lnTo>
                <a:lnTo>
                  <a:pt x="12" y="36"/>
                </a:lnTo>
                <a:lnTo>
                  <a:pt x="12" y="40"/>
                </a:lnTo>
                <a:lnTo>
                  <a:pt x="10" y="40"/>
                </a:lnTo>
                <a:lnTo>
                  <a:pt x="10" y="44"/>
                </a:lnTo>
                <a:lnTo>
                  <a:pt x="8" y="48"/>
                </a:lnTo>
                <a:lnTo>
                  <a:pt x="8" y="54"/>
                </a:lnTo>
                <a:lnTo>
                  <a:pt x="8" y="58"/>
                </a:lnTo>
                <a:lnTo>
                  <a:pt x="8" y="60"/>
                </a:lnTo>
                <a:lnTo>
                  <a:pt x="8" y="64"/>
                </a:lnTo>
                <a:lnTo>
                  <a:pt x="8" y="62"/>
                </a:lnTo>
                <a:lnTo>
                  <a:pt x="8" y="60"/>
                </a:lnTo>
                <a:lnTo>
                  <a:pt x="10" y="58"/>
                </a:lnTo>
                <a:lnTo>
                  <a:pt x="14" y="54"/>
                </a:lnTo>
                <a:lnTo>
                  <a:pt x="18" y="50"/>
                </a:lnTo>
                <a:lnTo>
                  <a:pt x="26" y="44"/>
                </a:lnTo>
                <a:lnTo>
                  <a:pt x="26" y="42"/>
                </a:lnTo>
                <a:lnTo>
                  <a:pt x="26" y="40"/>
                </a:lnTo>
                <a:lnTo>
                  <a:pt x="28" y="38"/>
                </a:lnTo>
                <a:lnTo>
                  <a:pt x="28" y="36"/>
                </a:lnTo>
                <a:lnTo>
                  <a:pt x="26" y="34"/>
                </a:lnTo>
                <a:lnTo>
                  <a:pt x="26" y="32"/>
                </a:lnTo>
                <a:lnTo>
                  <a:pt x="26" y="28"/>
                </a:lnTo>
                <a:lnTo>
                  <a:pt x="26" y="24"/>
                </a:lnTo>
                <a:lnTo>
                  <a:pt x="26" y="22"/>
                </a:lnTo>
                <a:lnTo>
                  <a:pt x="26" y="18"/>
                </a:lnTo>
                <a:lnTo>
                  <a:pt x="24" y="14"/>
                </a:lnTo>
                <a:lnTo>
                  <a:pt x="22" y="8"/>
                </a:lnTo>
                <a:lnTo>
                  <a:pt x="20" y="4"/>
                </a:lnTo>
                <a:lnTo>
                  <a:pt x="18" y="2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6" y="2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Freeform 428"/>
          <p:cNvSpPr>
            <a:spLocks/>
          </p:cNvSpPr>
          <p:nvPr/>
        </p:nvSpPr>
        <p:spPr bwMode="gray">
          <a:xfrm>
            <a:off x="2637059" y="3042565"/>
            <a:ext cx="260606" cy="199365"/>
          </a:xfrm>
          <a:custGeom>
            <a:avLst/>
            <a:gdLst>
              <a:gd name="T0" fmla="*/ 20 w 142"/>
              <a:gd name="T1" fmla="*/ 42 h 114"/>
              <a:gd name="T2" fmla="*/ 20 w 142"/>
              <a:gd name="T3" fmla="*/ 40 h 114"/>
              <a:gd name="T4" fmla="*/ 18 w 142"/>
              <a:gd name="T5" fmla="*/ 38 h 114"/>
              <a:gd name="T6" fmla="*/ 20 w 142"/>
              <a:gd name="T7" fmla="*/ 36 h 114"/>
              <a:gd name="T8" fmla="*/ 14 w 142"/>
              <a:gd name="T9" fmla="*/ 34 h 114"/>
              <a:gd name="T10" fmla="*/ 6 w 142"/>
              <a:gd name="T11" fmla="*/ 30 h 114"/>
              <a:gd name="T12" fmla="*/ 0 w 142"/>
              <a:gd name="T13" fmla="*/ 26 h 114"/>
              <a:gd name="T14" fmla="*/ 2 w 142"/>
              <a:gd name="T15" fmla="*/ 24 h 114"/>
              <a:gd name="T16" fmla="*/ 20 w 142"/>
              <a:gd name="T17" fmla="*/ 16 h 114"/>
              <a:gd name="T18" fmla="*/ 32 w 142"/>
              <a:gd name="T19" fmla="*/ 12 h 114"/>
              <a:gd name="T20" fmla="*/ 54 w 142"/>
              <a:gd name="T21" fmla="*/ 6 h 114"/>
              <a:gd name="T22" fmla="*/ 58 w 142"/>
              <a:gd name="T23" fmla="*/ 2 h 114"/>
              <a:gd name="T24" fmla="*/ 60 w 142"/>
              <a:gd name="T25" fmla="*/ 0 h 114"/>
              <a:gd name="T26" fmla="*/ 68 w 142"/>
              <a:gd name="T27" fmla="*/ 24 h 114"/>
              <a:gd name="T28" fmla="*/ 86 w 142"/>
              <a:gd name="T29" fmla="*/ 24 h 114"/>
              <a:gd name="T30" fmla="*/ 92 w 142"/>
              <a:gd name="T31" fmla="*/ 22 h 114"/>
              <a:gd name="T32" fmla="*/ 102 w 142"/>
              <a:gd name="T33" fmla="*/ 18 h 114"/>
              <a:gd name="T34" fmla="*/ 108 w 142"/>
              <a:gd name="T35" fmla="*/ 20 h 114"/>
              <a:gd name="T36" fmla="*/ 110 w 142"/>
              <a:gd name="T37" fmla="*/ 26 h 114"/>
              <a:gd name="T38" fmla="*/ 110 w 142"/>
              <a:gd name="T39" fmla="*/ 32 h 114"/>
              <a:gd name="T40" fmla="*/ 120 w 142"/>
              <a:gd name="T41" fmla="*/ 42 h 114"/>
              <a:gd name="T42" fmla="*/ 124 w 142"/>
              <a:gd name="T43" fmla="*/ 44 h 114"/>
              <a:gd name="T44" fmla="*/ 128 w 142"/>
              <a:gd name="T45" fmla="*/ 56 h 114"/>
              <a:gd name="T46" fmla="*/ 132 w 142"/>
              <a:gd name="T47" fmla="*/ 64 h 114"/>
              <a:gd name="T48" fmla="*/ 136 w 142"/>
              <a:gd name="T49" fmla="*/ 70 h 114"/>
              <a:gd name="T50" fmla="*/ 138 w 142"/>
              <a:gd name="T51" fmla="*/ 74 h 114"/>
              <a:gd name="T52" fmla="*/ 138 w 142"/>
              <a:gd name="T53" fmla="*/ 78 h 114"/>
              <a:gd name="T54" fmla="*/ 136 w 142"/>
              <a:gd name="T55" fmla="*/ 80 h 114"/>
              <a:gd name="T56" fmla="*/ 134 w 142"/>
              <a:gd name="T57" fmla="*/ 94 h 114"/>
              <a:gd name="T58" fmla="*/ 128 w 142"/>
              <a:gd name="T59" fmla="*/ 112 h 114"/>
              <a:gd name="T60" fmla="*/ 112 w 142"/>
              <a:gd name="T61" fmla="*/ 110 h 114"/>
              <a:gd name="T62" fmla="*/ 112 w 142"/>
              <a:gd name="T63" fmla="*/ 104 h 114"/>
              <a:gd name="T64" fmla="*/ 112 w 142"/>
              <a:gd name="T65" fmla="*/ 102 h 114"/>
              <a:gd name="T66" fmla="*/ 110 w 142"/>
              <a:gd name="T67" fmla="*/ 92 h 114"/>
              <a:gd name="T68" fmla="*/ 108 w 142"/>
              <a:gd name="T69" fmla="*/ 86 h 114"/>
              <a:gd name="T70" fmla="*/ 106 w 142"/>
              <a:gd name="T71" fmla="*/ 82 h 114"/>
              <a:gd name="T72" fmla="*/ 98 w 142"/>
              <a:gd name="T73" fmla="*/ 78 h 114"/>
              <a:gd name="T74" fmla="*/ 94 w 142"/>
              <a:gd name="T75" fmla="*/ 80 h 114"/>
              <a:gd name="T76" fmla="*/ 92 w 142"/>
              <a:gd name="T77" fmla="*/ 80 h 114"/>
              <a:gd name="T78" fmla="*/ 64 w 142"/>
              <a:gd name="T79" fmla="*/ 76 h 114"/>
              <a:gd name="T80" fmla="*/ 58 w 142"/>
              <a:gd name="T81" fmla="*/ 74 h 114"/>
              <a:gd name="T82" fmla="*/ 52 w 142"/>
              <a:gd name="T83" fmla="*/ 70 h 114"/>
              <a:gd name="T84" fmla="*/ 46 w 142"/>
              <a:gd name="T85" fmla="*/ 60 h 114"/>
              <a:gd name="T86" fmla="*/ 38 w 142"/>
              <a:gd name="T87" fmla="*/ 60 h 11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2" h="114">
                <a:moveTo>
                  <a:pt x="26" y="52"/>
                </a:moveTo>
                <a:lnTo>
                  <a:pt x="20" y="42"/>
                </a:lnTo>
                <a:lnTo>
                  <a:pt x="20" y="40"/>
                </a:lnTo>
                <a:lnTo>
                  <a:pt x="18" y="38"/>
                </a:lnTo>
                <a:lnTo>
                  <a:pt x="20" y="36"/>
                </a:lnTo>
                <a:lnTo>
                  <a:pt x="18" y="34"/>
                </a:lnTo>
                <a:lnTo>
                  <a:pt x="14" y="34"/>
                </a:lnTo>
                <a:lnTo>
                  <a:pt x="10" y="32"/>
                </a:lnTo>
                <a:lnTo>
                  <a:pt x="6" y="30"/>
                </a:lnTo>
                <a:lnTo>
                  <a:pt x="2" y="28"/>
                </a:lnTo>
                <a:lnTo>
                  <a:pt x="0" y="26"/>
                </a:lnTo>
                <a:lnTo>
                  <a:pt x="2" y="24"/>
                </a:lnTo>
                <a:lnTo>
                  <a:pt x="10" y="20"/>
                </a:lnTo>
                <a:lnTo>
                  <a:pt x="20" y="16"/>
                </a:lnTo>
                <a:lnTo>
                  <a:pt x="28" y="14"/>
                </a:lnTo>
                <a:lnTo>
                  <a:pt x="32" y="12"/>
                </a:lnTo>
                <a:lnTo>
                  <a:pt x="56" y="10"/>
                </a:lnTo>
                <a:lnTo>
                  <a:pt x="54" y="6"/>
                </a:lnTo>
                <a:lnTo>
                  <a:pt x="56" y="4"/>
                </a:lnTo>
                <a:lnTo>
                  <a:pt x="58" y="2"/>
                </a:lnTo>
                <a:lnTo>
                  <a:pt x="58" y="0"/>
                </a:lnTo>
                <a:lnTo>
                  <a:pt x="60" y="0"/>
                </a:lnTo>
                <a:lnTo>
                  <a:pt x="62" y="10"/>
                </a:lnTo>
                <a:lnTo>
                  <a:pt x="68" y="24"/>
                </a:lnTo>
                <a:lnTo>
                  <a:pt x="84" y="24"/>
                </a:lnTo>
                <a:lnTo>
                  <a:pt x="86" y="24"/>
                </a:lnTo>
                <a:lnTo>
                  <a:pt x="88" y="22"/>
                </a:lnTo>
                <a:lnTo>
                  <a:pt x="92" y="22"/>
                </a:lnTo>
                <a:lnTo>
                  <a:pt x="96" y="20"/>
                </a:lnTo>
                <a:lnTo>
                  <a:pt x="102" y="18"/>
                </a:lnTo>
                <a:lnTo>
                  <a:pt x="106" y="18"/>
                </a:lnTo>
                <a:lnTo>
                  <a:pt x="108" y="20"/>
                </a:lnTo>
                <a:lnTo>
                  <a:pt x="110" y="24"/>
                </a:lnTo>
                <a:lnTo>
                  <a:pt x="110" y="26"/>
                </a:lnTo>
                <a:lnTo>
                  <a:pt x="110" y="30"/>
                </a:lnTo>
                <a:lnTo>
                  <a:pt x="110" y="32"/>
                </a:lnTo>
                <a:lnTo>
                  <a:pt x="110" y="34"/>
                </a:lnTo>
                <a:lnTo>
                  <a:pt x="120" y="42"/>
                </a:lnTo>
                <a:lnTo>
                  <a:pt x="124" y="40"/>
                </a:lnTo>
                <a:lnTo>
                  <a:pt x="124" y="44"/>
                </a:lnTo>
                <a:lnTo>
                  <a:pt x="128" y="50"/>
                </a:lnTo>
                <a:lnTo>
                  <a:pt x="128" y="56"/>
                </a:lnTo>
                <a:lnTo>
                  <a:pt x="130" y="60"/>
                </a:lnTo>
                <a:lnTo>
                  <a:pt x="132" y="64"/>
                </a:lnTo>
                <a:lnTo>
                  <a:pt x="134" y="68"/>
                </a:lnTo>
                <a:lnTo>
                  <a:pt x="136" y="70"/>
                </a:lnTo>
                <a:lnTo>
                  <a:pt x="138" y="74"/>
                </a:lnTo>
                <a:lnTo>
                  <a:pt x="138" y="76"/>
                </a:lnTo>
                <a:lnTo>
                  <a:pt x="138" y="78"/>
                </a:lnTo>
                <a:lnTo>
                  <a:pt x="136" y="80"/>
                </a:lnTo>
                <a:lnTo>
                  <a:pt x="130" y="86"/>
                </a:lnTo>
                <a:lnTo>
                  <a:pt x="134" y="94"/>
                </a:lnTo>
                <a:lnTo>
                  <a:pt x="142" y="110"/>
                </a:lnTo>
                <a:lnTo>
                  <a:pt x="128" y="112"/>
                </a:lnTo>
                <a:lnTo>
                  <a:pt x="114" y="114"/>
                </a:lnTo>
                <a:lnTo>
                  <a:pt x="112" y="110"/>
                </a:lnTo>
                <a:lnTo>
                  <a:pt x="112" y="108"/>
                </a:lnTo>
                <a:lnTo>
                  <a:pt x="112" y="104"/>
                </a:lnTo>
                <a:lnTo>
                  <a:pt x="112" y="102"/>
                </a:lnTo>
                <a:lnTo>
                  <a:pt x="112" y="98"/>
                </a:lnTo>
                <a:lnTo>
                  <a:pt x="110" y="92"/>
                </a:lnTo>
                <a:lnTo>
                  <a:pt x="110" y="88"/>
                </a:lnTo>
                <a:lnTo>
                  <a:pt x="108" y="86"/>
                </a:lnTo>
                <a:lnTo>
                  <a:pt x="106" y="82"/>
                </a:lnTo>
                <a:lnTo>
                  <a:pt x="102" y="78"/>
                </a:lnTo>
                <a:lnTo>
                  <a:pt x="98" y="78"/>
                </a:lnTo>
                <a:lnTo>
                  <a:pt x="96" y="78"/>
                </a:lnTo>
                <a:lnTo>
                  <a:pt x="94" y="80"/>
                </a:lnTo>
                <a:lnTo>
                  <a:pt x="92" y="80"/>
                </a:lnTo>
                <a:lnTo>
                  <a:pt x="86" y="98"/>
                </a:lnTo>
                <a:lnTo>
                  <a:pt x="64" y="76"/>
                </a:lnTo>
                <a:lnTo>
                  <a:pt x="58" y="76"/>
                </a:lnTo>
                <a:lnTo>
                  <a:pt x="58" y="74"/>
                </a:lnTo>
                <a:lnTo>
                  <a:pt x="54" y="72"/>
                </a:lnTo>
                <a:lnTo>
                  <a:pt x="52" y="70"/>
                </a:lnTo>
                <a:lnTo>
                  <a:pt x="48" y="66"/>
                </a:lnTo>
                <a:lnTo>
                  <a:pt x="46" y="60"/>
                </a:lnTo>
                <a:lnTo>
                  <a:pt x="44" y="56"/>
                </a:lnTo>
                <a:lnTo>
                  <a:pt x="38" y="60"/>
                </a:lnTo>
                <a:lnTo>
                  <a:pt x="26" y="5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Freeform 429"/>
          <p:cNvSpPr>
            <a:spLocks/>
          </p:cNvSpPr>
          <p:nvPr/>
        </p:nvSpPr>
        <p:spPr bwMode="gray">
          <a:xfrm>
            <a:off x="2747174" y="2983106"/>
            <a:ext cx="139479" cy="101431"/>
          </a:xfrm>
          <a:custGeom>
            <a:avLst/>
            <a:gdLst>
              <a:gd name="T0" fmla="*/ 40 w 76"/>
              <a:gd name="T1" fmla="*/ 18 h 58"/>
              <a:gd name="T2" fmla="*/ 34 w 76"/>
              <a:gd name="T3" fmla="*/ 20 h 58"/>
              <a:gd name="T4" fmla="*/ 28 w 76"/>
              <a:gd name="T5" fmla="*/ 22 h 58"/>
              <a:gd name="T6" fmla="*/ 26 w 76"/>
              <a:gd name="T7" fmla="*/ 22 h 58"/>
              <a:gd name="T8" fmla="*/ 12 w 76"/>
              <a:gd name="T9" fmla="*/ 22 h 58"/>
              <a:gd name="T10" fmla="*/ 10 w 76"/>
              <a:gd name="T11" fmla="*/ 20 h 58"/>
              <a:gd name="T12" fmla="*/ 6 w 76"/>
              <a:gd name="T13" fmla="*/ 16 h 58"/>
              <a:gd name="T14" fmla="*/ 4 w 76"/>
              <a:gd name="T15" fmla="*/ 18 h 58"/>
              <a:gd name="T16" fmla="*/ 0 w 76"/>
              <a:gd name="T17" fmla="*/ 24 h 58"/>
              <a:gd name="T18" fmla="*/ 0 w 76"/>
              <a:gd name="T19" fmla="*/ 32 h 58"/>
              <a:gd name="T20" fmla="*/ 0 w 76"/>
              <a:gd name="T21" fmla="*/ 34 h 58"/>
              <a:gd name="T22" fmla="*/ 2 w 76"/>
              <a:gd name="T23" fmla="*/ 42 h 58"/>
              <a:gd name="T24" fmla="*/ 4 w 76"/>
              <a:gd name="T25" fmla="*/ 52 h 58"/>
              <a:gd name="T26" fmla="*/ 8 w 76"/>
              <a:gd name="T27" fmla="*/ 58 h 58"/>
              <a:gd name="T28" fmla="*/ 26 w 76"/>
              <a:gd name="T29" fmla="*/ 58 h 58"/>
              <a:gd name="T30" fmla="*/ 32 w 76"/>
              <a:gd name="T31" fmla="*/ 56 h 58"/>
              <a:gd name="T32" fmla="*/ 38 w 76"/>
              <a:gd name="T33" fmla="*/ 54 h 58"/>
              <a:gd name="T34" fmla="*/ 46 w 76"/>
              <a:gd name="T35" fmla="*/ 52 h 58"/>
              <a:gd name="T36" fmla="*/ 52 w 76"/>
              <a:gd name="T37" fmla="*/ 54 h 58"/>
              <a:gd name="T38" fmla="*/ 56 w 76"/>
              <a:gd name="T39" fmla="*/ 54 h 58"/>
              <a:gd name="T40" fmla="*/ 58 w 76"/>
              <a:gd name="T41" fmla="*/ 52 h 58"/>
              <a:gd name="T42" fmla="*/ 62 w 76"/>
              <a:gd name="T43" fmla="*/ 48 h 58"/>
              <a:gd name="T44" fmla="*/ 68 w 76"/>
              <a:gd name="T45" fmla="*/ 42 h 58"/>
              <a:gd name="T46" fmla="*/ 72 w 76"/>
              <a:gd name="T47" fmla="*/ 30 h 58"/>
              <a:gd name="T48" fmla="*/ 72 w 76"/>
              <a:gd name="T49" fmla="*/ 24 h 58"/>
              <a:gd name="T50" fmla="*/ 74 w 76"/>
              <a:gd name="T51" fmla="*/ 16 h 58"/>
              <a:gd name="T52" fmla="*/ 76 w 76"/>
              <a:gd name="T53" fmla="*/ 10 h 58"/>
              <a:gd name="T54" fmla="*/ 70 w 76"/>
              <a:gd name="T55" fmla="*/ 0 h 58"/>
              <a:gd name="T56" fmla="*/ 66 w 76"/>
              <a:gd name="T57" fmla="*/ 2 h 58"/>
              <a:gd name="T58" fmla="*/ 56 w 76"/>
              <a:gd name="T59" fmla="*/ 2 h 58"/>
              <a:gd name="T60" fmla="*/ 54 w 76"/>
              <a:gd name="T61" fmla="*/ 4 h 58"/>
              <a:gd name="T62" fmla="*/ 46 w 76"/>
              <a:gd name="T63" fmla="*/ 8 h 58"/>
              <a:gd name="T64" fmla="*/ 46 w 76"/>
              <a:gd name="T65" fmla="*/ 12 h 58"/>
              <a:gd name="T66" fmla="*/ 44 w 76"/>
              <a:gd name="T67" fmla="*/ 16 h 58"/>
              <a:gd name="T68" fmla="*/ 42 w 76"/>
              <a:gd name="T69" fmla="*/ 18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6" h="58">
                <a:moveTo>
                  <a:pt x="42" y="18"/>
                </a:moveTo>
                <a:lnTo>
                  <a:pt x="40" y="18"/>
                </a:lnTo>
                <a:lnTo>
                  <a:pt x="36" y="18"/>
                </a:lnTo>
                <a:lnTo>
                  <a:pt x="34" y="20"/>
                </a:lnTo>
                <a:lnTo>
                  <a:pt x="30" y="22"/>
                </a:lnTo>
                <a:lnTo>
                  <a:pt x="28" y="22"/>
                </a:lnTo>
                <a:lnTo>
                  <a:pt x="26" y="22"/>
                </a:lnTo>
                <a:lnTo>
                  <a:pt x="20" y="24"/>
                </a:lnTo>
                <a:lnTo>
                  <a:pt x="12" y="22"/>
                </a:lnTo>
                <a:lnTo>
                  <a:pt x="10" y="20"/>
                </a:lnTo>
                <a:lnTo>
                  <a:pt x="8" y="18"/>
                </a:lnTo>
                <a:lnTo>
                  <a:pt x="6" y="16"/>
                </a:lnTo>
                <a:lnTo>
                  <a:pt x="6" y="18"/>
                </a:lnTo>
                <a:lnTo>
                  <a:pt x="4" y="18"/>
                </a:lnTo>
                <a:lnTo>
                  <a:pt x="2" y="20"/>
                </a:lnTo>
                <a:lnTo>
                  <a:pt x="0" y="24"/>
                </a:lnTo>
                <a:lnTo>
                  <a:pt x="0" y="28"/>
                </a:lnTo>
                <a:lnTo>
                  <a:pt x="0" y="32"/>
                </a:lnTo>
                <a:lnTo>
                  <a:pt x="0" y="34"/>
                </a:lnTo>
                <a:lnTo>
                  <a:pt x="0" y="38"/>
                </a:lnTo>
                <a:lnTo>
                  <a:pt x="2" y="42"/>
                </a:lnTo>
                <a:lnTo>
                  <a:pt x="4" y="48"/>
                </a:lnTo>
                <a:lnTo>
                  <a:pt x="4" y="52"/>
                </a:lnTo>
                <a:lnTo>
                  <a:pt x="6" y="56"/>
                </a:lnTo>
                <a:lnTo>
                  <a:pt x="8" y="58"/>
                </a:lnTo>
                <a:lnTo>
                  <a:pt x="24" y="58"/>
                </a:lnTo>
                <a:lnTo>
                  <a:pt x="26" y="58"/>
                </a:lnTo>
                <a:lnTo>
                  <a:pt x="28" y="58"/>
                </a:lnTo>
                <a:lnTo>
                  <a:pt x="32" y="56"/>
                </a:lnTo>
                <a:lnTo>
                  <a:pt x="36" y="54"/>
                </a:lnTo>
                <a:lnTo>
                  <a:pt x="38" y="54"/>
                </a:lnTo>
                <a:lnTo>
                  <a:pt x="46" y="52"/>
                </a:lnTo>
                <a:lnTo>
                  <a:pt x="48" y="54"/>
                </a:lnTo>
                <a:lnTo>
                  <a:pt x="52" y="54"/>
                </a:lnTo>
                <a:lnTo>
                  <a:pt x="54" y="54"/>
                </a:lnTo>
                <a:lnTo>
                  <a:pt x="56" y="54"/>
                </a:lnTo>
                <a:lnTo>
                  <a:pt x="56" y="52"/>
                </a:lnTo>
                <a:lnTo>
                  <a:pt x="58" y="52"/>
                </a:lnTo>
                <a:lnTo>
                  <a:pt x="60" y="52"/>
                </a:lnTo>
                <a:lnTo>
                  <a:pt x="62" y="48"/>
                </a:lnTo>
                <a:lnTo>
                  <a:pt x="66" y="46"/>
                </a:lnTo>
                <a:lnTo>
                  <a:pt x="68" y="42"/>
                </a:lnTo>
                <a:lnTo>
                  <a:pt x="70" y="36"/>
                </a:lnTo>
                <a:lnTo>
                  <a:pt x="72" y="30"/>
                </a:lnTo>
                <a:lnTo>
                  <a:pt x="72" y="28"/>
                </a:lnTo>
                <a:lnTo>
                  <a:pt x="72" y="24"/>
                </a:lnTo>
                <a:lnTo>
                  <a:pt x="72" y="20"/>
                </a:lnTo>
                <a:lnTo>
                  <a:pt x="74" y="16"/>
                </a:lnTo>
                <a:lnTo>
                  <a:pt x="74" y="12"/>
                </a:lnTo>
                <a:lnTo>
                  <a:pt x="76" y="10"/>
                </a:lnTo>
                <a:lnTo>
                  <a:pt x="70" y="0"/>
                </a:lnTo>
                <a:lnTo>
                  <a:pt x="68" y="2"/>
                </a:lnTo>
                <a:lnTo>
                  <a:pt x="66" y="2"/>
                </a:lnTo>
                <a:lnTo>
                  <a:pt x="62" y="2"/>
                </a:lnTo>
                <a:lnTo>
                  <a:pt x="56" y="2"/>
                </a:lnTo>
                <a:lnTo>
                  <a:pt x="54" y="4"/>
                </a:lnTo>
                <a:lnTo>
                  <a:pt x="52" y="4"/>
                </a:lnTo>
                <a:lnTo>
                  <a:pt x="46" y="8"/>
                </a:lnTo>
                <a:lnTo>
                  <a:pt x="46" y="10"/>
                </a:lnTo>
                <a:lnTo>
                  <a:pt x="46" y="12"/>
                </a:lnTo>
                <a:lnTo>
                  <a:pt x="46" y="14"/>
                </a:lnTo>
                <a:lnTo>
                  <a:pt x="44" y="16"/>
                </a:lnTo>
                <a:lnTo>
                  <a:pt x="44" y="18"/>
                </a:lnTo>
                <a:lnTo>
                  <a:pt x="42" y="1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Freeform 430"/>
          <p:cNvSpPr>
            <a:spLocks/>
          </p:cNvSpPr>
          <p:nvPr/>
        </p:nvSpPr>
        <p:spPr bwMode="gray">
          <a:xfrm>
            <a:off x="2640729" y="2909656"/>
            <a:ext cx="253265" cy="115422"/>
          </a:xfrm>
          <a:custGeom>
            <a:avLst/>
            <a:gdLst>
              <a:gd name="T0" fmla="*/ 134 w 138"/>
              <a:gd name="T1" fmla="*/ 22 h 66"/>
              <a:gd name="T2" fmla="*/ 130 w 138"/>
              <a:gd name="T3" fmla="*/ 18 h 66"/>
              <a:gd name="T4" fmla="*/ 126 w 138"/>
              <a:gd name="T5" fmla="*/ 16 h 66"/>
              <a:gd name="T6" fmla="*/ 118 w 138"/>
              <a:gd name="T7" fmla="*/ 12 h 66"/>
              <a:gd name="T8" fmla="*/ 110 w 138"/>
              <a:gd name="T9" fmla="*/ 14 h 66"/>
              <a:gd name="T10" fmla="*/ 106 w 138"/>
              <a:gd name="T11" fmla="*/ 18 h 66"/>
              <a:gd name="T12" fmla="*/ 104 w 138"/>
              <a:gd name="T13" fmla="*/ 20 h 66"/>
              <a:gd name="T14" fmla="*/ 104 w 138"/>
              <a:gd name="T15" fmla="*/ 24 h 66"/>
              <a:gd name="T16" fmla="*/ 100 w 138"/>
              <a:gd name="T17" fmla="*/ 22 h 66"/>
              <a:gd name="T18" fmla="*/ 94 w 138"/>
              <a:gd name="T19" fmla="*/ 24 h 66"/>
              <a:gd name="T20" fmla="*/ 90 w 138"/>
              <a:gd name="T21" fmla="*/ 24 h 66"/>
              <a:gd name="T22" fmla="*/ 84 w 138"/>
              <a:gd name="T23" fmla="*/ 22 h 66"/>
              <a:gd name="T24" fmla="*/ 76 w 138"/>
              <a:gd name="T25" fmla="*/ 20 h 66"/>
              <a:gd name="T26" fmla="*/ 60 w 138"/>
              <a:gd name="T27" fmla="*/ 14 h 66"/>
              <a:gd name="T28" fmla="*/ 46 w 138"/>
              <a:gd name="T29" fmla="*/ 8 h 66"/>
              <a:gd name="T30" fmla="*/ 36 w 138"/>
              <a:gd name="T31" fmla="*/ 4 h 66"/>
              <a:gd name="T32" fmla="*/ 30 w 138"/>
              <a:gd name="T33" fmla="*/ 0 h 66"/>
              <a:gd name="T34" fmla="*/ 28 w 138"/>
              <a:gd name="T35" fmla="*/ 2 h 66"/>
              <a:gd name="T36" fmla="*/ 28 w 138"/>
              <a:gd name="T37" fmla="*/ 4 h 66"/>
              <a:gd name="T38" fmla="*/ 26 w 138"/>
              <a:gd name="T39" fmla="*/ 6 h 66"/>
              <a:gd name="T40" fmla="*/ 24 w 138"/>
              <a:gd name="T41" fmla="*/ 4 h 66"/>
              <a:gd name="T42" fmla="*/ 22 w 138"/>
              <a:gd name="T43" fmla="*/ 4 h 66"/>
              <a:gd name="T44" fmla="*/ 20 w 138"/>
              <a:gd name="T45" fmla="*/ 0 h 66"/>
              <a:gd name="T46" fmla="*/ 18 w 138"/>
              <a:gd name="T47" fmla="*/ 0 h 66"/>
              <a:gd name="T48" fmla="*/ 18 w 138"/>
              <a:gd name="T49" fmla="*/ 4 h 66"/>
              <a:gd name="T50" fmla="*/ 14 w 138"/>
              <a:gd name="T51" fmla="*/ 6 h 66"/>
              <a:gd name="T52" fmla="*/ 12 w 138"/>
              <a:gd name="T53" fmla="*/ 6 h 66"/>
              <a:gd name="T54" fmla="*/ 6 w 138"/>
              <a:gd name="T55" fmla="*/ 6 h 66"/>
              <a:gd name="T56" fmla="*/ 4 w 138"/>
              <a:gd name="T57" fmla="*/ 8 h 66"/>
              <a:gd name="T58" fmla="*/ 0 w 138"/>
              <a:gd name="T59" fmla="*/ 8 h 66"/>
              <a:gd name="T60" fmla="*/ 8 w 138"/>
              <a:gd name="T61" fmla="*/ 20 h 66"/>
              <a:gd name="T62" fmla="*/ 16 w 138"/>
              <a:gd name="T63" fmla="*/ 42 h 66"/>
              <a:gd name="T64" fmla="*/ 18 w 138"/>
              <a:gd name="T65" fmla="*/ 42 h 66"/>
              <a:gd name="T66" fmla="*/ 18 w 138"/>
              <a:gd name="T67" fmla="*/ 44 h 66"/>
              <a:gd name="T68" fmla="*/ 20 w 138"/>
              <a:gd name="T69" fmla="*/ 46 h 66"/>
              <a:gd name="T70" fmla="*/ 24 w 138"/>
              <a:gd name="T71" fmla="*/ 46 h 66"/>
              <a:gd name="T72" fmla="*/ 30 w 138"/>
              <a:gd name="T73" fmla="*/ 46 h 66"/>
              <a:gd name="T74" fmla="*/ 34 w 138"/>
              <a:gd name="T75" fmla="*/ 42 h 66"/>
              <a:gd name="T76" fmla="*/ 42 w 138"/>
              <a:gd name="T77" fmla="*/ 44 h 66"/>
              <a:gd name="T78" fmla="*/ 42 w 138"/>
              <a:gd name="T79" fmla="*/ 46 h 66"/>
              <a:gd name="T80" fmla="*/ 44 w 138"/>
              <a:gd name="T81" fmla="*/ 48 h 66"/>
              <a:gd name="T82" fmla="*/ 52 w 138"/>
              <a:gd name="T83" fmla="*/ 50 h 66"/>
              <a:gd name="T84" fmla="*/ 60 w 138"/>
              <a:gd name="T85" fmla="*/ 52 h 66"/>
              <a:gd name="T86" fmla="*/ 62 w 138"/>
              <a:gd name="T87" fmla="*/ 58 h 66"/>
              <a:gd name="T88" fmla="*/ 68 w 138"/>
              <a:gd name="T89" fmla="*/ 64 h 66"/>
              <a:gd name="T90" fmla="*/ 72 w 138"/>
              <a:gd name="T91" fmla="*/ 64 h 66"/>
              <a:gd name="T92" fmla="*/ 78 w 138"/>
              <a:gd name="T93" fmla="*/ 66 h 66"/>
              <a:gd name="T94" fmla="*/ 86 w 138"/>
              <a:gd name="T95" fmla="*/ 64 h 66"/>
              <a:gd name="T96" fmla="*/ 90 w 138"/>
              <a:gd name="T97" fmla="*/ 62 h 66"/>
              <a:gd name="T98" fmla="*/ 98 w 138"/>
              <a:gd name="T99" fmla="*/ 60 h 66"/>
              <a:gd name="T100" fmla="*/ 102 w 138"/>
              <a:gd name="T101" fmla="*/ 58 h 66"/>
              <a:gd name="T102" fmla="*/ 104 w 138"/>
              <a:gd name="T103" fmla="*/ 54 h 66"/>
              <a:gd name="T104" fmla="*/ 104 w 138"/>
              <a:gd name="T105" fmla="*/ 50 h 66"/>
              <a:gd name="T106" fmla="*/ 108 w 138"/>
              <a:gd name="T107" fmla="*/ 48 h 66"/>
              <a:gd name="T108" fmla="*/ 112 w 138"/>
              <a:gd name="T109" fmla="*/ 44 h 66"/>
              <a:gd name="T110" fmla="*/ 118 w 138"/>
              <a:gd name="T111" fmla="*/ 46 h 66"/>
              <a:gd name="T112" fmla="*/ 126 w 138"/>
              <a:gd name="T113" fmla="*/ 44 h 66"/>
              <a:gd name="T114" fmla="*/ 130 w 138"/>
              <a:gd name="T115" fmla="*/ 40 h 66"/>
              <a:gd name="T116" fmla="*/ 136 w 138"/>
              <a:gd name="T117" fmla="*/ 38 h 66"/>
              <a:gd name="T118" fmla="*/ 138 w 138"/>
              <a:gd name="T119" fmla="*/ 38 h 66"/>
              <a:gd name="T120" fmla="*/ 136 w 138"/>
              <a:gd name="T121" fmla="*/ 36 h 66"/>
              <a:gd name="T122" fmla="*/ 136 w 138"/>
              <a:gd name="T123" fmla="*/ 30 h 66"/>
              <a:gd name="T124" fmla="*/ 138 w 138"/>
              <a:gd name="T125" fmla="*/ 24 h 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8" h="66">
                <a:moveTo>
                  <a:pt x="138" y="24"/>
                </a:moveTo>
                <a:lnTo>
                  <a:pt x="134" y="22"/>
                </a:lnTo>
                <a:lnTo>
                  <a:pt x="132" y="20"/>
                </a:lnTo>
                <a:lnTo>
                  <a:pt x="130" y="18"/>
                </a:lnTo>
                <a:lnTo>
                  <a:pt x="128" y="16"/>
                </a:lnTo>
                <a:lnTo>
                  <a:pt x="126" y="16"/>
                </a:lnTo>
                <a:lnTo>
                  <a:pt x="122" y="12"/>
                </a:lnTo>
                <a:lnTo>
                  <a:pt x="118" y="12"/>
                </a:lnTo>
                <a:lnTo>
                  <a:pt x="114" y="14"/>
                </a:lnTo>
                <a:lnTo>
                  <a:pt x="110" y="14"/>
                </a:lnTo>
                <a:lnTo>
                  <a:pt x="108" y="16"/>
                </a:lnTo>
                <a:lnTo>
                  <a:pt x="106" y="18"/>
                </a:lnTo>
                <a:lnTo>
                  <a:pt x="104" y="18"/>
                </a:lnTo>
                <a:lnTo>
                  <a:pt x="104" y="20"/>
                </a:lnTo>
                <a:lnTo>
                  <a:pt x="104" y="22"/>
                </a:lnTo>
                <a:lnTo>
                  <a:pt x="104" y="24"/>
                </a:lnTo>
                <a:lnTo>
                  <a:pt x="102" y="24"/>
                </a:lnTo>
                <a:lnTo>
                  <a:pt x="100" y="22"/>
                </a:lnTo>
                <a:lnTo>
                  <a:pt x="96" y="22"/>
                </a:lnTo>
                <a:lnTo>
                  <a:pt x="94" y="24"/>
                </a:lnTo>
                <a:lnTo>
                  <a:pt x="92" y="24"/>
                </a:lnTo>
                <a:lnTo>
                  <a:pt x="90" y="24"/>
                </a:lnTo>
                <a:lnTo>
                  <a:pt x="84" y="26"/>
                </a:lnTo>
                <a:lnTo>
                  <a:pt x="84" y="22"/>
                </a:lnTo>
                <a:lnTo>
                  <a:pt x="80" y="22"/>
                </a:lnTo>
                <a:lnTo>
                  <a:pt x="76" y="20"/>
                </a:lnTo>
                <a:lnTo>
                  <a:pt x="68" y="14"/>
                </a:lnTo>
                <a:lnTo>
                  <a:pt x="60" y="14"/>
                </a:lnTo>
                <a:lnTo>
                  <a:pt x="58" y="8"/>
                </a:lnTo>
                <a:lnTo>
                  <a:pt x="46" y="8"/>
                </a:lnTo>
                <a:lnTo>
                  <a:pt x="42" y="4"/>
                </a:lnTo>
                <a:lnTo>
                  <a:pt x="36" y="4"/>
                </a:lnTo>
                <a:lnTo>
                  <a:pt x="34" y="0"/>
                </a:lnTo>
                <a:lnTo>
                  <a:pt x="30" y="0"/>
                </a:lnTo>
                <a:lnTo>
                  <a:pt x="30" y="2"/>
                </a:lnTo>
                <a:lnTo>
                  <a:pt x="28" y="2"/>
                </a:lnTo>
                <a:lnTo>
                  <a:pt x="28" y="4"/>
                </a:lnTo>
                <a:lnTo>
                  <a:pt x="28" y="6"/>
                </a:lnTo>
                <a:lnTo>
                  <a:pt x="26" y="6"/>
                </a:lnTo>
                <a:lnTo>
                  <a:pt x="24" y="6"/>
                </a:lnTo>
                <a:lnTo>
                  <a:pt x="24" y="4"/>
                </a:lnTo>
                <a:lnTo>
                  <a:pt x="22" y="4"/>
                </a:lnTo>
                <a:lnTo>
                  <a:pt x="22" y="2"/>
                </a:lnTo>
                <a:lnTo>
                  <a:pt x="20" y="0"/>
                </a:lnTo>
                <a:lnTo>
                  <a:pt x="18" y="0"/>
                </a:lnTo>
                <a:lnTo>
                  <a:pt x="20" y="4"/>
                </a:lnTo>
                <a:lnTo>
                  <a:pt x="18" y="4"/>
                </a:lnTo>
                <a:lnTo>
                  <a:pt x="16" y="4"/>
                </a:lnTo>
                <a:lnTo>
                  <a:pt x="14" y="6"/>
                </a:lnTo>
                <a:lnTo>
                  <a:pt x="12" y="6"/>
                </a:lnTo>
                <a:lnTo>
                  <a:pt x="8" y="6"/>
                </a:lnTo>
                <a:lnTo>
                  <a:pt x="6" y="6"/>
                </a:lnTo>
                <a:lnTo>
                  <a:pt x="6" y="8"/>
                </a:lnTo>
                <a:lnTo>
                  <a:pt x="4" y="8"/>
                </a:lnTo>
                <a:lnTo>
                  <a:pt x="2" y="8"/>
                </a:lnTo>
                <a:lnTo>
                  <a:pt x="0" y="8"/>
                </a:lnTo>
                <a:lnTo>
                  <a:pt x="0" y="18"/>
                </a:lnTo>
                <a:lnTo>
                  <a:pt x="8" y="20"/>
                </a:lnTo>
                <a:lnTo>
                  <a:pt x="12" y="26"/>
                </a:lnTo>
                <a:lnTo>
                  <a:pt x="16" y="42"/>
                </a:lnTo>
                <a:lnTo>
                  <a:pt x="18" y="42"/>
                </a:lnTo>
                <a:lnTo>
                  <a:pt x="18" y="44"/>
                </a:lnTo>
                <a:lnTo>
                  <a:pt x="18" y="46"/>
                </a:lnTo>
                <a:lnTo>
                  <a:pt x="20" y="46"/>
                </a:lnTo>
                <a:lnTo>
                  <a:pt x="22" y="46"/>
                </a:lnTo>
                <a:lnTo>
                  <a:pt x="24" y="46"/>
                </a:lnTo>
                <a:lnTo>
                  <a:pt x="26" y="48"/>
                </a:lnTo>
                <a:lnTo>
                  <a:pt x="30" y="46"/>
                </a:lnTo>
                <a:lnTo>
                  <a:pt x="32" y="46"/>
                </a:lnTo>
                <a:lnTo>
                  <a:pt x="34" y="42"/>
                </a:lnTo>
                <a:lnTo>
                  <a:pt x="42" y="42"/>
                </a:lnTo>
                <a:lnTo>
                  <a:pt x="42" y="44"/>
                </a:lnTo>
                <a:lnTo>
                  <a:pt x="42" y="46"/>
                </a:lnTo>
                <a:lnTo>
                  <a:pt x="42" y="48"/>
                </a:lnTo>
                <a:lnTo>
                  <a:pt x="44" y="48"/>
                </a:lnTo>
                <a:lnTo>
                  <a:pt x="46" y="50"/>
                </a:lnTo>
                <a:lnTo>
                  <a:pt x="52" y="50"/>
                </a:lnTo>
                <a:lnTo>
                  <a:pt x="58" y="50"/>
                </a:lnTo>
                <a:lnTo>
                  <a:pt x="60" y="52"/>
                </a:lnTo>
                <a:lnTo>
                  <a:pt x="60" y="54"/>
                </a:lnTo>
                <a:lnTo>
                  <a:pt x="62" y="58"/>
                </a:lnTo>
                <a:lnTo>
                  <a:pt x="66" y="60"/>
                </a:lnTo>
                <a:lnTo>
                  <a:pt x="68" y="64"/>
                </a:lnTo>
                <a:lnTo>
                  <a:pt x="70" y="64"/>
                </a:lnTo>
                <a:lnTo>
                  <a:pt x="72" y="64"/>
                </a:lnTo>
                <a:lnTo>
                  <a:pt x="74" y="66"/>
                </a:lnTo>
                <a:lnTo>
                  <a:pt x="78" y="66"/>
                </a:lnTo>
                <a:lnTo>
                  <a:pt x="82" y="66"/>
                </a:lnTo>
                <a:lnTo>
                  <a:pt x="86" y="64"/>
                </a:lnTo>
                <a:lnTo>
                  <a:pt x="90" y="62"/>
                </a:lnTo>
                <a:lnTo>
                  <a:pt x="94" y="60"/>
                </a:lnTo>
                <a:lnTo>
                  <a:pt x="98" y="60"/>
                </a:lnTo>
                <a:lnTo>
                  <a:pt x="102" y="60"/>
                </a:lnTo>
                <a:lnTo>
                  <a:pt x="102" y="58"/>
                </a:lnTo>
                <a:lnTo>
                  <a:pt x="104" y="56"/>
                </a:lnTo>
                <a:lnTo>
                  <a:pt x="104" y="54"/>
                </a:lnTo>
                <a:lnTo>
                  <a:pt x="104" y="52"/>
                </a:lnTo>
                <a:lnTo>
                  <a:pt x="104" y="50"/>
                </a:lnTo>
                <a:lnTo>
                  <a:pt x="106" y="50"/>
                </a:lnTo>
                <a:lnTo>
                  <a:pt x="108" y="48"/>
                </a:lnTo>
                <a:lnTo>
                  <a:pt x="110" y="46"/>
                </a:lnTo>
                <a:lnTo>
                  <a:pt x="112" y="44"/>
                </a:lnTo>
                <a:lnTo>
                  <a:pt x="114" y="44"/>
                </a:lnTo>
                <a:lnTo>
                  <a:pt x="118" y="46"/>
                </a:lnTo>
                <a:lnTo>
                  <a:pt x="122" y="44"/>
                </a:lnTo>
                <a:lnTo>
                  <a:pt x="126" y="44"/>
                </a:lnTo>
                <a:lnTo>
                  <a:pt x="128" y="42"/>
                </a:lnTo>
                <a:lnTo>
                  <a:pt x="130" y="40"/>
                </a:lnTo>
                <a:lnTo>
                  <a:pt x="132" y="38"/>
                </a:lnTo>
                <a:lnTo>
                  <a:pt x="136" y="38"/>
                </a:lnTo>
                <a:lnTo>
                  <a:pt x="138" y="38"/>
                </a:lnTo>
                <a:lnTo>
                  <a:pt x="136" y="36"/>
                </a:lnTo>
                <a:lnTo>
                  <a:pt x="136" y="34"/>
                </a:lnTo>
                <a:lnTo>
                  <a:pt x="136" y="30"/>
                </a:lnTo>
                <a:lnTo>
                  <a:pt x="138" y="26"/>
                </a:lnTo>
                <a:lnTo>
                  <a:pt x="138" y="2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431"/>
          <p:cNvSpPr>
            <a:spLocks/>
          </p:cNvSpPr>
          <p:nvPr/>
        </p:nvSpPr>
        <p:spPr bwMode="gray">
          <a:xfrm>
            <a:off x="2670093" y="2741770"/>
            <a:ext cx="278958" cy="213355"/>
          </a:xfrm>
          <a:custGeom>
            <a:avLst/>
            <a:gdLst>
              <a:gd name="T0" fmla="*/ 84 w 152"/>
              <a:gd name="T1" fmla="*/ 2 h 122"/>
              <a:gd name="T2" fmla="*/ 80 w 152"/>
              <a:gd name="T3" fmla="*/ 10 h 122"/>
              <a:gd name="T4" fmla="*/ 60 w 152"/>
              <a:gd name="T5" fmla="*/ 18 h 122"/>
              <a:gd name="T6" fmla="*/ 52 w 152"/>
              <a:gd name="T7" fmla="*/ 18 h 122"/>
              <a:gd name="T8" fmla="*/ 46 w 152"/>
              <a:gd name="T9" fmla="*/ 16 h 122"/>
              <a:gd name="T10" fmla="*/ 36 w 152"/>
              <a:gd name="T11" fmla="*/ 22 h 122"/>
              <a:gd name="T12" fmla="*/ 30 w 152"/>
              <a:gd name="T13" fmla="*/ 28 h 122"/>
              <a:gd name="T14" fmla="*/ 4 w 152"/>
              <a:gd name="T15" fmla="*/ 36 h 122"/>
              <a:gd name="T16" fmla="*/ 4 w 152"/>
              <a:gd name="T17" fmla="*/ 48 h 122"/>
              <a:gd name="T18" fmla="*/ 4 w 152"/>
              <a:gd name="T19" fmla="*/ 52 h 122"/>
              <a:gd name="T20" fmla="*/ 0 w 152"/>
              <a:gd name="T21" fmla="*/ 56 h 122"/>
              <a:gd name="T22" fmla="*/ 6 w 152"/>
              <a:gd name="T23" fmla="*/ 62 h 122"/>
              <a:gd name="T24" fmla="*/ 10 w 152"/>
              <a:gd name="T25" fmla="*/ 66 h 122"/>
              <a:gd name="T26" fmla="*/ 10 w 152"/>
              <a:gd name="T27" fmla="*/ 72 h 122"/>
              <a:gd name="T28" fmla="*/ 6 w 152"/>
              <a:gd name="T29" fmla="*/ 76 h 122"/>
              <a:gd name="T30" fmla="*/ 6 w 152"/>
              <a:gd name="T31" fmla="*/ 78 h 122"/>
              <a:gd name="T32" fmla="*/ 8 w 152"/>
              <a:gd name="T33" fmla="*/ 84 h 122"/>
              <a:gd name="T34" fmla="*/ 8 w 152"/>
              <a:gd name="T35" fmla="*/ 90 h 122"/>
              <a:gd name="T36" fmla="*/ 8 w 152"/>
              <a:gd name="T37" fmla="*/ 94 h 122"/>
              <a:gd name="T38" fmla="*/ 6 w 152"/>
              <a:gd name="T39" fmla="*/ 100 h 122"/>
              <a:gd name="T40" fmla="*/ 8 w 152"/>
              <a:gd name="T41" fmla="*/ 100 h 122"/>
              <a:gd name="T42" fmla="*/ 12 w 152"/>
              <a:gd name="T43" fmla="*/ 102 h 122"/>
              <a:gd name="T44" fmla="*/ 12 w 152"/>
              <a:gd name="T45" fmla="*/ 98 h 122"/>
              <a:gd name="T46" fmla="*/ 18 w 152"/>
              <a:gd name="T47" fmla="*/ 96 h 122"/>
              <a:gd name="T48" fmla="*/ 30 w 152"/>
              <a:gd name="T49" fmla="*/ 104 h 122"/>
              <a:gd name="T50" fmla="*/ 52 w 152"/>
              <a:gd name="T51" fmla="*/ 110 h 122"/>
              <a:gd name="T52" fmla="*/ 68 w 152"/>
              <a:gd name="T53" fmla="*/ 118 h 122"/>
              <a:gd name="T54" fmla="*/ 76 w 152"/>
              <a:gd name="T55" fmla="*/ 120 h 122"/>
              <a:gd name="T56" fmla="*/ 84 w 152"/>
              <a:gd name="T57" fmla="*/ 118 h 122"/>
              <a:gd name="T58" fmla="*/ 88 w 152"/>
              <a:gd name="T59" fmla="*/ 118 h 122"/>
              <a:gd name="T60" fmla="*/ 90 w 152"/>
              <a:gd name="T61" fmla="*/ 114 h 122"/>
              <a:gd name="T62" fmla="*/ 98 w 152"/>
              <a:gd name="T63" fmla="*/ 110 h 122"/>
              <a:gd name="T64" fmla="*/ 110 w 152"/>
              <a:gd name="T65" fmla="*/ 112 h 122"/>
              <a:gd name="T66" fmla="*/ 116 w 152"/>
              <a:gd name="T67" fmla="*/ 116 h 122"/>
              <a:gd name="T68" fmla="*/ 124 w 152"/>
              <a:gd name="T69" fmla="*/ 120 h 122"/>
              <a:gd name="T70" fmla="*/ 128 w 152"/>
              <a:gd name="T71" fmla="*/ 118 h 122"/>
              <a:gd name="T72" fmla="*/ 150 w 152"/>
              <a:gd name="T73" fmla="*/ 104 h 122"/>
              <a:gd name="T74" fmla="*/ 152 w 152"/>
              <a:gd name="T75" fmla="*/ 100 h 122"/>
              <a:gd name="T76" fmla="*/ 146 w 152"/>
              <a:gd name="T77" fmla="*/ 86 h 122"/>
              <a:gd name="T78" fmla="*/ 142 w 152"/>
              <a:gd name="T79" fmla="*/ 78 h 122"/>
              <a:gd name="T80" fmla="*/ 132 w 152"/>
              <a:gd name="T81" fmla="*/ 64 h 122"/>
              <a:gd name="T82" fmla="*/ 126 w 152"/>
              <a:gd name="T83" fmla="*/ 58 h 122"/>
              <a:gd name="T84" fmla="*/ 132 w 152"/>
              <a:gd name="T85" fmla="*/ 54 h 122"/>
              <a:gd name="T86" fmla="*/ 134 w 152"/>
              <a:gd name="T87" fmla="*/ 40 h 122"/>
              <a:gd name="T88" fmla="*/ 130 w 152"/>
              <a:gd name="T89" fmla="*/ 32 h 122"/>
              <a:gd name="T90" fmla="*/ 124 w 152"/>
              <a:gd name="T91" fmla="*/ 18 h 122"/>
              <a:gd name="T92" fmla="*/ 116 w 152"/>
              <a:gd name="T93" fmla="*/ 12 h 122"/>
              <a:gd name="T94" fmla="*/ 112 w 152"/>
              <a:gd name="T95" fmla="*/ 6 h 122"/>
              <a:gd name="T96" fmla="*/ 104 w 152"/>
              <a:gd name="T97" fmla="*/ 8 h 122"/>
              <a:gd name="T98" fmla="*/ 94 w 152"/>
              <a:gd name="T99" fmla="*/ 8 h 1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52" h="122">
                <a:moveTo>
                  <a:pt x="90" y="4"/>
                </a:moveTo>
                <a:lnTo>
                  <a:pt x="84" y="0"/>
                </a:lnTo>
                <a:lnTo>
                  <a:pt x="84" y="2"/>
                </a:lnTo>
                <a:lnTo>
                  <a:pt x="82" y="4"/>
                </a:lnTo>
                <a:lnTo>
                  <a:pt x="82" y="8"/>
                </a:lnTo>
                <a:lnTo>
                  <a:pt x="80" y="10"/>
                </a:lnTo>
                <a:lnTo>
                  <a:pt x="78" y="12"/>
                </a:lnTo>
                <a:lnTo>
                  <a:pt x="60" y="18"/>
                </a:lnTo>
                <a:lnTo>
                  <a:pt x="56" y="18"/>
                </a:lnTo>
                <a:lnTo>
                  <a:pt x="52" y="18"/>
                </a:lnTo>
                <a:lnTo>
                  <a:pt x="52" y="16"/>
                </a:lnTo>
                <a:lnTo>
                  <a:pt x="48" y="16"/>
                </a:lnTo>
                <a:lnTo>
                  <a:pt x="46" y="16"/>
                </a:lnTo>
                <a:lnTo>
                  <a:pt x="42" y="16"/>
                </a:lnTo>
                <a:lnTo>
                  <a:pt x="38" y="20"/>
                </a:lnTo>
                <a:lnTo>
                  <a:pt x="36" y="22"/>
                </a:lnTo>
                <a:lnTo>
                  <a:pt x="32" y="24"/>
                </a:lnTo>
                <a:lnTo>
                  <a:pt x="30" y="26"/>
                </a:lnTo>
                <a:lnTo>
                  <a:pt x="30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4" y="48"/>
                </a:lnTo>
                <a:lnTo>
                  <a:pt x="4" y="50"/>
                </a:lnTo>
                <a:lnTo>
                  <a:pt x="4" y="52"/>
                </a:lnTo>
                <a:lnTo>
                  <a:pt x="4" y="54"/>
                </a:lnTo>
                <a:lnTo>
                  <a:pt x="0" y="54"/>
                </a:lnTo>
                <a:lnTo>
                  <a:pt x="0" y="56"/>
                </a:lnTo>
                <a:lnTo>
                  <a:pt x="2" y="56"/>
                </a:lnTo>
                <a:lnTo>
                  <a:pt x="4" y="60"/>
                </a:lnTo>
                <a:lnTo>
                  <a:pt x="6" y="62"/>
                </a:lnTo>
                <a:lnTo>
                  <a:pt x="8" y="62"/>
                </a:lnTo>
                <a:lnTo>
                  <a:pt x="8" y="64"/>
                </a:lnTo>
                <a:lnTo>
                  <a:pt x="10" y="66"/>
                </a:lnTo>
                <a:lnTo>
                  <a:pt x="12" y="68"/>
                </a:lnTo>
                <a:lnTo>
                  <a:pt x="12" y="70"/>
                </a:lnTo>
                <a:lnTo>
                  <a:pt x="10" y="72"/>
                </a:lnTo>
                <a:lnTo>
                  <a:pt x="8" y="74"/>
                </a:lnTo>
                <a:lnTo>
                  <a:pt x="6" y="76"/>
                </a:lnTo>
                <a:lnTo>
                  <a:pt x="6" y="78"/>
                </a:lnTo>
                <a:lnTo>
                  <a:pt x="8" y="80"/>
                </a:lnTo>
                <a:lnTo>
                  <a:pt x="8" y="82"/>
                </a:lnTo>
                <a:lnTo>
                  <a:pt x="8" y="84"/>
                </a:lnTo>
                <a:lnTo>
                  <a:pt x="6" y="86"/>
                </a:lnTo>
                <a:lnTo>
                  <a:pt x="6" y="88"/>
                </a:lnTo>
                <a:lnTo>
                  <a:pt x="8" y="90"/>
                </a:lnTo>
                <a:lnTo>
                  <a:pt x="6" y="90"/>
                </a:lnTo>
                <a:lnTo>
                  <a:pt x="6" y="92"/>
                </a:lnTo>
                <a:lnTo>
                  <a:pt x="8" y="94"/>
                </a:lnTo>
                <a:lnTo>
                  <a:pt x="8" y="96"/>
                </a:lnTo>
                <a:lnTo>
                  <a:pt x="8" y="98"/>
                </a:lnTo>
                <a:lnTo>
                  <a:pt x="6" y="100"/>
                </a:lnTo>
                <a:lnTo>
                  <a:pt x="8" y="100"/>
                </a:lnTo>
                <a:lnTo>
                  <a:pt x="8" y="102"/>
                </a:lnTo>
                <a:lnTo>
                  <a:pt x="10" y="102"/>
                </a:lnTo>
                <a:lnTo>
                  <a:pt x="12" y="102"/>
                </a:lnTo>
                <a:lnTo>
                  <a:pt x="12" y="100"/>
                </a:lnTo>
                <a:lnTo>
                  <a:pt x="12" y="98"/>
                </a:lnTo>
                <a:lnTo>
                  <a:pt x="14" y="98"/>
                </a:lnTo>
                <a:lnTo>
                  <a:pt x="14" y="96"/>
                </a:lnTo>
                <a:lnTo>
                  <a:pt x="18" y="96"/>
                </a:lnTo>
                <a:lnTo>
                  <a:pt x="20" y="100"/>
                </a:lnTo>
                <a:lnTo>
                  <a:pt x="26" y="100"/>
                </a:lnTo>
                <a:lnTo>
                  <a:pt x="30" y="104"/>
                </a:lnTo>
                <a:lnTo>
                  <a:pt x="42" y="104"/>
                </a:lnTo>
                <a:lnTo>
                  <a:pt x="44" y="110"/>
                </a:lnTo>
                <a:lnTo>
                  <a:pt x="52" y="110"/>
                </a:lnTo>
                <a:lnTo>
                  <a:pt x="60" y="116"/>
                </a:lnTo>
                <a:lnTo>
                  <a:pt x="64" y="118"/>
                </a:lnTo>
                <a:lnTo>
                  <a:pt x="68" y="118"/>
                </a:lnTo>
                <a:lnTo>
                  <a:pt x="68" y="122"/>
                </a:lnTo>
                <a:lnTo>
                  <a:pt x="74" y="120"/>
                </a:lnTo>
                <a:lnTo>
                  <a:pt x="76" y="120"/>
                </a:lnTo>
                <a:lnTo>
                  <a:pt x="78" y="120"/>
                </a:lnTo>
                <a:lnTo>
                  <a:pt x="80" y="118"/>
                </a:lnTo>
                <a:lnTo>
                  <a:pt x="84" y="118"/>
                </a:lnTo>
                <a:lnTo>
                  <a:pt x="86" y="120"/>
                </a:lnTo>
                <a:lnTo>
                  <a:pt x="88" y="120"/>
                </a:lnTo>
                <a:lnTo>
                  <a:pt x="88" y="118"/>
                </a:lnTo>
                <a:lnTo>
                  <a:pt x="88" y="116"/>
                </a:lnTo>
                <a:lnTo>
                  <a:pt x="88" y="114"/>
                </a:lnTo>
                <a:lnTo>
                  <a:pt x="90" y="114"/>
                </a:lnTo>
                <a:lnTo>
                  <a:pt x="92" y="112"/>
                </a:lnTo>
                <a:lnTo>
                  <a:pt x="94" y="110"/>
                </a:lnTo>
                <a:lnTo>
                  <a:pt x="98" y="110"/>
                </a:lnTo>
                <a:lnTo>
                  <a:pt x="102" y="108"/>
                </a:lnTo>
                <a:lnTo>
                  <a:pt x="106" y="108"/>
                </a:lnTo>
                <a:lnTo>
                  <a:pt x="110" y="112"/>
                </a:lnTo>
                <a:lnTo>
                  <a:pt x="112" y="112"/>
                </a:lnTo>
                <a:lnTo>
                  <a:pt x="114" y="114"/>
                </a:lnTo>
                <a:lnTo>
                  <a:pt x="116" y="116"/>
                </a:lnTo>
                <a:lnTo>
                  <a:pt x="118" y="118"/>
                </a:lnTo>
                <a:lnTo>
                  <a:pt x="122" y="120"/>
                </a:lnTo>
                <a:lnTo>
                  <a:pt x="124" y="120"/>
                </a:lnTo>
                <a:lnTo>
                  <a:pt x="126" y="120"/>
                </a:lnTo>
                <a:lnTo>
                  <a:pt x="128" y="120"/>
                </a:lnTo>
                <a:lnTo>
                  <a:pt x="128" y="118"/>
                </a:lnTo>
                <a:lnTo>
                  <a:pt x="150" y="104"/>
                </a:lnTo>
                <a:lnTo>
                  <a:pt x="152" y="102"/>
                </a:lnTo>
                <a:lnTo>
                  <a:pt x="152" y="100"/>
                </a:lnTo>
                <a:lnTo>
                  <a:pt x="150" y="98"/>
                </a:lnTo>
                <a:lnTo>
                  <a:pt x="148" y="92"/>
                </a:lnTo>
                <a:lnTo>
                  <a:pt x="146" y="86"/>
                </a:lnTo>
                <a:lnTo>
                  <a:pt x="146" y="84"/>
                </a:lnTo>
                <a:lnTo>
                  <a:pt x="144" y="82"/>
                </a:lnTo>
                <a:lnTo>
                  <a:pt x="142" y="78"/>
                </a:lnTo>
                <a:lnTo>
                  <a:pt x="140" y="72"/>
                </a:lnTo>
                <a:lnTo>
                  <a:pt x="136" y="68"/>
                </a:lnTo>
                <a:lnTo>
                  <a:pt x="132" y="64"/>
                </a:lnTo>
                <a:lnTo>
                  <a:pt x="130" y="60"/>
                </a:lnTo>
                <a:lnTo>
                  <a:pt x="126" y="58"/>
                </a:lnTo>
                <a:lnTo>
                  <a:pt x="128" y="58"/>
                </a:lnTo>
                <a:lnTo>
                  <a:pt x="130" y="56"/>
                </a:lnTo>
                <a:lnTo>
                  <a:pt x="132" y="54"/>
                </a:lnTo>
                <a:lnTo>
                  <a:pt x="134" y="50"/>
                </a:lnTo>
                <a:lnTo>
                  <a:pt x="136" y="46"/>
                </a:lnTo>
                <a:lnTo>
                  <a:pt x="134" y="40"/>
                </a:lnTo>
                <a:lnTo>
                  <a:pt x="132" y="36"/>
                </a:lnTo>
                <a:lnTo>
                  <a:pt x="130" y="32"/>
                </a:lnTo>
                <a:lnTo>
                  <a:pt x="128" y="28"/>
                </a:lnTo>
                <a:lnTo>
                  <a:pt x="126" y="22"/>
                </a:lnTo>
                <a:lnTo>
                  <a:pt x="124" y="18"/>
                </a:lnTo>
                <a:lnTo>
                  <a:pt x="122" y="16"/>
                </a:lnTo>
                <a:lnTo>
                  <a:pt x="120" y="14"/>
                </a:lnTo>
                <a:lnTo>
                  <a:pt x="116" y="12"/>
                </a:lnTo>
                <a:lnTo>
                  <a:pt x="114" y="10"/>
                </a:lnTo>
                <a:lnTo>
                  <a:pt x="112" y="8"/>
                </a:lnTo>
                <a:lnTo>
                  <a:pt x="112" y="6"/>
                </a:lnTo>
                <a:lnTo>
                  <a:pt x="110" y="6"/>
                </a:lnTo>
                <a:lnTo>
                  <a:pt x="108" y="8"/>
                </a:lnTo>
                <a:lnTo>
                  <a:pt x="104" y="8"/>
                </a:lnTo>
                <a:lnTo>
                  <a:pt x="98" y="8"/>
                </a:lnTo>
                <a:lnTo>
                  <a:pt x="94" y="8"/>
                </a:lnTo>
                <a:lnTo>
                  <a:pt x="92" y="6"/>
                </a:lnTo>
                <a:lnTo>
                  <a:pt x="90" y="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432"/>
          <p:cNvSpPr>
            <a:spLocks/>
          </p:cNvSpPr>
          <p:nvPr/>
        </p:nvSpPr>
        <p:spPr bwMode="gray">
          <a:xfrm>
            <a:off x="2849948" y="2983106"/>
            <a:ext cx="187196" cy="146900"/>
          </a:xfrm>
          <a:custGeom>
            <a:avLst/>
            <a:gdLst>
              <a:gd name="T0" fmla="*/ 20 w 102"/>
              <a:gd name="T1" fmla="*/ 6 h 84"/>
              <a:gd name="T2" fmla="*/ 26 w 102"/>
              <a:gd name="T3" fmla="*/ 2 h 84"/>
              <a:gd name="T4" fmla="*/ 38 w 102"/>
              <a:gd name="T5" fmla="*/ 2 h 84"/>
              <a:gd name="T6" fmla="*/ 48 w 102"/>
              <a:gd name="T7" fmla="*/ 4 h 84"/>
              <a:gd name="T8" fmla="*/ 52 w 102"/>
              <a:gd name="T9" fmla="*/ 6 h 84"/>
              <a:gd name="T10" fmla="*/ 60 w 102"/>
              <a:gd name="T11" fmla="*/ 6 h 84"/>
              <a:gd name="T12" fmla="*/ 68 w 102"/>
              <a:gd name="T13" fmla="*/ 4 h 84"/>
              <a:gd name="T14" fmla="*/ 72 w 102"/>
              <a:gd name="T15" fmla="*/ 0 h 84"/>
              <a:gd name="T16" fmla="*/ 76 w 102"/>
              <a:gd name="T17" fmla="*/ 2 h 84"/>
              <a:gd name="T18" fmla="*/ 84 w 102"/>
              <a:gd name="T19" fmla="*/ 6 h 84"/>
              <a:gd name="T20" fmla="*/ 92 w 102"/>
              <a:gd name="T21" fmla="*/ 14 h 84"/>
              <a:gd name="T22" fmla="*/ 94 w 102"/>
              <a:gd name="T23" fmla="*/ 20 h 84"/>
              <a:gd name="T24" fmla="*/ 96 w 102"/>
              <a:gd name="T25" fmla="*/ 30 h 84"/>
              <a:gd name="T26" fmla="*/ 98 w 102"/>
              <a:gd name="T27" fmla="*/ 40 h 84"/>
              <a:gd name="T28" fmla="*/ 96 w 102"/>
              <a:gd name="T29" fmla="*/ 54 h 84"/>
              <a:gd name="T30" fmla="*/ 98 w 102"/>
              <a:gd name="T31" fmla="*/ 60 h 84"/>
              <a:gd name="T32" fmla="*/ 102 w 102"/>
              <a:gd name="T33" fmla="*/ 64 h 84"/>
              <a:gd name="T34" fmla="*/ 100 w 102"/>
              <a:gd name="T35" fmla="*/ 66 h 84"/>
              <a:gd name="T36" fmla="*/ 100 w 102"/>
              <a:gd name="T37" fmla="*/ 70 h 84"/>
              <a:gd name="T38" fmla="*/ 100 w 102"/>
              <a:gd name="T39" fmla="*/ 74 h 84"/>
              <a:gd name="T40" fmla="*/ 100 w 102"/>
              <a:gd name="T41" fmla="*/ 82 h 84"/>
              <a:gd name="T42" fmla="*/ 100 w 102"/>
              <a:gd name="T43" fmla="*/ 84 h 84"/>
              <a:gd name="T44" fmla="*/ 94 w 102"/>
              <a:gd name="T45" fmla="*/ 80 h 84"/>
              <a:gd name="T46" fmla="*/ 88 w 102"/>
              <a:gd name="T47" fmla="*/ 76 h 84"/>
              <a:gd name="T48" fmla="*/ 74 w 102"/>
              <a:gd name="T49" fmla="*/ 72 h 84"/>
              <a:gd name="T50" fmla="*/ 72 w 102"/>
              <a:gd name="T51" fmla="*/ 70 h 84"/>
              <a:gd name="T52" fmla="*/ 64 w 102"/>
              <a:gd name="T53" fmla="*/ 66 h 84"/>
              <a:gd name="T54" fmla="*/ 60 w 102"/>
              <a:gd name="T55" fmla="*/ 66 h 84"/>
              <a:gd name="T56" fmla="*/ 48 w 102"/>
              <a:gd name="T57" fmla="*/ 66 h 84"/>
              <a:gd name="T58" fmla="*/ 34 w 102"/>
              <a:gd name="T59" fmla="*/ 72 h 84"/>
              <a:gd name="T60" fmla="*/ 32 w 102"/>
              <a:gd name="T61" fmla="*/ 72 h 84"/>
              <a:gd name="T62" fmla="*/ 26 w 102"/>
              <a:gd name="T63" fmla="*/ 72 h 84"/>
              <a:gd name="T64" fmla="*/ 16 w 102"/>
              <a:gd name="T65" fmla="*/ 64 h 84"/>
              <a:gd name="T66" fmla="*/ 8 w 102"/>
              <a:gd name="T67" fmla="*/ 58 h 84"/>
              <a:gd name="T68" fmla="*/ 0 w 102"/>
              <a:gd name="T69" fmla="*/ 54 h 84"/>
              <a:gd name="T70" fmla="*/ 4 w 102"/>
              <a:gd name="T71" fmla="*/ 52 h 84"/>
              <a:gd name="T72" fmla="*/ 10 w 102"/>
              <a:gd name="T73" fmla="*/ 44 h 84"/>
              <a:gd name="T74" fmla="*/ 16 w 102"/>
              <a:gd name="T75" fmla="*/ 36 h 84"/>
              <a:gd name="T76" fmla="*/ 16 w 102"/>
              <a:gd name="T77" fmla="*/ 32 h 84"/>
              <a:gd name="T78" fmla="*/ 18 w 102"/>
              <a:gd name="T79" fmla="*/ 20 h 84"/>
              <a:gd name="T80" fmla="*/ 18 w 102"/>
              <a:gd name="T81" fmla="*/ 12 h 84"/>
              <a:gd name="T82" fmla="*/ 20 w 102"/>
              <a:gd name="T83" fmla="*/ 6 h 8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2" h="84">
                <a:moveTo>
                  <a:pt x="20" y="6"/>
                </a:moveTo>
                <a:lnTo>
                  <a:pt x="20" y="6"/>
                </a:lnTo>
                <a:lnTo>
                  <a:pt x="22" y="4"/>
                </a:lnTo>
                <a:lnTo>
                  <a:pt x="26" y="2"/>
                </a:lnTo>
                <a:lnTo>
                  <a:pt x="32" y="2"/>
                </a:lnTo>
                <a:lnTo>
                  <a:pt x="38" y="2"/>
                </a:lnTo>
                <a:lnTo>
                  <a:pt x="42" y="2"/>
                </a:lnTo>
                <a:lnTo>
                  <a:pt x="48" y="4"/>
                </a:lnTo>
                <a:lnTo>
                  <a:pt x="50" y="4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66" y="6"/>
                </a:lnTo>
                <a:lnTo>
                  <a:pt x="68" y="4"/>
                </a:lnTo>
                <a:lnTo>
                  <a:pt x="70" y="4"/>
                </a:lnTo>
                <a:lnTo>
                  <a:pt x="72" y="0"/>
                </a:lnTo>
                <a:lnTo>
                  <a:pt x="76" y="2"/>
                </a:lnTo>
                <a:lnTo>
                  <a:pt x="80" y="4"/>
                </a:lnTo>
                <a:lnTo>
                  <a:pt x="84" y="6"/>
                </a:lnTo>
                <a:lnTo>
                  <a:pt x="88" y="10"/>
                </a:lnTo>
                <a:lnTo>
                  <a:pt x="92" y="14"/>
                </a:lnTo>
                <a:lnTo>
                  <a:pt x="92" y="16"/>
                </a:lnTo>
                <a:lnTo>
                  <a:pt x="94" y="20"/>
                </a:lnTo>
                <a:lnTo>
                  <a:pt x="96" y="24"/>
                </a:lnTo>
                <a:lnTo>
                  <a:pt x="96" y="30"/>
                </a:lnTo>
                <a:lnTo>
                  <a:pt x="98" y="34"/>
                </a:lnTo>
                <a:lnTo>
                  <a:pt x="98" y="40"/>
                </a:lnTo>
                <a:lnTo>
                  <a:pt x="96" y="48"/>
                </a:lnTo>
                <a:lnTo>
                  <a:pt x="96" y="54"/>
                </a:lnTo>
                <a:lnTo>
                  <a:pt x="96" y="58"/>
                </a:lnTo>
                <a:lnTo>
                  <a:pt x="98" y="60"/>
                </a:lnTo>
                <a:lnTo>
                  <a:pt x="100" y="62"/>
                </a:lnTo>
                <a:lnTo>
                  <a:pt x="102" y="64"/>
                </a:lnTo>
                <a:lnTo>
                  <a:pt x="100" y="66"/>
                </a:lnTo>
                <a:lnTo>
                  <a:pt x="100" y="68"/>
                </a:lnTo>
                <a:lnTo>
                  <a:pt x="100" y="70"/>
                </a:lnTo>
                <a:lnTo>
                  <a:pt x="100" y="72"/>
                </a:lnTo>
                <a:lnTo>
                  <a:pt x="100" y="74"/>
                </a:lnTo>
                <a:lnTo>
                  <a:pt x="100" y="78"/>
                </a:lnTo>
                <a:lnTo>
                  <a:pt x="100" y="82"/>
                </a:lnTo>
                <a:lnTo>
                  <a:pt x="100" y="84"/>
                </a:lnTo>
                <a:lnTo>
                  <a:pt x="98" y="82"/>
                </a:lnTo>
                <a:lnTo>
                  <a:pt x="94" y="80"/>
                </a:lnTo>
                <a:lnTo>
                  <a:pt x="92" y="78"/>
                </a:lnTo>
                <a:lnTo>
                  <a:pt x="88" y="76"/>
                </a:lnTo>
                <a:lnTo>
                  <a:pt x="84" y="76"/>
                </a:lnTo>
                <a:lnTo>
                  <a:pt x="74" y="72"/>
                </a:lnTo>
                <a:lnTo>
                  <a:pt x="74" y="70"/>
                </a:lnTo>
                <a:lnTo>
                  <a:pt x="72" y="70"/>
                </a:lnTo>
                <a:lnTo>
                  <a:pt x="68" y="68"/>
                </a:lnTo>
                <a:lnTo>
                  <a:pt x="64" y="66"/>
                </a:lnTo>
                <a:lnTo>
                  <a:pt x="60" y="66"/>
                </a:lnTo>
                <a:lnTo>
                  <a:pt x="54" y="66"/>
                </a:lnTo>
                <a:lnTo>
                  <a:pt x="48" y="66"/>
                </a:lnTo>
                <a:lnTo>
                  <a:pt x="42" y="68"/>
                </a:lnTo>
                <a:lnTo>
                  <a:pt x="34" y="72"/>
                </a:lnTo>
                <a:lnTo>
                  <a:pt x="32" y="72"/>
                </a:lnTo>
                <a:lnTo>
                  <a:pt x="30" y="72"/>
                </a:lnTo>
                <a:lnTo>
                  <a:pt x="26" y="72"/>
                </a:lnTo>
                <a:lnTo>
                  <a:pt x="22" y="68"/>
                </a:lnTo>
                <a:lnTo>
                  <a:pt x="16" y="64"/>
                </a:lnTo>
                <a:lnTo>
                  <a:pt x="8" y="58"/>
                </a:lnTo>
                <a:lnTo>
                  <a:pt x="4" y="56"/>
                </a:lnTo>
                <a:lnTo>
                  <a:pt x="0" y="54"/>
                </a:lnTo>
                <a:lnTo>
                  <a:pt x="2" y="54"/>
                </a:lnTo>
                <a:lnTo>
                  <a:pt x="4" y="52"/>
                </a:lnTo>
                <a:lnTo>
                  <a:pt x="8" y="48"/>
                </a:lnTo>
                <a:lnTo>
                  <a:pt x="10" y="44"/>
                </a:lnTo>
                <a:lnTo>
                  <a:pt x="14" y="40"/>
                </a:lnTo>
                <a:lnTo>
                  <a:pt x="16" y="36"/>
                </a:lnTo>
                <a:lnTo>
                  <a:pt x="16" y="34"/>
                </a:lnTo>
                <a:lnTo>
                  <a:pt x="16" y="32"/>
                </a:lnTo>
                <a:lnTo>
                  <a:pt x="16" y="26"/>
                </a:lnTo>
                <a:lnTo>
                  <a:pt x="18" y="20"/>
                </a:lnTo>
                <a:lnTo>
                  <a:pt x="18" y="14"/>
                </a:lnTo>
                <a:lnTo>
                  <a:pt x="18" y="12"/>
                </a:lnTo>
                <a:lnTo>
                  <a:pt x="20" y="10"/>
                </a:lnTo>
                <a:lnTo>
                  <a:pt x="20" y="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Freeform 433"/>
          <p:cNvSpPr>
            <a:spLocks/>
          </p:cNvSpPr>
          <p:nvPr/>
        </p:nvSpPr>
        <p:spPr bwMode="gray">
          <a:xfrm>
            <a:off x="2960063" y="3196461"/>
            <a:ext cx="77081" cy="76948"/>
          </a:xfrm>
          <a:custGeom>
            <a:avLst/>
            <a:gdLst>
              <a:gd name="T0" fmla="*/ 26 w 42"/>
              <a:gd name="T1" fmla="*/ 0 h 44"/>
              <a:gd name="T2" fmla="*/ 26 w 42"/>
              <a:gd name="T3" fmla="*/ 2 h 44"/>
              <a:gd name="T4" fmla="*/ 26 w 42"/>
              <a:gd name="T5" fmla="*/ 2 h 44"/>
              <a:gd name="T6" fmla="*/ 26 w 42"/>
              <a:gd name="T7" fmla="*/ 4 h 44"/>
              <a:gd name="T8" fmla="*/ 28 w 42"/>
              <a:gd name="T9" fmla="*/ 6 h 44"/>
              <a:gd name="T10" fmla="*/ 32 w 42"/>
              <a:gd name="T11" fmla="*/ 10 h 44"/>
              <a:gd name="T12" fmla="*/ 36 w 42"/>
              <a:gd name="T13" fmla="*/ 14 h 44"/>
              <a:gd name="T14" fmla="*/ 42 w 42"/>
              <a:gd name="T15" fmla="*/ 22 h 44"/>
              <a:gd name="T16" fmla="*/ 40 w 42"/>
              <a:gd name="T17" fmla="*/ 22 h 44"/>
              <a:gd name="T18" fmla="*/ 40 w 42"/>
              <a:gd name="T19" fmla="*/ 24 h 44"/>
              <a:gd name="T20" fmla="*/ 38 w 42"/>
              <a:gd name="T21" fmla="*/ 28 h 44"/>
              <a:gd name="T22" fmla="*/ 36 w 42"/>
              <a:gd name="T23" fmla="*/ 30 h 44"/>
              <a:gd name="T24" fmla="*/ 34 w 42"/>
              <a:gd name="T25" fmla="*/ 30 h 44"/>
              <a:gd name="T26" fmla="*/ 34 w 42"/>
              <a:gd name="T27" fmla="*/ 30 h 44"/>
              <a:gd name="T28" fmla="*/ 30 w 42"/>
              <a:gd name="T29" fmla="*/ 30 h 44"/>
              <a:gd name="T30" fmla="*/ 28 w 42"/>
              <a:gd name="T31" fmla="*/ 32 h 44"/>
              <a:gd name="T32" fmla="*/ 24 w 42"/>
              <a:gd name="T33" fmla="*/ 32 h 44"/>
              <a:gd name="T34" fmla="*/ 22 w 42"/>
              <a:gd name="T35" fmla="*/ 32 h 44"/>
              <a:gd name="T36" fmla="*/ 22 w 42"/>
              <a:gd name="T37" fmla="*/ 32 h 44"/>
              <a:gd name="T38" fmla="*/ 20 w 42"/>
              <a:gd name="T39" fmla="*/ 34 h 44"/>
              <a:gd name="T40" fmla="*/ 18 w 42"/>
              <a:gd name="T41" fmla="*/ 36 h 44"/>
              <a:gd name="T42" fmla="*/ 16 w 42"/>
              <a:gd name="T43" fmla="*/ 38 h 44"/>
              <a:gd name="T44" fmla="*/ 16 w 42"/>
              <a:gd name="T45" fmla="*/ 38 h 44"/>
              <a:gd name="T46" fmla="*/ 14 w 42"/>
              <a:gd name="T47" fmla="*/ 40 h 44"/>
              <a:gd name="T48" fmla="*/ 12 w 42"/>
              <a:gd name="T49" fmla="*/ 42 h 44"/>
              <a:gd name="T50" fmla="*/ 10 w 42"/>
              <a:gd name="T51" fmla="*/ 42 h 44"/>
              <a:gd name="T52" fmla="*/ 10 w 42"/>
              <a:gd name="T53" fmla="*/ 42 h 44"/>
              <a:gd name="T54" fmla="*/ 8 w 42"/>
              <a:gd name="T55" fmla="*/ 44 h 44"/>
              <a:gd name="T56" fmla="*/ 4 w 42"/>
              <a:gd name="T57" fmla="*/ 44 h 44"/>
              <a:gd name="T58" fmla="*/ 2 w 42"/>
              <a:gd name="T59" fmla="*/ 44 h 44"/>
              <a:gd name="T60" fmla="*/ 0 w 42"/>
              <a:gd name="T61" fmla="*/ 44 h 44"/>
              <a:gd name="T62" fmla="*/ 2 w 42"/>
              <a:gd name="T63" fmla="*/ 36 h 44"/>
              <a:gd name="T64" fmla="*/ 2 w 42"/>
              <a:gd name="T65" fmla="*/ 20 h 44"/>
              <a:gd name="T66" fmla="*/ 2 w 42"/>
              <a:gd name="T67" fmla="*/ 20 h 44"/>
              <a:gd name="T68" fmla="*/ 4 w 42"/>
              <a:gd name="T69" fmla="*/ 16 h 44"/>
              <a:gd name="T70" fmla="*/ 4 w 42"/>
              <a:gd name="T71" fmla="*/ 12 h 44"/>
              <a:gd name="T72" fmla="*/ 8 w 42"/>
              <a:gd name="T73" fmla="*/ 8 h 44"/>
              <a:gd name="T74" fmla="*/ 12 w 42"/>
              <a:gd name="T75" fmla="*/ 4 h 44"/>
              <a:gd name="T76" fmla="*/ 14 w 42"/>
              <a:gd name="T77" fmla="*/ 4 h 44"/>
              <a:gd name="T78" fmla="*/ 16 w 42"/>
              <a:gd name="T79" fmla="*/ 2 h 44"/>
              <a:gd name="T80" fmla="*/ 20 w 42"/>
              <a:gd name="T81" fmla="*/ 0 h 44"/>
              <a:gd name="T82" fmla="*/ 26 w 42"/>
              <a:gd name="T83" fmla="*/ 0 h 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2" h="44">
                <a:moveTo>
                  <a:pt x="26" y="0"/>
                </a:moveTo>
                <a:lnTo>
                  <a:pt x="26" y="2"/>
                </a:lnTo>
                <a:lnTo>
                  <a:pt x="26" y="4"/>
                </a:lnTo>
                <a:lnTo>
                  <a:pt x="28" y="6"/>
                </a:lnTo>
                <a:lnTo>
                  <a:pt x="32" y="10"/>
                </a:lnTo>
                <a:lnTo>
                  <a:pt x="36" y="14"/>
                </a:lnTo>
                <a:lnTo>
                  <a:pt x="42" y="22"/>
                </a:lnTo>
                <a:lnTo>
                  <a:pt x="40" y="22"/>
                </a:lnTo>
                <a:lnTo>
                  <a:pt x="40" y="24"/>
                </a:lnTo>
                <a:lnTo>
                  <a:pt x="38" y="28"/>
                </a:lnTo>
                <a:lnTo>
                  <a:pt x="36" y="30"/>
                </a:lnTo>
                <a:lnTo>
                  <a:pt x="34" y="30"/>
                </a:lnTo>
                <a:lnTo>
                  <a:pt x="30" y="30"/>
                </a:lnTo>
                <a:lnTo>
                  <a:pt x="28" y="32"/>
                </a:lnTo>
                <a:lnTo>
                  <a:pt x="24" y="32"/>
                </a:lnTo>
                <a:lnTo>
                  <a:pt x="22" y="32"/>
                </a:lnTo>
                <a:lnTo>
                  <a:pt x="20" y="34"/>
                </a:lnTo>
                <a:lnTo>
                  <a:pt x="18" y="36"/>
                </a:lnTo>
                <a:lnTo>
                  <a:pt x="16" y="38"/>
                </a:lnTo>
                <a:lnTo>
                  <a:pt x="14" y="40"/>
                </a:lnTo>
                <a:lnTo>
                  <a:pt x="12" y="42"/>
                </a:lnTo>
                <a:lnTo>
                  <a:pt x="10" y="42"/>
                </a:lnTo>
                <a:lnTo>
                  <a:pt x="8" y="44"/>
                </a:lnTo>
                <a:lnTo>
                  <a:pt x="4" y="44"/>
                </a:lnTo>
                <a:lnTo>
                  <a:pt x="2" y="44"/>
                </a:lnTo>
                <a:lnTo>
                  <a:pt x="0" y="44"/>
                </a:lnTo>
                <a:lnTo>
                  <a:pt x="2" y="36"/>
                </a:lnTo>
                <a:lnTo>
                  <a:pt x="2" y="20"/>
                </a:lnTo>
                <a:lnTo>
                  <a:pt x="4" y="16"/>
                </a:lnTo>
                <a:lnTo>
                  <a:pt x="4" y="12"/>
                </a:lnTo>
                <a:lnTo>
                  <a:pt x="8" y="8"/>
                </a:lnTo>
                <a:lnTo>
                  <a:pt x="12" y="4"/>
                </a:lnTo>
                <a:lnTo>
                  <a:pt x="14" y="4"/>
                </a:lnTo>
                <a:lnTo>
                  <a:pt x="16" y="2"/>
                </a:lnTo>
                <a:lnTo>
                  <a:pt x="20" y="0"/>
                </a:lnTo>
                <a:lnTo>
                  <a:pt x="2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Freeform 435"/>
          <p:cNvSpPr>
            <a:spLocks/>
          </p:cNvSpPr>
          <p:nvPr/>
        </p:nvSpPr>
        <p:spPr bwMode="gray">
          <a:xfrm>
            <a:off x="3327114" y="3861010"/>
            <a:ext cx="77081" cy="115422"/>
          </a:xfrm>
          <a:custGeom>
            <a:avLst/>
            <a:gdLst>
              <a:gd name="T0" fmla="*/ 20 w 42"/>
              <a:gd name="T1" fmla="*/ 66 h 66"/>
              <a:gd name="T2" fmla="*/ 16 w 42"/>
              <a:gd name="T3" fmla="*/ 64 h 66"/>
              <a:gd name="T4" fmla="*/ 12 w 42"/>
              <a:gd name="T5" fmla="*/ 62 h 66"/>
              <a:gd name="T6" fmla="*/ 10 w 42"/>
              <a:gd name="T7" fmla="*/ 62 h 66"/>
              <a:gd name="T8" fmla="*/ 10 w 42"/>
              <a:gd name="T9" fmla="*/ 60 h 66"/>
              <a:gd name="T10" fmla="*/ 8 w 42"/>
              <a:gd name="T11" fmla="*/ 46 h 66"/>
              <a:gd name="T12" fmla="*/ 2 w 42"/>
              <a:gd name="T13" fmla="*/ 38 h 66"/>
              <a:gd name="T14" fmla="*/ 2 w 42"/>
              <a:gd name="T15" fmla="*/ 36 h 66"/>
              <a:gd name="T16" fmla="*/ 2 w 42"/>
              <a:gd name="T17" fmla="*/ 32 h 66"/>
              <a:gd name="T18" fmla="*/ 2 w 42"/>
              <a:gd name="T19" fmla="*/ 26 h 66"/>
              <a:gd name="T20" fmla="*/ 2 w 42"/>
              <a:gd name="T21" fmla="*/ 20 h 66"/>
              <a:gd name="T22" fmla="*/ 0 w 42"/>
              <a:gd name="T23" fmla="*/ 14 h 66"/>
              <a:gd name="T24" fmla="*/ 0 w 42"/>
              <a:gd name="T25" fmla="*/ 14 h 66"/>
              <a:gd name="T26" fmla="*/ 2 w 42"/>
              <a:gd name="T27" fmla="*/ 12 h 66"/>
              <a:gd name="T28" fmla="*/ 4 w 42"/>
              <a:gd name="T29" fmla="*/ 10 h 66"/>
              <a:gd name="T30" fmla="*/ 6 w 42"/>
              <a:gd name="T31" fmla="*/ 8 h 66"/>
              <a:gd name="T32" fmla="*/ 8 w 42"/>
              <a:gd name="T33" fmla="*/ 8 h 66"/>
              <a:gd name="T34" fmla="*/ 8 w 42"/>
              <a:gd name="T35" fmla="*/ 8 h 66"/>
              <a:gd name="T36" fmla="*/ 8 w 42"/>
              <a:gd name="T37" fmla="*/ 6 h 66"/>
              <a:gd name="T38" fmla="*/ 10 w 42"/>
              <a:gd name="T39" fmla="*/ 4 h 66"/>
              <a:gd name="T40" fmla="*/ 10 w 42"/>
              <a:gd name="T41" fmla="*/ 2 h 66"/>
              <a:gd name="T42" fmla="*/ 10 w 42"/>
              <a:gd name="T43" fmla="*/ 2 h 66"/>
              <a:gd name="T44" fmla="*/ 10 w 42"/>
              <a:gd name="T45" fmla="*/ 0 h 66"/>
              <a:gd name="T46" fmla="*/ 10 w 42"/>
              <a:gd name="T47" fmla="*/ 0 h 66"/>
              <a:gd name="T48" fmla="*/ 14 w 42"/>
              <a:gd name="T49" fmla="*/ 2 h 66"/>
              <a:gd name="T50" fmla="*/ 14 w 42"/>
              <a:gd name="T51" fmla="*/ 2 h 66"/>
              <a:gd name="T52" fmla="*/ 18 w 42"/>
              <a:gd name="T53" fmla="*/ 2 h 66"/>
              <a:gd name="T54" fmla="*/ 20 w 42"/>
              <a:gd name="T55" fmla="*/ 2 h 66"/>
              <a:gd name="T56" fmla="*/ 42 w 42"/>
              <a:gd name="T57" fmla="*/ 30 h 66"/>
              <a:gd name="T58" fmla="*/ 42 w 42"/>
              <a:gd name="T59" fmla="*/ 30 h 66"/>
              <a:gd name="T60" fmla="*/ 40 w 42"/>
              <a:gd name="T61" fmla="*/ 32 h 66"/>
              <a:gd name="T62" fmla="*/ 38 w 42"/>
              <a:gd name="T63" fmla="*/ 34 h 66"/>
              <a:gd name="T64" fmla="*/ 38 w 42"/>
              <a:gd name="T65" fmla="*/ 36 h 66"/>
              <a:gd name="T66" fmla="*/ 38 w 42"/>
              <a:gd name="T67" fmla="*/ 40 h 66"/>
              <a:gd name="T68" fmla="*/ 40 w 42"/>
              <a:gd name="T69" fmla="*/ 40 h 66"/>
              <a:gd name="T70" fmla="*/ 40 w 42"/>
              <a:gd name="T71" fmla="*/ 42 h 66"/>
              <a:gd name="T72" fmla="*/ 40 w 42"/>
              <a:gd name="T73" fmla="*/ 44 h 66"/>
              <a:gd name="T74" fmla="*/ 40 w 42"/>
              <a:gd name="T75" fmla="*/ 46 h 66"/>
              <a:gd name="T76" fmla="*/ 40 w 42"/>
              <a:gd name="T77" fmla="*/ 48 h 66"/>
              <a:gd name="T78" fmla="*/ 38 w 42"/>
              <a:gd name="T79" fmla="*/ 48 h 66"/>
              <a:gd name="T80" fmla="*/ 36 w 42"/>
              <a:gd name="T81" fmla="*/ 48 h 66"/>
              <a:gd name="T82" fmla="*/ 36 w 42"/>
              <a:gd name="T83" fmla="*/ 48 h 66"/>
              <a:gd name="T84" fmla="*/ 34 w 42"/>
              <a:gd name="T85" fmla="*/ 48 h 66"/>
              <a:gd name="T86" fmla="*/ 34 w 42"/>
              <a:gd name="T87" fmla="*/ 50 h 66"/>
              <a:gd name="T88" fmla="*/ 32 w 42"/>
              <a:gd name="T89" fmla="*/ 52 h 66"/>
              <a:gd name="T90" fmla="*/ 30 w 42"/>
              <a:gd name="T91" fmla="*/ 54 h 66"/>
              <a:gd name="T92" fmla="*/ 28 w 42"/>
              <a:gd name="T93" fmla="*/ 56 h 66"/>
              <a:gd name="T94" fmla="*/ 28 w 42"/>
              <a:gd name="T95" fmla="*/ 56 h 66"/>
              <a:gd name="T96" fmla="*/ 30 w 42"/>
              <a:gd name="T97" fmla="*/ 60 h 66"/>
              <a:gd name="T98" fmla="*/ 28 w 42"/>
              <a:gd name="T99" fmla="*/ 62 h 66"/>
              <a:gd name="T100" fmla="*/ 28 w 42"/>
              <a:gd name="T101" fmla="*/ 62 h 66"/>
              <a:gd name="T102" fmla="*/ 26 w 42"/>
              <a:gd name="T103" fmla="*/ 60 h 66"/>
              <a:gd name="T104" fmla="*/ 24 w 42"/>
              <a:gd name="T105" fmla="*/ 60 h 66"/>
              <a:gd name="T106" fmla="*/ 24 w 42"/>
              <a:gd name="T107" fmla="*/ 62 h 66"/>
              <a:gd name="T108" fmla="*/ 22 w 42"/>
              <a:gd name="T109" fmla="*/ 64 h 66"/>
              <a:gd name="T110" fmla="*/ 20 w 42"/>
              <a:gd name="T111" fmla="*/ 66 h 66"/>
              <a:gd name="T112" fmla="*/ 20 w 42"/>
              <a:gd name="T113" fmla="*/ 66 h 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" h="66">
                <a:moveTo>
                  <a:pt x="20" y="66"/>
                </a:moveTo>
                <a:lnTo>
                  <a:pt x="16" y="64"/>
                </a:lnTo>
                <a:lnTo>
                  <a:pt x="12" y="62"/>
                </a:lnTo>
                <a:lnTo>
                  <a:pt x="10" y="62"/>
                </a:lnTo>
                <a:lnTo>
                  <a:pt x="10" y="60"/>
                </a:lnTo>
                <a:lnTo>
                  <a:pt x="8" y="46"/>
                </a:lnTo>
                <a:lnTo>
                  <a:pt x="2" y="38"/>
                </a:lnTo>
                <a:lnTo>
                  <a:pt x="2" y="36"/>
                </a:lnTo>
                <a:lnTo>
                  <a:pt x="2" y="32"/>
                </a:lnTo>
                <a:lnTo>
                  <a:pt x="2" y="26"/>
                </a:lnTo>
                <a:lnTo>
                  <a:pt x="2" y="20"/>
                </a:lnTo>
                <a:lnTo>
                  <a:pt x="0" y="14"/>
                </a:lnTo>
                <a:lnTo>
                  <a:pt x="2" y="12"/>
                </a:lnTo>
                <a:lnTo>
                  <a:pt x="4" y="10"/>
                </a:lnTo>
                <a:lnTo>
                  <a:pt x="6" y="8"/>
                </a:lnTo>
                <a:lnTo>
                  <a:pt x="8" y="8"/>
                </a:lnTo>
                <a:lnTo>
                  <a:pt x="8" y="6"/>
                </a:lnTo>
                <a:lnTo>
                  <a:pt x="10" y="4"/>
                </a:lnTo>
                <a:lnTo>
                  <a:pt x="10" y="2"/>
                </a:lnTo>
                <a:lnTo>
                  <a:pt x="10" y="0"/>
                </a:lnTo>
                <a:lnTo>
                  <a:pt x="14" y="2"/>
                </a:lnTo>
                <a:lnTo>
                  <a:pt x="18" y="2"/>
                </a:lnTo>
                <a:lnTo>
                  <a:pt x="20" y="2"/>
                </a:lnTo>
                <a:lnTo>
                  <a:pt x="42" y="30"/>
                </a:lnTo>
                <a:lnTo>
                  <a:pt x="40" y="32"/>
                </a:lnTo>
                <a:lnTo>
                  <a:pt x="38" y="34"/>
                </a:lnTo>
                <a:lnTo>
                  <a:pt x="38" y="36"/>
                </a:lnTo>
                <a:lnTo>
                  <a:pt x="38" y="40"/>
                </a:lnTo>
                <a:lnTo>
                  <a:pt x="40" y="40"/>
                </a:lnTo>
                <a:lnTo>
                  <a:pt x="40" y="42"/>
                </a:lnTo>
                <a:lnTo>
                  <a:pt x="40" y="44"/>
                </a:lnTo>
                <a:lnTo>
                  <a:pt x="40" y="46"/>
                </a:lnTo>
                <a:lnTo>
                  <a:pt x="40" y="48"/>
                </a:lnTo>
                <a:lnTo>
                  <a:pt x="38" y="48"/>
                </a:lnTo>
                <a:lnTo>
                  <a:pt x="36" y="48"/>
                </a:lnTo>
                <a:lnTo>
                  <a:pt x="34" y="48"/>
                </a:lnTo>
                <a:lnTo>
                  <a:pt x="34" y="50"/>
                </a:lnTo>
                <a:lnTo>
                  <a:pt x="32" y="52"/>
                </a:lnTo>
                <a:lnTo>
                  <a:pt x="30" y="54"/>
                </a:lnTo>
                <a:lnTo>
                  <a:pt x="28" y="56"/>
                </a:lnTo>
                <a:lnTo>
                  <a:pt x="30" y="60"/>
                </a:lnTo>
                <a:lnTo>
                  <a:pt x="28" y="62"/>
                </a:lnTo>
                <a:lnTo>
                  <a:pt x="26" y="60"/>
                </a:lnTo>
                <a:lnTo>
                  <a:pt x="24" y="60"/>
                </a:lnTo>
                <a:lnTo>
                  <a:pt x="24" y="62"/>
                </a:lnTo>
                <a:lnTo>
                  <a:pt x="22" y="64"/>
                </a:lnTo>
                <a:lnTo>
                  <a:pt x="20" y="6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Freeform 436"/>
          <p:cNvSpPr>
            <a:spLocks/>
          </p:cNvSpPr>
          <p:nvPr/>
        </p:nvSpPr>
        <p:spPr bwMode="gray">
          <a:xfrm>
            <a:off x="3363819" y="3829531"/>
            <a:ext cx="216560" cy="150398"/>
          </a:xfrm>
          <a:custGeom>
            <a:avLst/>
            <a:gdLst>
              <a:gd name="T0" fmla="*/ 118 w 118"/>
              <a:gd name="T1" fmla="*/ 28 h 86"/>
              <a:gd name="T2" fmla="*/ 102 w 118"/>
              <a:gd name="T3" fmla="*/ 32 h 86"/>
              <a:gd name="T4" fmla="*/ 94 w 118"/>
              <a:gd name="T5" fmla="*/ 38 h 86"/>
              <a:gd name="T6" fmla="*/ 86 w 118"/>
              <a:gd name="T7" fmla="*/ 46 h 86"/>
              <a:gd name="T8" fmla="*/ 80 w 118"/>
              <a:gd name="T9" fmla="*/ 54 h 86"/>
              <a:gd name="T10" fmla="*/ 74 w 118"/>
              <a:gd name="T11" fmla="*/ 58 h 86"/>
              <a:gd name="T12" fmla="*/ 68 w 118"/>
              <a:gd name="T13" fmla="*/ 60 h 86"/>
              <a:gd name="T14" fmla="*/ 62 w 118"/>
              <a:gd name="T15" fmla="*/ 62 h 86"/>
              <a:gd name="T16" fmla="*/ 58 w 118"/>
              <a:gd name="T17" fmla="*/ 64 h 86"/>
              <a:gd name="T18" fmla="*/ 54 w 118"/>
              <a:gd name="T19" fmla="*/ 64 h 86"/>
              <a:gd name="T20" fmla="*/ 52 w 118"/>
              <a:gd name="T21" fmla="*/ 64 h 86"/>
              <a:gd name="T22" fmla="*/ 36 w 118"/>
              <a:gd name="T23" fmla="*/ 78 h 86"/>
              <a:gd name="T24" fmla="*/ 6 w 118"/>
              <a:gd name="T25" fmla="*/ 86 h 86"/>
              <a:gd name="T26" fmla="*/ 2 w 118"/>
              <a:gd name="T27" fmla="*/ 84 h 86"/>
              <a:gd name="T28" fmla="*/ 0 w 118"/>
              <a:gd name="T29" fmla="*/ 84 h 86"/>
              <a:gd name="T30" fmla="*/ 0 w 118"/>
              <a:gd name="T31" fmla="*/ 84 h 86"/>
              <a:gd name="T32" fmla="*/ 2 w 118"/>
              <a:gd name="T33" fmla="*/ 84 h 86"/>
              <a:gd name="T34" fmla="*/ 4 w 118"/>
              <a:gd name="T35" fmla="*/ 80 h 86"/>
              <a:gd name="T36" fmla="*/ 4 w 118"/>
              <a:gd name="T37" fmla="*/ 80 h 86"/>
              <a:gd name="T38" fmla="*/ 6 w 118"/>
              <a:gd name="T39" fmla="*/ 80 h 86"/>
              <a:gd name="T40" fmla="*/ 8 w 118"/>
              <a:gd name="T41" fmla="*/ 80 h 86"/>
              <a:gd name="T42" fmla="*/ 10 w 118"/>
              <a:gd name="T43" fmla="*/ 78 h 86"/>
              <a:gd name="T44" fmla="*/ 8 w 118"/>
              <a:gd name="T45" fmla="*/ 74 h 86"/>
              <a:gd name="T46" fmla="*/ 12 w 118"/>
              <a:gd name="T47" fmla="*/ 68 h 86"/>
              <a:gd name="T48" fmla="*/ 14 w 118"/>
              <a:gd name="T49" fmla="*/ 68 h 86"/>
              <a:gd name="T50" fmla="*/ 14 w 118"/>
              <a:gd name="T51" fmla="*/ 66 h 86"/>
              <a:gd name="T52" fmla="*/ 16 w 118"/>
              <a:gd name="T53" fmla="*/ 66 h 86"/>
              <a:gd name="T54" fmla="*/ 18 w 118"/>
              <a:gd name="T55" fmla="*/ 66 h 86"/>
              <a:gd name="T56" fmla="*/ 20 w 118"/>
              <a:gd name="T57" fmla="*/ 66 h 86"/>
              <a:gd name="T58" fmla="*/ 20 w 118"/>
              <a:gd name="T59" fmla="*/ 66 h 86"/>
              <a:gd name="T60" fmla="*/ 22 w 118"/>
              <a:gd name="T61" fmla="*/ 64 h 86"/>
              <a:gd name="T62" fmla="*/ 20 w 118"/>
              <a:gd name="T63" fmla="*/ 62 h 86"/>
              <a:gd name="T64" fmla="*/ 20 w 118"/>
              <a:gd name="T65" fmla="*/ 60 h 86"/>
              <a:gd name="T66" fmla="*/ 20 w 118"/>
              <a:gd name="T67" fmla="*/ 58 h 86"/>
              <a:gd name="T68" fmla="*/ 18 w 118"/>
              <a:gd name="T69" fmla="*/ 56 h 86"/>
              <a:gd name="T70" fmla="*/ 18 w 118"/>
              <a:gd name="T71" fmla="*/ 54 h 86"/>
              <a:gd name="T72" fmla="*/ 18 w 118"/>
              <a:gd name="T73" fmla="*/ 50 h 86"/>
              <a:gd name="T74" fmla="*/ 22 w 118"/>
              <a:gd name="T75" fmla="*/ 48 h 86"/>
              <a:gd name="T76" fmla="*/ 22 w 118"/>
              <a:gd name="T77" fmla="*/ 48 h 86"/>
              <a:gd name="T78" fmla="*/ 24 w 118"/>
              <a:gd name="T79" fmla="*/ 46 h 86"/>
              <a:gd name="T80" fmla="*/ 26 w 118"/>
              <a:gd name="T81" fmla="*/ 44 h 86"/>
              <a:gd name="T82" fmla="*/ 26 w 118"/>
              <a:gd name="T83" fmla="*/ 44 h 86"/>
              <a:gd name="T84" fmla="*/ 28 w 118"/>
              <a:gd name="T85" fmla="*/ 42 h 86"/>
              <a:gd name="T86" fmla="*/ 30 w 118"/>
              <a:gd name="T87" fmla="*/ 38 h 86"/>
              <a:gd name="T88" fmla="*/ 34 w 118"/>
              <a:gd name="T89" fmla="*/ 34 h 86"/>
              <a:gd name="T90" fmla="*/ 38 w 118"/>
              <a:gd name="T91" fmla="*/ 30 h 86"/>
              <a:gd name="T92" fmla="*/ 40 w 118"/>
              <a:gd name="T93" fmla="*/ 24 h 86"/>
              <a:gd name="T94" fmla="*/ 44 w 118"/>
              <a:gd name="T95" fmla="*/ 20 h 86"/>
              <a:gd name="T96" fmla="*/ 48 w 118"/>
              <a:gd name="T97" fmla="*/ 18 h 86"/>
              <a:gd name="T98" fmla="*/ 50 w 118"/>
              <a:gd name="T99" fmla="*/ 16 h 86"/>
              <a:gd name="T100" fmla="*/ 54 w 118"/>
              <a:gd name="T101" fmla="*/ 14 h 86"/>
              <a:gd name="T102" fmla="*/ 66 w 118"/>
              <a:gd name="T103" fmla="*/ 10 h 86"/>
              <a:gd name="T104" fmla="*/ 80 w 118"/>
              <a:gd name="T105" fmla="*/ 6 h 86"/>
              <a:gd name="T106" fmla="*/ 94 w 118"/>
              <a:gd name="T107" fmla="*/ 0 h 86"/>
              <a:gd name="T108" fmla="*/ 104 w 118"/>
              <a:gd name="T109" fmla="*/ 0 h 86"/>
              <a:gd name="T110" fmla="*/ 104 w 118"/>
              <a:gd name="T111" fmla="*/ 0 h 86"/>
              <a:gd name="T112" fmla="*/ 106 w 118"/>
              <a:gd name="T113" fmla="*/ 0 h 86"/>
              <a:gd name="T114" fmla="*/ 108 w 118"/>
              <a:gd name="T115" fmla="*/ 2 h 86"/>
              <a:gd name="T116" fmla="*/ 118 w 118"/>
              <a:gd name="T117" fmla="*/ 28 h 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8" h="86">
                <a:moveTo>
                  <a:pt x="118" y="28"/>
                </a:moveTo>
                <a:lnTo>
                  <a:pt x="102" y="32"/>
                </a:lnTo>
                <a:lnTo>
                  <a:pt x="94" y="38"/>
                </a:lnTo>
                <a:lnTo>
                  <a:pt x="86" y="46"/>
                </a:lnTo>
                <a:lnTo>
                  <a:pt x="80" y="54"/>
                </a:lnTo>
                <a:lnTo>
                  <a:pt x="74" y="58"/>
                </a:lnTo>
                <a:lnTo>
                  <a:pt x="68" y="60"/>
                </a:lnTo>
                <a:lnTo>
                  <a:pt x="62" y="62"/>
                </a:lnTo>
                <a:lnTo>
                  <a:pt x="58" y="64"/>
                </a:lnTo>
                <a:lnTo>
                  <a:pt x="54" y="64"/>
                </a:lnTo>
                <a:lnTo>
                  <a:pt x="52" y="64"/>
                </a:lnTo>
                <a:lnTo>
                  <a:pt x="36" y="78"/>
                </a:lnTo>
                <a:lnTo>
                  <a:pt x="6" y="86"/>
                </a:lnTo>
                <a:lnTo>
                  <a:pt x="2" y="84"/>
                </a:lnTo>
                <a:lnTo>
                  <a:pt x="0" y="84"/>
                </a:lnTo>
                <a:lnTo>
                  <a:pt x="2" y="84"/>
                </a:lnTo>
                <a:lnTo>
                  <a:pt x="4" y="80"/>
                </a:lnTo>
                <a:lnTo>
                  <a:pt x="6" y="80"/>
                </a:lnTo>
                <a:lnTo>
                  <a:pt x="8" y="80"/>
                </a:lnTo>
                <a:lnTo>
                  <a:pt x="10" y="78"/>
                </a:lnTo>
                <a:lnTo>
                  <a:pt x="8" y="74"/>
                </a:lnTo>
                <a:lnTo>
                  <a:pt x="12" y="68"/>
                </a:lnTo>
                <a:lnTo>
                  <a:pt x="14" y="68"/>
                </a:lnTo>
                <a:lnTo>
                  <a:pt x="14" y="66"/>
                </a:lnTo>
                <a:lnTo>
                  <a:pt x="16" y="66"/>
                </a:lnTo>
                <a:lnTo>
                  <a:pt x="18" y="66"/>
                </a:lnTo>
                <a:lnTo>
                  <a:pt x="20" y="66"/>
                </a:lnTo>
                <a:lnTo>
                  <a:pt x="22" y="64"/>
                </a:lnTo>
                <a:lnTo>
                  <a:pt x="20" y="62"/>
                </a:lnTo>
                <a:lnTo>
                  <a:pt x="20" y="60"/>
                </a:lnTo>
                <a:lnTo>
                  <a:pt x="20" y="58"/>
                </a:lnTo>
                <a:lnTo>
                  <a:pt x="18" y="56"/>
                </a:lnTo>
                <a:lnTo>
                  <a:pt x="18" y="54"/>
                </a:lnTo>
                <a:lnTo>
                  <a:pt x="18" y="50"/>
                </a:lnTo>
                <a:lnTo>
                  <a:pt x="22" y="48"/>
                </a:lnTo>
                <a:lnTo>
                  <a:pt x="24" y="46"/>
                </a:lnTo>
                <a:lnTo>
                  <a:pt x="26" y="44"/>
                </a:lnTo>
                <a:lnTo>
                  <a:pt x="28" y="42"/>
                </a:lnTo>
                <a:lnTo>
                  <a:pt x="30" y="38"/>
                </a:lnTo>
                <a:lnTo>
                  <a:pt x="34" y="34"/>
                </a:lnTo>
                <a:lnTo>
                  <a:pt x="38" y="30"/>
                </a:lnTo>
                <a:lnTo>
                  <a:pt x="40" y="24"/>
                </a:lnTo>
                <a:lnTo>
                  <a:pt x="44" y="20"/>
                </a:lnTo>
                <a:lnTo>
                  <a:pt x="48" y="18"/>
                </a:lnTo>
                <a:lnTo>
                  <a:pt x="50" y="16"/>
                </a:lnTo>
                <a:lnTo>
                  <a:pt x="54" y="14"/>
                </a:lnTo>
                <a:lnTo>
                  <a:pt x="66" y="10"/>
                </a:lnTo>
                <a:lnTo>
                  <a:pt x="80" y="6"/>
                </a:lnTo>
                <a:lnTo>
                  <a:pt x="94" y="0"/>
                </a:lnTo>
                <a:lnTo>
                  <a:pt x="104" y="0"/>
                </a:lnTo>
                <a:lnTo>
                  <a:pt x="106" y="0"/>
                </a:lnTo>
                <a:lnTo>
                  <a:pt x="108" y="2"/>
                </a:lnTo>
                <a:lnTo>
                  <a:pt x="118" y="2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Freeform 440"/>
          <p:cNvSpPr>
            <a:spLocks/>
          </p:cNvSpPr>
          <p:nvPr/>
        </p:nvSpPr>
        <p:spPr bwMode="gray">
          <a:xfrm>
            <a:off x="3121565" y="3469276"/>
            <a:ext cx="40376" cy="108426"/>
          </a:xfrm>
          <a:custGeom>
            <a:avLst/>
            <a:gdLst>
              <a:gd name="T0" fmla="*/ 22 w 22"/>
              <a:gd name="T1" fmla="*/ 0 h 62"/>
              <a:gd name="T2" fmla="*/ 16 w 22"/>
              <a:gd name="T3" fmla="*/ 2 h 62"/>
              <a:gd name="T4" fmla="*/ 16 w 22"/>
              <a:gd name="T5" fmla="*/ 2 h 62"/>
              <a:gd name="T6" fmla="*/ 16 w 22"/>
              <a:gd name="T7" fmla="*/ 6 h 62"/>
              <a:gd name="T8" fmla="*/ 16 w 22"/>
              <a:gd name="T9" fmla="*/ 8 h 62"/>
              <a:gd name="T10" fmla="*/ 14 w 22"/>
              <a:gd name="T11" fmla="*/ 12 h 62"/>
              <a:gd name="T12" fmla="*/ 14 w 22"/>
              <a:gd name="T13" fmla="*/ 14 h 62"/>
              <a:gd name="T14" fmla="*/ 14 w 22"/>
              <a:gd name="T15" fmla="*/ 14 h 62"/>
              <a:gd name="T16" fmla="*/ 14 w 22"/>
              <a:gd name="T17" fmla="*/ 16 h 62"/>
              <a:gd name="T18" fmla="*/ 12 w 22"/>
              <a:gd name="T19" fmla="*/ 20 h 62"/>
              <a:gd name="T20" fmla="*/ 8 w 22"/>
              <a:gd name="T21" fmla="*/ 24 h 62"/>
              <a:gd name="T22" fmla="*/ 0 w 22"/>
              <a:gd name="T23" fmla="*/ 30 h 62"/>
              <a:gd name="T24" fmla="*/ 0 w 22"/>
              <a:gd name="T25" fmla="*/ 30 h 62"/>
              <a:gd name="T26" fmla="*/ 2 w 22"/>
              <a:gd name="T27" fmla="*/ 32 h 62"/>
              <a:gd name="T28" fmla="*/ 4 w 22"/>
              <a:gd name="T29" fmla="*/ 38 h 62"/>
              <a:gd name="T30" fmla="*/ 8 w 22"/>
              <a:gd name="T31" fmla="*/ 48 h 62"/>
              <a:gd name="T32" fmla="*/ 18 w 22"/>
              <a:gd name="T33" fmla="*/ 62 h 62"/>
              <a:gd name="T34" fmla="*/ 18 w 22"/>
              <a:gd name="T35" fmla="*/ 60 h 62"/>
              <a:gd name="T36" fmla="*/ 18 w 22"/>
              <a:gd name="T37" fmla="*/ 56 h 62"/>
              <a:gd name="T38" fmla="*/ 18 w 22"/>
              <a:gd name="T39" fmla="*/ 52 h 62"/>
              <a:gd name="T40" fmla="*/ 18 w 22"/>
              <a:gd name="T41" fmla="*/ 44 h 62"/>
              <a:gd name="T42" fmla="*/ 20 w 22"/>
              <a:gd name="T43" fmla="*/ 40 h 62"/>
              <a:gd name="T44" fmla="*/ 20 w 22"/>
              <a:gd name="T45" fmla="*/ 34 h 62"/>
              <a:gd name="T46" fmla="*/ 22 w 22"/>
              <a:gd name="T47" fmla="*/ 32 h 62"/>
              <a:gd name="T48" fmla="*/ 22 w 22"/>
              <a:gd name="T49" fmla="*/ 26 h 62"/>
              <a:gd name="T50" fmla="*/ 22 w 22"/>
              <a:gd name="T51" fmla="*/ 14 h 62"/>
              <a:gd name="T52" fmla="*/ 22 w 22"/>
              <a:gd name="T53" fmla="*/ 0 h 6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" h="62">
                <a:moveTo>
                  <a:pt x="22" y="0"/>
                </a:moveTo>
                <a:lnTo>
                  <a:pt x="16" y="2"/>
                </a:lnTo>
                <a:lnTo>
                  <a:pt x="16" y="6"/>
                </a:lnTo>
                <a:lnTo>
                  <a:pt x="16" y="8"/>
                </a:lnTo>
                <a:lnTo>
                  <a:pt x="14" y="12"/>
                </a:lnTo>
                <a:lnTo>
                  <a:pt x="14" y="14"/>
                </a:lnTo>
                <a:lnTo>
                  <a:pt x="14" y="16"/>
                </a:lnTo>
                <a:lnTo>
                  <a:pt x="12" y="20"/>
                </a:lnTo>
                <a:lnTo>
                  <a:pt x="8" y="24"/>
                </a:lnTo>
                <a:lnTo>
                  <a:pt x="0" y="30"/>
                </a:lnTo>
                <a:lnTo>
                  <a:pt x="2" y="32"/>
                </a:lnTo>
                <a:lnTo>
                  <a:pt x="4" y="38"/>
                </a:lnTo>
                <a:lnTo>
                  <a:pt x="8" y="48"/>
                </a:lnTo>
                <a:lnTo>
                  <a:pt x="18" y="62"/>
                </a:lnTo>
                <a:lnTo>
                  <a:pt x="18" y="60"/>
                </a:lnTo>
                <a:lnTo>
                  <a:pt x="18" y="56"/>
                </a:lnTo>
                <a:lnTo>
                  <a:pt x="18" y="52"/>
                </a:lnTo>
                <a:lnTo>
                  <a:pt x="18" y="44"/>
                </a:lnTo>
                <a:lnTo>
                  <a:pt x="20" y="40"/>
                </a:lnTo>
                <a:lnTo>
                  <a:pt x="20" y="34"/>
                </a:lnTo>
                <a:lnTo>
                  <a:pt x="22" y="32"/>
                </a:lnTo>
                <a:lnTo>
                  <a:pt x="22" y="26"/>
                </a:lnTo>
                <a:lnTo>
                  <a:pt x="22" y="14"/>
                </a:lnTo>
                <a:lnTo>
                  <a:pt x="22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" name="Freeform 441"/>
          <p:cNvSpPr>
            <a:spLocks/>
          </p:cNvSpPr>
          <p:nvPr/>
        </p:nvSpPr>
        <p:spPr bwMode="gray">
          <a:xfrm>
            <a:off x="3161941" y="3350356"/>
            <a:ext cx="146820" cy="132910"/>
          </a:xfrm>
          <a:custGeom>
            <a:avLst/>
            <a:gdLst>
              <a:gd name="T0" fmla="*/ 70 w 80"/>
              <a:gd name="T1" fmla="*/ 4 h 76"/>
              <a:gd name="T2" fmla="*/ 64 w 80"/>
              <a:gd name="T3" fmla="*/ 6 h 76"/>
              <a:gd name="T4" fmla="*/ 60 w 80"/>
              <a:gd name="T5" fmla="*/ 6 h 76"/>
              <a:gd name="T6" fmla="*/ 56 w 80"/>
              <a:gd name="T7" fmla="*/ 10 h 76"/>
              <a:gd name="T8" fmla="*/ 54 w 80"/>
              <a:gd name="T9" fmla="*/ 12 h 76"/>
              <a:gd name="T10" fmla="*/ 44 w 80"/>
              <a:gd name="T11" fmla="*/ 16 h 76"/>
              <a:gd name="T12" fmla="*/ 32 w 80"/>
              <a:gd name="T13" fmla="*/ 16 h 76"/>
              <a:gd name="T14" fmla="*/ 24 w 80"/>
              <a:gd name="T15" fmla="*/ 14 h 76"/>
              <a:gd name="T16" fmla="*/ 20 w 80"/>
              <a:gd name="T17" fmla="*/ 12 h 76"/>
              <a:gd name="T18" fmla="*/ 16 w 80"/>
              <a:gd name="T19" fmla="*/ 14 h 76"/>
              <a:gd name="T20" fmla="*/ 16 w 80"/>
              <a:gd name="T21" fmla="*/ 16 h 76"/>
              <a:gd name="T22" fmla="*/ 10 w 80"/>
              <a:gd name="T23" fmla="*/ 24 h 76"/>
              <a:gd name="T24" fmla="*/ 8 w 80"/>
              <a:gd name="T25" fmla="*/ 24 h 76"/>
              <a:gd name="T26" fmla="*/ 6 w 80"/>
              <a:gd name="T27" fmla="*/ 24 h 76"/>
              <a:gd name="T28" fmla="*/ 4 w 80"/>
              <a:gd name="T29" fmla="*/ 24 h 76"/>
              <a:gd name="T30" fmla="*/ 6 w 80"/>
              <a:gd name="T31" fmla="*/ 26 h 76"/>
              <a:gd name="T32" fmla="*/ 6 w 80"/>
              <a:gd name="T33" fmla="*/ 30 h 76"/>
              <a:gd name="T34" fmla="*/ 4 w 80"/>
              <a:gd name="T35" fmla="*/ 34 h 76"/>
              <a:gd name="T36" fmla="*/ 4 w 80"/>
              <a:gd name="T37" fmla="*/ 36 h 76"/>
              <a:gd name="T38" fmla="*/ 2 w 80"/>
              <a:gd name="T39" fmla="*/ 42 h 76"/>
              <a:gd name="T40" fmla="*/ 4 w 80"/>
              <a:gd name="T41" fmla="*/ 42 h 76"/>
              <a:gd name="T42" fmla="*/ 8 w 80"/>
              <a:gd name="T43" fmla="*/ 42 h 76"/>
              <a:gd name="T44" fmla="*/ 12 w 80"/>
              <a:gd name="T45" fmla="*/ 44 h 76"/>
              <a:gd name="T46" fmla="*/ 8 w 80"/>
              <a:gd name="T47" fmla="*/ 50 h 76"/>
              <a:gd name="T48" fmla="*/ 8 w 80"/>
              <a:gd name="T49" fmla="*/ 54 h 76"/>
              <a:gd name="T50" fmla="*/ 6 w 80"/>
              <a:gd name="T51" fmla="*/ 58 h 76"/>
              <a:gd name="T52" fmla="*/ 4 w 80"/>
              <a:gd name="T53" fmla="*/ 62 h 76"/>
              <a:gd name="T54" fmla="*/ 4 w 80"/>
              <a:gd name="T55" fmla="*/ 62 h 76"/>
              <a:gd name="T56" fmla="*/ 2 w 80"/>
              <a:gd name="T57" fmla="*/ 66 h 76"/>
              <a:gd name="T58" fmla="*/ 0 w 80"/>
              <a:gd name="T59" fmla="*/ 68 h 76"/>
              <a:gd name="T60" fmla="*/ 4 w 80"/>
              <a:gd name="T61" fmla="*/ 70 h 76"/>
              <a:gd name="T62" fmla="*/ 4 w 80"/>
              <a:gd name="T63" fmla="*/ 72 h 76"/>
              <a:gd name="T64" fmla="*/ 8 w 80"/>
              <a:gd name="T65" fmla="*/ 76 h 76"/>
              <a:gd name="T66" fmla="*/ 16 w 80"/>
              <a:gd name="T67" fmla="*/ 76 h 76"/>
              <a:gd name="T68" fmla="*/ 66 w 80"/>
              <a:gd name="T69" fmla="*/ 38 h 76"/>
              <a:gd name="T70" fmla="*/ 66 w 80"/>
              <a:gd name="T71" fmla="*/ 34 h 76"/>
              <a:gd name="T72" fmla="*/ 66 w 80"/>
              <a:gd name="T73" fmla="*/ 30 h 76"/>
              <a:gd name="T74" fmla="*/ 66 w 80"/>
              <a:gd name="T75" fmla="*/ 26 h 76"/>
              <a:gd name="T76" fmla="*/ 66 w 80"/>
              <a:gd name="T77" fmla="*/ 22 h 76"/>
              <a:gd name="T78" fmla="*/ 70 w 80"/>
              <a:gd name="T79" fmla="*/ 20 h 76"/>
              <a:gd name="T80" fmla="*/ 72 w 80"/>
              <a:gd name="T81" fmla="*/ 14 h 76"/>
              <a:gd name="T82" fmla="*/ 74 w 80"/>
              <a:gd name="T83" fmla="*/ 12 h 76"/>
              <a:gd name="T84" fmla="*/ 78 w 80"/>
              <a:gd name="T85" fmla="*/ 4 h 76"/>
              <a:gd name="T86" fmla="*/ 80 w 80"/>
              <a:gd name="T87" fmla="*/ 0 h 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0" h="76">
                <a:moveTo>
                  <a:pt x="72" y="2"/>
                </a:moveTo>
                <a:lnTo>
                  <a:pt x="70" y="4"/>
                </a:lnTo>
                <a:lnTo>
                  <a:pt x="66" y="6"/>
                </a:lnTo>
                <a:lnTo>
                  <a:pt x="64" y="6"/>
                </a:lnTo>
                <a:lnTo>
                  <a:pt x="62" y="6"/>
                </a:lnTo>
                <a:lnTo>
                  <a:pt x="60" y="6"/>
                </a:lnTo>
                <a:lnTo>
                  <a:pt x="58" y="8"/>
                </a:lnTo>
                <a:lnTo>
                  <a:pt x="56" y="10"/>
                </a:lnTo>
                <a:lnTo>
                  <a:pt x="54" y="12"/>
                </a:lnTo>
                <a:lnTo>
                  <a:pt x="50" y="14"/>
                </a:lnTo>
                <a:lnTo>
                  <a:pt x="44" y="16"/>
                </a:lnTo>
                <a:lnTo>
                  <a:pt x="38" y="16"/>
                </a:lnTo>
                <a:lnTo>
                  <a:pt x="32" y="16"/>
                </a:lnTo>
                <a:lnTo>
                  <a:pt x="28" y="16"/>
                </a:lnTo>
                <a:lnTo>
                  <a:pt x="24" y="14"/>
                </a:lnTo>
                <a:lnTo>
                  <a:pt x="20" y="12"/>
                </a:lnTo>
                <a:lnTo>
                  <a:pt x="18" y="12"/>
                </a:lnTo>
                <a:lnTo>
                  <a:pt x="16" y="14"/>
                </a:lnTo>
                <a:lnTo>
                  <a:pt x="16" y="16"/>
                </a:lnTo>
                <a:lnTo>
                  <a:pt x="12" y="20"/>
                </a:lnTo>
                <a:lnTo>
                  <a:pt x="10" y="24"/>
                </a:lnTo>
                <a:lnTo>
                  <a:pt x="8" y="24"/>
                </a:lnTo>
                <a:lnTo>
                  <a:pt x="6" y="24"/>
                </a:lnTo>
                <a:lnTo>
                  <a:pt x="4" y="22"/>
                </a:lnTo>
                <a:lnTo>
                  <a:pt x="4" y="24"/>
                </a:lnTo>
                <a:lnTo>
                  <a:pt x="6" y="26"/>
                </a:lnTo>
                <a:lnTo>
                  <a:pt x="6" y="28"/>
                </a:lnTo>
                <a:lnTo>
                  <a:pt x="6" y="30"/>
                </a:lnTo>
                <a:lnTo>
                  <a:pt x="6" y="32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2" y="42"/>
                </a:lnTo>
                <a:lnTo>
                  <a:pt x="4" y="42"/>
                </a:lnTo>
                <a:lnTo>
                  <a:pt x="6" y="42"/>
                </a:lnTo>
                <a:lnTo>
                  <a:pt x="8" y="42"/>
                </a:lnTo>
                <a:lnTo>
                  <a:pt x="10" y="42"/>
                </a:lnTo>
                <a:lnTo>
                  <a:pt x="12" y="44"/>
                </a:lnTo>
                <a:lnTo>
                  <a:pt x="12" y="46"/>
                </a:lnTo>
                <a:lnTo>
                  <a:pt x="8" y="50"/>
                </a:lnTo>
                <a:lnTo>
                  <a:pt x="8" y="52"/>
                </a:lnTo>
                <a:lnTo>
                  <a:pt x="8" y="54"/>
                </a:lnTo>
                <a:lnTo>
                  <a:pt x="8" y="56"/>
                </a:lnTo>
                <a:lnTo>
                  <a:pt x="6" y="58"/>
                </a:lnTo>
                <a:lnTo>
                  <a:pt x="6" y="60"/>
                </a:lnTo>
                <a:lnTo>
                  <a:pt x="4" y="62"/>
                </a:lnTo>
                <a:lnTo>
                  <a:pt x="4" y="64"/>
                </a:lnTo>
                <a:lnTo>
                  <a:pt x="2" y="66"/>
                </a:lnTo>
                <a:lnTo>
                  <a:pt x="0" y="68"/>
                </a:lnTo>
                <a:lnTo>
                  <a:pt x="2" y="70"/>
                </a:lnTo>
                <a:lnTo>
                  <a:pt x="4" y="70"/>
                </a:lnTo>
                <a:lnTo>
                  <a:pt x="4" y="72"/>
                </a:lnTo>
                <a:lnTo>
                  <a:pt x="6" y="74"/>
                </a:lnTo>
                <a:lnTo>
                  <a:pt x="8" y="76"/>
                </a:lnTo>
                <a:lnTo>
                  <a:pt x="12" y="76"/>
                </a:lnTo>
                <a:lnTo>
                  <a:pt x="16" y="76"/>
                </a:lnTo>
                <a:lnTo>
                  <a:pt x="22" y="74"/>
                </a:lnTo>
                <a:lnTo>
                  <a:pt x="66" y="38"/>
                </a:lnTo>
                <a:lnTo>
                  <a:pt x="66" y="36"/>
                </a:lnTo>
                <a:lnTo>
                  <a:pt x="66" y="34"/>
                </a:lnTo>
                <a:lnTo>
                  <a:pt x="66" y="32"/>
                </a:lnTo>
                <a:lnTo>
                  <a:pt x="66" y="30"/>
                </a:lnTo>
                <a:lnTo>
                  <a:pt x="66" y="28"/>
                </a:lnTo>
                <a:lnTo>
                  <a:pt x="66" y="26"/>
                </a:lnTo>
                <a:lnTo>
                  <a:pt x="66" y="24"/>
                </a:lnTo>
                <a:lnTo>
                  <a:pt x="66" y="22"/>
                </a:lnTo>
                <a:lnTo>
                  <a:pt x="68" y="22"/>
                </a:lnTo>
                <a:lnTo>
                  <a:pt x="70" y="20"/>
                </a:lnTo>
                <a:lnTo>
                  <a:pt x="72" y="18"/>
                </a:lnTo>
                <a:lnTo>
                  <a:pt x="72" y="14"/>
                </a:lnTo>
                <a:lnTo>
                  <a:pt x="74" y="14"/>
                </a:lnTo>
                <a:lnTo>
                  <a:pt x="74" y="12"/>
                </a:lnTo>
                <a:lnTo>
                  <a:pt x="76" y="8"/>
                </a:lnTo>
                <a:lnTo>
                  <a:pt x="78" y="4"/>
                </a:lnTo>
                <a:lnTo>
                  <a:pt x="78" y="2"/>
                </a:lnTo>
                <a:lnTo>
                  <a:pt x="80" y="0"/>
                </a:lnTo>
                <a:lnTo>
                  <a:pt x="72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Freeform 434"/>
          <p:cNvSpPr>
            <a:spLocks/>
          </p:cNvSpPr>
          <p:nvPr/>
        </p:nvSpPr>
        <p:spPr bwMode="gray">
          <a:xfrm>
            <a:off x="3154600" y="3507750"/>
            <a:ext cx="495518" cy="405724"/>
          </a:xfrm>
          <a:custGeom>
            <a:avLst/>
            <a:gdLst>
              <a:gd name="T0" fmla="*/ 34 w 270"/>
              <a:gd name="T1" fmla="*/ 8 h 232"/>
              <a:gd name="T2" fmla="*/ 42 w 270"/>
              <a:gd name="T3" fmla="*/ 24 h 232"/>
              <a:gd name="T4" fmla="*/ 36 w 270"/>
              <a:gd name="T5" fmla="*/ 30 h 232"/>
              <a:gd name="T6" fmla="*/ 30 w 270"/>
              <a:gd name="T7" fmla="*/ 36 h 232"/>
              <a:gd name="T8" fmla="*/ 26 w 270"/>
              <a:gd name="T9" fmla="*/ 40 h 232"/>
              <a:gd name="T10" fmla="*/ 0 w 270"/>
              <a:gd name="T11" fmla="*/ 40 h 232"/>
              <a:gd name="T12" fmla="*/ 6 w 270"/>
              <a:gd name="T13" fmla="*/ 56 h 232"/>
              <a:gd name="T14" fmla="*/ 8 w 270"/>
              <a:gd name="T15" fmla="*/ 60 h 232"/>
              <a:gd name="T16" fmla="*/ 12 w 270"/>
              <a:gd name="T17" fmla="*/ 68 h 232"/>
              <a:gd name="T18" fmla="*/ 18 w 270"/>
              <a:gd name="T19" fmla="*/ 78 h 232"/>
              <a:gd name="T20" fmla="*/ 26 w 270"/>
              <a:gd name="T21" fmla="*/ 90 h 232"/>
              <a:gd name="T22" fmla="*/ 38 w 270"/>
              <a:gd name="T23" fmla="*/ 110 h 232"/>
              <a:gd name="T24" fmla="*/ 42 w 270"/>
              <a:gd name="T25" fmla="*/ 118 h 232"/>
              <a:gd name="T26" fmla="*/ 52 w 270"/>
              <a:gd name="T27" fmla="*/ 140 h 232"/>
              <a:gd name="T28" fmla="*/ 68 w 270"/>
              <a:gd name="T29" fmla="*/ 170 h 232"/>
              <a:gd name="T30" fmla="*/ 80 w 270"/>
              <a:gd name="T31" fmla="*/ 188 h 232"/>
              <a:gd name="T32" fmla="*/ 92 w 270"/>
              <a:gd name="T33" fmla="*/ 212 h 232"/>
              <a:gd name="T34" fmla="*/ 96 w 270"/>
              <a:gd name="T35" fmla="*/ 212 h 232"/>
              <a:gd name="T36" fmla="*/ 100 w 270"/>
              <a:gd name="T37" fmla="*/ 210 h 232"/>
              <a:gd name="T38" fmla="*/ 104 w 270"/>
              <a:gd name="T39" fmla="*/ 206 h 232"/>
              <a:gd name="T40" fmla="*/ 104 w 270"/>
              <a:gd name="T41" fmla="*/ 202 h 232"/>
              <a:gd name="T42" fmla="*/ 106 w 270"/>
              <a:gd name="T43" fmla="*/ 204 h 232"/>
              <a:gd name="T44" fmla="*/ 110 w 270"/>
              <a:gd name="T45" fmla="*/ 204 h 232"/>
              <a:gd name="T46" fmla="*/ 136 w 270"/>
              <a:gd name="T47" fmla="*/ 232 h 232"/>
              <a:gd name="T48" fmla="*/ 140 w 270"/>
              <a:gd name="T49" fmla="*/ 228 h 232"/>
              <a:gd name="T50" fmla="*/ 146 w 270"/>
              <a:gd name="T51" fmla="*/ 220 h 232"/>
              <a:gd name="T52" fmla="*/ 152 w 270"/>
              <a:gd name="T53" fmla="*/ 212 h 232"/>
              <a:gd name="T54" fmla="*/ 158 w 270"/>
              <a:gd name="T55" fmla="*/ 204 h 232"/>
              <a:gd name="T56" fmla="*/ 166 w 270"/>
              <a:gd name="T57" fmla="*/ 200 h 232"/>
              <a:gd name="T58" fmla="*/ 194 w 270"/>
              <a:gd name="T59" fmla="*/ 188 h 232"/>
              <a:gd name="T60" fmla="*/ 220 w 270"/>
              <a:gd name="T61" fmla="*/ 184 h 232"/>
              <a:gd name="T62" fmla="*/ 224 w 270"/>
              <a:gd name="T63" fmla="*/ 182 h 232"/>
              <a:gd name="T64" fmla="*/ 248 w 270"/>
              <a:gd name="T65" fmla="*/ 170 h 232"/>
              <a:gd name="T66" fmla="*/ 268 w 270"/>
              <a:gd name="T67" fmla="*/ 148 h 232"/>
              <a:gd name="T68" fmla="*/ 268 w 270"/>
              <a:gd name="T69" fmla="*/ 132 h 232"/>
              <a:gd name="T70" fmla="*/ 268 w 270"/>
              <a:gd name="T71" fmla="*/ 126 h 232"/>
              <a:gd name="T72" fmla="*/ 270 w 270"/>
              <a:gd name="T73" fmla="*/ 122 h 232"/>
              <a:gd name="T74" fmla="*/ 234 w 270"/>
              <a:gd name="T75" fmla="*/ 124 h 232"/>
              <a:gd name="T76" fmla="*/ 232 w 270"/>
              <a:gd name="T77" fmla="*/ 122 h 232"/>
              <a:gd name="T78" fmla="*/ 228 w 270"/>
              <a:gd name="T79" fmla="*/ 120 h 232"/>
              <a:gd name="T80" fmla="*/ 228 w 270"/>
              <a:gd name="T81" fmla="*/ 116 h 232"/>
              <a:gd name="T82" fmla="*/ 220 w 270"/>
              <a:gd name="T83" fmla="*/ 108 h 232"/>
              <a:gd name="T84" fmla="*/ 216 w 270"/>
              <a:gd name="T85" fmla="*/ 110 h 232"/>
              <a:gd name="T86" fmla="*/ 210 w 270"/>
              <a:gd name="T87" fmla="*/ 110 h 232"/>
              <a:gd name="T88" fmla="*/ 206 w 270"/>
              <a:gd name="T89" fmla="*/ 106 h 232"/>
              <a:gd name="T90" fmla="*/ 202 w 270"/>
              <a:gd name="T91" fmla="*/ 98 h 232"/>
              <a:gd name="T92" fmla="*/ 196 w 270"/>
              <a:gd name="T93" fmla="*/ 88 h 232"/>
              <a:gd name="T94" fmla="*/ 192 w 270"/>
              <a:gd name="T95" fmla="*/ 80 h 232"/>
              <a:gd name="T96" fmla="*/ 172 w 270"/>
              <a:gd name="T97" fmla="*/ 54 h 232"/>
              <a:gd name="T98" fmla="*/ 154 w 270"/>
              <a:gd name="T99" fmla="*/ 52 h 232"/>
              <a:gd name="T100" fmla="*/ 150 w 270"/>
              <a:gd name="T101" fmla="*/ 48 h 232"/>
              <a:gd name="T102" fmla="*/ 144 w 270"/>
              <a:gd name="T103" fmla="*/ 46 h 232"/>
              <a:gd name="T104" fmla="*/ 138 w 270"/>
              <a:gd name="T105" fmla="*/ 40 h 232"/>
              <a:gd name="T106" fmla="*/ 130 w 270"/>
              <a:gd name="T107" fmla="*/ 34 h 232"/>
              <a:gd name="T108" fmla="*/ 120 w 270"/>
              <a:gd name="T109" fmla="*/ 28 h 232"/>
              <a:gd name="T110" fmla="*/ 102 w 270"/>
              <a:gd name="T111" fmla="*/ 16 h 232"/>
              <a:gd name="T112" fmla="*/ 68 w 270"/>
              <a:gd name="T113" fmla="*/ 4 h 232"/>
              <a:gd name="T114" fmla="*/ 62 w 270"/>
              <a:gd name="T115" fmla="*/ 0 h 232"/>
              <a:gd name="T116" fmla="*/ 58 w 270"/>
              <a:gd name="T117" fmla="*/ 2 h 2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0" h="232">
                <a:moveTo>
                  <a:pt x="54" y="4"/>
                </a:moveTo>
                <a:lnTo>
                  <a:pt x="34" y="8"/>
                </a:lnTo>
                <a:lnTo>
                  <a:pt x="42" y="22"/>
                </a:lnTo>
                <a:lnTo>
                  <a:pt x="42" y="24"/>
                </a:lnTo>
                <a:lnTo>
                  <a:pt x="40" y="26"/>
                </a:lnTo>
                <a:lnTo>
                  <a:pt x="36" y="30"/>
                </a:lnTo>
                <a:lnTo>
                  <a:pt x="34" y="34"/>
                </a:lnTo>
                <a:lnTo>
                  <a:pt x="30" y="36"/>
                </a:lnTo>
                <a:lnTo>
                  <a:pt x="28" y="38"/>
                </a:lnTo>
                <a:lnTo>
                  <a:pt x="26" y="40"/>
                </a:lnTo>
                <a:lnTo>
                  <a:pt x="24" y="42"/>
                </a:lnTo>
                <a:lnTo>
                  <a:pt x="0" y="40"/>
                </a:lnTo>
                <a:lnTo>
                  <a:pt x="2" y="46"/>
                </a:lnTo>
                <a:lnTo>
                  <a:pt x="6" y="56"/>
                </a:lnTo>
                <a:lnTo>
                  <a:pt x="6" y="58"/>
                </a:lnTo>
                <a:lnTo>
                  <a:pt x="8" y="60"/>
                </a:lnTo>
                <a:lnTo>
                  <a:pt x="10" y="64"/>
                </a:lnTo>
                <a:lnTo>
                  <a:pt x="12" y="68"/>
                </a:lnTo>
                <a:lnTo>
                  <a:pt x="16" y="74"/>
                </a:lnTo>
                <a:lnTo>
                  <a:pt x="18" y="78"/>
                </a:lnTo>
                <a:lnTo>
                  <a:pt x="22" y="82"/>
                </a:lnTo>
                <a:lnTo>
                  <a:pt x="26" y="90"/>
                </a:lnTo>
                <a:lnTo>
                  <a:pt x="34" y="100"/>
                </a:lnTo>
                <a:lnTo>
                  <a:pt x="38" y="110"/>
                </a:lnTo>
                <a:lnTo>
                  <a:pt x="42" y="114"/>
                </a:lnTo>
                <a:lnTo>
                  <a:pt x="42" y="118"/>
                </a:lnTo>
                <a:lnTo>
                  <a:pt x="46" y="128"/>
                </a:lnTo>
                <a:lnTo>
                  <a:pt x="52" y="140"/>
                </a:lnTo>
                <a:lnTo>
                  <a:pt x="58" y="152"/>
                </a:lnTo>
                <a:lnTo>
                  <a:pt x="68" y="170"/>
                </a:lnTo>
                <a:lnTo>
                  <a:pt x="72" y="176"/>
                </a:lnTo>
                <a:lnTo>
                  <a:pt x="80" y="188"/>
                </a:lnTo>
                <a:lnTo>
                  <a:pt x="86" y="202"/>
                </a:lnTo>
                <a:lnTo>
                  <a:pt x="92" y="212"/>
                </a:lnTo>
                <a:lnTo>
                  <a:pt x="94" y="216"/>
                </a:lnTo>
                <a:lnTo>
                  <a:pt x="96" y="212"/>
                </a:lnTo>
                <a:lnTo>
                  <a:pt x="98" y="212"/>
                </a:lnTo>
                <a:lnTo>
                  <a:pt x="100" y="210"/>
                </a:lnTo>
                <a:lnTo>
                  <a:pt x="102" y="210"/>
                </a:lnTo>
                <a:lnTo>
                  <a:pt x="104" y="206"/>
                </a:lnTo>
                <a:lnTo>
                  <a:pt x="104" y="202"/>
                </a:lnTo>
                <a:lnTo>
                  <a:pt x="106" y="204"/>
                </a:lnTo>
                <a:lnTo>
                  <a:pt x="108" y="204"/>
                </a:lnTo>
                <a:lnTo>
                  <a:pt x="110" y="204"/>
                </a:lnTo>
                <a:lnTo>
                  <a:pt x="114" y="204"/>
                </a:lnTo>
                <a:lnTo>
                  <a:pt x="136" y="232"/>
                </a:lnTo>
                <a:lnTo>
                  <a:pt x="140" y="228"/>
                </a:lnTo>
                <a:lnTo>
                  <a:pt x="142" y="224"/>
                </a:lnTo>
                <a:lnTo>
                  <a:pt x="146" y="220"/>
                </a:lnTo>
                <a:lnTo>
                  <a:pt x="148" y="216"/>
                </a:lnTo>
                <a:lnTo>
                  <a:pt x="152" y="212"/>
                </a:lnTo>
                <a:lnTo>
                  <a:pt x="156" y="206"/>
                </a:lnTo>
                <a:lnTo>
                  <a:pt x="158" y="204"/>
                </a:lnTo>
                <a:lnTo>
                  <a:pt x="160" y="202"/>
                </a:lnTo>
                <a:lnTo>
                  <a:pt x="166" y="200"/>
                </a:lnTo>
                <a:lnTo>
                  <a:pt x="178" y="194"/>
                </a:lnTo>
                <a:lnTo>
                  <a:pt x="194" y="188"/>
                </a:lnTo>
                <a:lnTo>
                  <a:pt x="208" y="184"/>
                </a:lnTo>
                <a:lnTo>
                  <a:pt x="220" y="184"/>
                </a:lnTo>
                <a:lnTo>
                  <a:pt x="220" y="182"/>
                </a:lnTo>
                <a:lnTo>
                  <a:pt x="224" y="182"/>
                </a:lnTo>
                <a:lnTo>
                  <a:pt x="236" y="178"/>
                </a:lnTo>
                <a:lnTo>
                  <a:pt x="248" y="170"/>
                </a:lnTo>
                <a:lnTo>
                  <a:pt x="260" y="160"/>
                </a:lnTo>
                <a:lnTo>
                  <a:pt x="268" y="148"/>
                </a:lnTo>
                <a:lnTo>
                  <a:pt x="270" y="132"/>
                </a:lnTo>
                <a:lnTo>
                  <a:pt x="268" y="132"/>
                </a:lnTo>
                <a:lnTo>
                  <a:pt x="268" y="130"/>
                </a:lnTo>
                <a:lnTo>
                  <a:pt x="268" y="126"/>
                </a:lnTo>
                <a:lnTo>
                  <a:pt x="268" y="124"/>
                </a:lnTo>
                <a:lnTo>
                  <a:pt x="270" y="122"/>
                </a:lnTo>
                <a:lnTo>
                  <a:pt x="254" y="124"/>
                </a:lnTo>
                <a:lnTo>
                  <a:pt x="234" y="124"/>
                </a:lnTo>
                <a:lnTo>
                  <a:pt x="232" y="122"/>
                </a:lnTo>
                <a:lnTo>
                  <a:pt x="230" y="122"/>
                </a:lnTo>
                <a:lnTo>
                  <a:pt x="228" y="120"/>
                </a:lnTo>
                <a:lnTo>
                  <a:pt x="228" y="118"/>
                </a:lnTo>
                <a:lnTo>
                  <a:pt x="228" y="116"/>
                </a:lnTo>
                <a:lnTo>
                  <a:pt x="230" y="110"/>
                </a:lnTo>
                <a:lnTo>
                  <a:pt x="220" y="108"/>
                </a:lnTo>
                <a:lnTo>
                  <a:pt x="218" y="108"/>
                </a:lnTo>
                <a:lnTo>
                  <a:pt x="216" y="110"/>
                </a:lnTo>
                <a:lnTo>
                  <a:pt x="214" y="110"/>
                </a:lnTo>
                <a:lnTo>
                  <a:pt x="210" y="110"/>
                </a:lnTo>
                <a:lnTo>
                  <a:pt x="206" y="108"/>
                </a:lnTo>
                <a:lnTo>
                  <a:pt x="206" y="106"/>
                </a:lnTo>
                <a:lnTo>
                  <a:pt x="204" y="102"/>
                </a:lnTo>
                <a:lnTo>
                  <a:pt x="202" y="98"/>
                </a:lnTo>
                <a:lnTo>
                  <a:pt x="200" y="92"/>
                </a:lnTo>
                <a:lnTo>
                  <a:pt x="196" y="88"/>
                </a:lnTo>
                <a:lnTo>
                  <a:pt x="194" y="84"/>
                </a:lnTo>
                <a:lnTo>
                  <a:pt x="192" y="80"/>
                </a:lnTo>
                <a:lnTo>
                  <a:pt x="172" y="54"/>
                </a:lnTo>
                <a:lnTo>
                  <a:pt x="154" y="54"/>
                </a:lnTo>
                <a:lnTo>
                  <a:pt x="154" y="52"/>
                </a:lnTo>
                <a:lnTo>
                  <a:pt x="152" y="50"/>
                </a:lnTo>
                <a:lnTo>
                  <a:pt x="150" y="48"/>
                </a:lnTo>
                <a:lnTo>
                  <a:pt x="144" y="46"/>
                </a:lnTo>
                <a:lnTo>
                  <a:pt x="142" y="44"/>
                </a:lnTo>
                <a:lnTo>
                  <a:pt x="138" y="40"/>
                </a:lnTo>
                <a:lnTo>
                  <a:pt x="134" y="38"/>
                </a:lnTo>
                <a:lnTo>
                  <a:pt x="130" y="34"/>
                </a:lnTo>
                <a:lnTo>
                  <a:pt x="124" y="30"/>
                </a:lnTo>
                <a:lnTo>
                  <a:pt x="120" y="28"/>
                </a:lnTo>
                <a:lnTo>
                  <a:pt x="114" y="26"/>
                </a:lnTo>
                <a:lnTo>
                  <a:pt x="102" y="16"/>
                </a:lnTo>
                <a:lnTo>
                  <a:pt x="94" y="16"/>
                </a:lnTo>
                <a:lnTo>
                  <a:pt x="68" y="4"/>
                </a:lnTo>
                <a:lnTo>
                  <a:pt x="62" y="0"/>
                </a:lnTo>
                <a:lnTo>
                  <a:pt x="60" y="2"/>
                </a:lnTo>
                <a:lnTo>
                  <a:pt x="58" y="2"/>
                </a:lnTo>
                <a:lnTo>
                  <a:pt x="54" y="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Freeform 437"/>
          <p:cNvSpPr>
            <a:spLocks/>
          </p:cNvSpPr>
          <p:nvPr/>
        </p:nvSpPr>
        <p:spPr bwMode="gray">
          <a:xfrm>
            <a:off x="3558355" y="3700119"/>
            <a:ext cx="168843" cy="178379"/>
          </a:xfrm>
          <a:custGeom>
            <a:avLst/>
            <a:gdLst>
              <a:gd name="T0" fmla="*/ 72 w 92"/>
              <a:gd name="T1" fmla="*/ 0 h 102"/>
              <a:gd name="T2" fmla="*/ 72 w 92"/>
              <a:gd name="T3" fmla="*/ 4 h 102"/>
              <a:gd name="T4" fmla="*/ 72 w 92"/>
              <a:gd name="T5" fmla="*/ 8 h 102"/>
              <a:gd name="T6" fmla="*/ 72 w 92"/>
              <a:gd name="T7" fmla="*/ 8 h 102"/>
              <a:gd name="T8" fmla="*/ 76 w 92"/>
              <a:gd name="T9" fmla="*/ 14 h 102"/>
              <a:gd name="T10" fmla="*/ 80 w 92"/>
              <a:gd name="T11" fmla="*/ 18 h 102"/>
              <a:gd name="T12" fmla="*/ 84 w 92"/>
              <a:gd name="T13" fmla="*/ 22 h 102"/>
              <a:gd name="T14" fmla="*/ 88 w 92"/>
              <a:gd name="T15" fmla="*/ 22 h 102"/>
              <a:gd name="T16" fmla="*/ 90 w 92"/>
              <a:gd name="T17" fmla="*/ 24 h 102"/>
              <a:gd name="T18" fmla="*/ 90 w 92"/>
              <a:gd name="T19" fmla="*/ 24 h 102"/>
              <a:gd name="T20" fmla="*/ 92 w 92"/>
              <a:gd name="T21" fmla="*/ 30 h 102"/>
              <a:gd name="T22" fmla="*/ 92 w 92"/>
              <a:gd name="T23" fmla="*/ 34 h 102"/>
              <a:gd name="T24" fmla="*/ 90 w 92"/>
              <a:gd name="T25" fmla="*/ 40 h 102"/>
              <a:gd name="T26" fmla="*/ 86 w 92"/>
              <a:gd name="T27" fmla="*/ 44 h 102"/>
              <a:gd name="T28" fmla="*/ 82 w 92"/>
              <a:gd name="T29" fmla="*/ 46 h 102"/>
              <a:gd name="T30" fmla="*/ 78 w 92"/>
              <a:gd name="T31" fmla="*/ 50 h 102"/>
              <a:gd name="T32" fmla="*/ 76 w 92"/>
              <a:gd name="T33" fmla="*/ 50 h 102"/>
              <a:gd name="T34" fmla="*/ 74 w 92"/>
              <a:gd name="T35" fmla="*/ 50 h 102"/>
              <a:gd name="T36" fmla="*/ 74 w 92"/>
              <a:gd name="T37" fmla="*/ 56 h 102"/>
              <a:gd name="T38" fmla="*/ 72 w 92"/>
              <a:gd name="T39" fmla="*/ 58 h 102"/>
              <a:gd name="T40" fmla="*/ 70 w 92"/>
              <a:gd name="T41" fmla="*/ 62 h 102"/>
              <a:gd name="T42" fmla="*/ 66 w 92"/>
              <a:gd name="T43" fmla="*/ 64 h 102"/>
              <a:gd name="T44" fmla="*/ 64 w 92"/>
              <a:gd name="T45" fmla="*/ 64 h 102"/>
              <a:gd name="T46" fmla="*/ 64 w 92"/>
              <a:gd name="T47" fmla="*/ 66 h 102"/>
              <a:gd name="T48" fmla="*/ 58 w 92"/>
              <a:gd name="T49" fmla="*/ 66 h 102"/>
              <a:gd name="T50" fmla="*/ 54 w 92"/>
              <a:gd name="T51" fmla="*/ 68 h 102"/>
              <a:gd name="T52" fmla="*/ 52 w 92"/>
              <a:gd name="T53" fmla="*/ 72 h 102"/>
              <a:gd name="T54" fmla="*/ 50 w 92"/>
              <a:gd name="T55" fmla="*/ 74 h 102"/>
              <a:gd name="T56" fmla="*/ 50 w 92"/>
              <a:gd name="T57" fmla="*/ 76 h 102"/>
              <a:gd name="T58" fmla="*/ 50 w 92"/>
              <a:gd name="T59" fmla="*/ 78 h 102"/>
              <a:gd name="T60" fmla="*/ 50 w 92"/>
              <a:gd name="T61" fmla="*/ 80 h 102"/>
              <a:gd name="T62" fmla="*/ 48 w 92"/>
              <a:gd name="T63" fmla="*/ 82 h 102"/>
              <a:gd name="T64" fmla="*/ 42 w 92"/>
              <a:gd name="T65" fmla="*/ 90 h 102"/>
              <a:gd name="T66" fmla="*/ 30 w 92"/>
              <a:gd name="T67" fmla="*/ 98 h 102"/>
              <a:gd name="T68" fmla="*/ 12 w 92"/>
              <a:gd name="T69" fmla="*/ 102 h 102"/>
              <a:gd name="T70" fmla="*/ 2 w 92"/>
              <a:gd name="T71" fmla="*/ 76 h 102"/>
              <a:gd name="T72" fmla="*/ 0 w 92"/>
              <a:gd name="T73" fmla="*/ 74 h 102"/>
              <a:gd name="T74" fmla="*/ 0 w 92"/>
              <a:gd name="T75" fmla="*/ 74 h 102"/>
              <a:gd name="T76" fmla="*/ 0 w 92"/>
              <a:gd name="T77" fmla="*/ 74 h 102"/>
              <a:gd name="T78" fmla="*/ 2 w 92"/>
              <a:gd name="T79" fmla="*/ 72 h 102"/>
              <a:gd name="T80" fmla="*/ 12 w 92"/>
              <a:gd name="T81" fmla="*/ 68 h 102"/>
              <a:gd name="T82" fmla="*/ 26 w 92"/>
              <a:gd name="T83" fmla="*/ 62 h 102"/>
              <a:gd name="T84" fmla="*/ 38 w 92"/>
              <a:gd name="T85" fmla="*/ 54 h 102"/>
              <a:gd name="T86" fmla="*/ 46 w 92"/>
              <a:gd name="T87" fmla="*/ 42 h 102"/>
              <a:gd name="T88" fmla="*/ 50 w 92"/>
              <a:gd name="T89" fmla="*/ 28 h 102"/>
              <a:gd name="T90" fmla="*/ 50 w 92"/>
              <a:gd name="T91" fmla="*/ 26 h 102"/>
              <a:gd name="T92" fmla="*/ 50 w 92"/>
              <a:gd name="T93" fmla="*/ 24 h 102"/>
              <a:gd name="T94" fmla="*/ 48 w 92"/>
              <a:gd name="T95" fmla="*/ 20 h 102"/>
              <a:gd name="T96" fmla="*/ 48 w 92"/>
              <a:gd name="T97" fmla="*/ 18 h 102"/>
              <a:gd name="T98" fmla="*/ 48 w 92"/>
              <a:gd name="T99" fmla="*/ 16 h 102"/>
              <a:gd name="T100" fmla="*/ 48 w 92"/>
              <a:gd name="T101" fmla="*/ 14 h 102"/>
              <a:gd name="T102" fmla="*/ 48 w 92"/>
              <a:gd name="T103" fmla="*/ 12 h 102"/>
              <a:gd name="T104" fmla="*/ 50 w 92"/>
              <a:gd name="T105" fmla="*/ 12 h 102"/>
              <a:gd name="T106" fmla="*/ 52 w 92"/>
              <a:gd name="T107" fmla="*/ 12 h 102"/>
              <a:gd name="T108" fmla="*/ 54 w 92"/>
              <a:gd name="T109" fmla="*/ 12 h 102"/>
              <a:gd name="T110" fmla="*/ 58 w 92"/>
              <a:gd name="T111" fmla="*/ 10 h 102"/>
              <a:gd name="T112" fmla="*/ 60 w 92"/>
              <a:gd name="T113" fmla="*/ 8 h 102"/>
              <a:gd name="T114" fmla="*/ 60 w 92"/>
              <a:gd name="T115" fmla="*/ 8 h 102"/>
              <a:gd name="T116" fmla="*/ 60 w 92"/>
              <a:gd name="T117" fmla="*/ 6 h 102"/>
              <a:gd name="T118" fmla="*/ 62 w 92"/>
              <a:gd name="T119" fmla="*/ 4 h 102"/>
              <a:gd name="T120" fmla="*/ 64 w 92"/>
              <a:gd name="T121" fmla="*/ 4 h 102"/>
              <a:gd name="T122" fmla="*/ 64 w 92"/>
              <a:gd name="T123" fmla="*/ 4 h 102"/>
              <a:gd name="T124" fmla="*/ 72 w 92"/>
              <a:gd name="T125" fmla="*/ 0 h 1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2" h="102">
                <a:moveTo>
                  <a:pt x="72" y="0"/>
                </a:moveTo>
                <a:lnTo>
                  <a:pt x="72" y="4"/>
                </a:lnTo>
                <a:lnTo>
                  <a:pt x="72" y="8"/>
                </a:lnTo>
                <a:lnTo>
                  <a:pt x="76" y="14"/>
                </a:lnTo>
                <a:lnTo>
                  <a:pt x="80" y="18"/>
                </a:lnTo>
                <a:lnTo>
                  <a:pt x="84" y="22"/>
                </a:lnTo>
                <a:lnTo>
                  <a:pt x="88" y="22"/>
                </a:lnTo>
                <a:lnTo>
                  <a:pt x="90" y="24"/>
                </a:lnTo>
                <a:lnTo>
                  <a:pt x="92" y="30"/>
                </a:lnTo>
                <a:lnTo>
                  <a:pt x="92" y="34"/>
                </a:lnTo>
                <a:lnTo>
                  <a:pt x="90" y="40"/>
                </a:lnTo>
                <a:lnTo>
                  <a:pt x="86" y="44"/>
                </a:lnTo>
                <a:lnTo>
                  <a:pt x="82" y="46"/>
                </a:lnTo>
                <a:lnTo>
                  <a:pt x="78" y="50"/>
                </a:lnTo>
                <a:lnTo>
                  <a:pt x="76" y="50"/>
                </a:lnTo>
                <a:lnTo>
                  <a:pt x="74" y="50"/>
                </a:lnTo>
                <a:lnTo>
                  <a:pt x="74" y="56"/>
                </a:lnTo>
                <a:lnTo>
                  <a:pt x="72" y="58"/>
                </a:lnTo>
                <a:lnTo>
                  <a:pt x="70" y="62"/>
                </a:lnTo>
                <a:lnTo>
                  <a:pt x="66" y="64"/>
                </a:lnTo>
                <a:lnTo>
                  <a:pt x="64" y="64"/>
                </a:lnTo>
                <a:lnTo>
                  <a:pt x="64" y="66"/>
                </a:lnTo>
                <a:lnTo>
                  <a:pt x="58" y="66"/>
                </a:lnTo>
                <a:lnTo>
                  <a:pt x="54" y="68"/>
                </a:lnTo>
                <a:lnTo>
                  <a:pt x="52" y="72"/>
                </a:lnTo>
                <a:lnTo>
                  <a:pt x="50" y="74"/>
                </a:lnTo>
                <a:lnTo>
                  <a:pt x="50" y="76"/>
                </a:lnTo>
                <a:lnTo>
                  <a:pt x="50" y="78"/>
                </a:lnTo>
                <a:lnTo>
                  <a:pt x="50" y="80"/>
                </a:lnTo>
                <a:lnTo>
                  <a:pt x="48" y="82"/>
                </a:lnTo>
                <a:lnTo>
                  <a:pt x="42" y="90"/>
                </a:lnTo>
                <a:lnTo>
                  <a:pt x="30" y="98"/>
                </a:lnTo>
                <a:lnTo>
                  <a:pt x="12" y="102"/>
                </a:lnTo>
                <a:lnTo>
                  <a:pt x="2" y="76"/>
                </a:lnTo>
                <a:lnTo>
                  <a:pt x="0" y="74"/>
                </a:lnTo>
                <a:lnTo>
                  <a:pt x="2" y="72"/>
                </a:lnTo>
                <a:lnTo>
                  <a:pt x="12" y="68"/>
                </a:lnTo>
                <a:lnTo>
                  <a:pt x="26" y="62"/>
                </a:lnTo>
                <a:lnTo>
                  <a:pt x="38" y="54"/>
                </a:lnTo>
                <a:lnTo>
                  <a:pt x="46" y="42"/>
                </a:lnTo>
                <a:lnTo>
                  <a:pt x="50" y="28"/>
                </a:lnTo>
                <a:lnTo>
                  <a:pt x="50" y="26"/>
                </a:lnTo>
                <a:lnTo>
                  <a:pt x="50" y="24"/>
                </a:lnTo>
                <a:lnTo>
                  <a:pt x="48" y="20"/>
                </a:lnTo>
                <a:lnTo>
                  <a:pt x="48" y="18"/>
                </a:lnTo>
                <a:lnTo>
                  <a:pt x="48" y="16"/>
                </a:lnTo>
                <a:lnTo>
                  <a:pt x="48" y="14"/>
                </a:lnTo>
                <a:lnTo>
                  <a:pt x="48" y="12"/>
                </a:lnTo>
                <a:lnTo>
                  <a:pt x="50" y="12"/>
                </a:lnTo>
                <a:lnTo>
                  <a:pt x="52" y="12"/>
                </a:lnTo>
                <a:lnTo>
                  <a:pt x="54" y="12"/>
                </a:lnTo>
                <a:lnTo>
                  <a:pt x="58" y="10"/>
                </a:lnTo>
                <a:lnTo>
                  <a:pt x="60" y="8"/>
                </a:lnTo>
                <a:lnTo>
                  <a:pt x="60" y="6"/>
                </a:lnTo>
                <a:lnTo>
                  <a:pt x="62" y="4"/>
                </a:lnTo>
                <a:lnTo>
                  <a:pt x="64" y="4"/>
                </a:lnTo>
                <a:lnTo>
                  <a:pt x="72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Freeform 438"/>
          <p:cNvSpPr>
            <a:spLocks/>
          </p:cNvSpPr>
          <p:nvPr/>
        </p:nvSpPr>
        <p:spPr bwMode="gray">
          <a:xfrm>
            <a:off x="3235351" y="3336366"/>
            <a:ext cx="212889" cy="234341"/>
          </a:xfrm>
          <a:custGeom>
            <a:avLst/>
            <a:gdLst>
              <a:gd name="T0" fmla="*/ 86 w 116"/>
              <a:gd name="T1" fmla="*/ 132 h 134"/>
              <a:gd name="T2" fmla="*/ 80 w 116"/>
              <a:gd name="T3" fmla="*/ 130 h 134"/>
              <a:gd name="T4" fmla="*/ 70 w 116"/>
              <a:gd name="T5" fmla="*/ 124 h 134"/>
              <a:gd name="T6" fmla="*/ 50 w 116"/>
              <a:gd name="T7" fmla="*/ 114 h 134"/>
              <a:gd name="T8" fmla="*/ 18 w 116"/>
              <a:gd name="T9" fmla="*/ 98 h 134"/>
              <a:gd name="T10" fmla="*/ 16 w 116"/>
              <a:gd name="T11" fmla="*/ 92 h 134"/>
              <a:gd name="T12" fmla="*/ 0 w 116"/>
              <a:gd name="T13" fmla="*/ 68 h 134"/>
              <a:gd name="T14" fmla="*/ 26 w 116"/>
              <a:gd name="T15" fmla="*/ 44 h 134"/>
              <a:gd name="T16" fmla="*/ 26 w 116"/>
              <a:gd name="T17" fmla="*/ 40 h 134"/>
              <a:gd name="T18" fmla="*/ 26 w 116"/>
              <a:gd name="T19" fmla="*/ 36 h 134"/>
              <a:gd name="T20" fmla="*/ 26 w 116"/>
              <a:gd name="T21" fmla="*/ 32 h 134"/>
              <a:gd name="T22" fmla="*/ 28 w 116"/>
              <a:gd name="T23" fmla="*/ 30 h 134"/>
              <a:gd name="T24" fmla="*/ 30 w 116"/>
              <a:gd name="T25" fmla="*/ 26 h 134"/>
              <a:gd name="T26" fmla="*/ 34 w 116"/>
              <a:gd name="T27" fmla="*/ 22 h 134"/>
              <a:gd name="T28" fmla="*/ 36 w 116"/>
              <a:gd name="T29" fmla="*/ 16 h 134"/>
              <a:gd name="T30" fmla="*/ 38 w 116"/>
              <a:gd name="T31" fmla="*/ 10 h 134"/>
              <a:gd name="T32" fmla="*/ 40 w 116"/>
              <a:gd name="T33" fmla="*/ 6 h 134"/>
              <a:gd name="T34" fmla="*/ 46 w 116"/>
              <a:gd name="T35" fmla="*/ 4 h 134"/>
              <a:gd name="T36" fmla="*/ 54 w 116"/>
              <a:gd name="T37" fmla="*/ 2 h 134"/>
              <a:gd name="T38" fmla="*/ 70 w 116"/>
              <a:gd name="T39" fmla="*/ 0 h 134"/>
              <a:gd name="T40" fmla="*/ 70 w 116"/>
              <a:gd name="T41" fmla="*/ 2 h 134"/>
              <a:gd name="T42" fmla="*/ 74 w 116"/>
              <a:gd name="T43" fmla="*/ 4 h 134"/>
              <a:gd name="T44" fmla="*/ 78 w 116"/>
              <a:gd name="T45" fmla="*/ 2 h 134"/>
              <a:gd name="T46" fmla="*/ 82 w 116"/>
              <a:gd name="T47" fmla="*/ 4 h 134"/>
              <a:gd name="T48" fmla="*/ 84 w 116"/>
              <a:gd name="T49" fmla="*/ 10 h 134"/>
              <a:gd name="T50" fmla="*/ 82 w 116"/>
              <a:gd name="T51" fmla="*/ 12 h 134"/>
              <a:gd name="T52" fmla="*/ 80 w 116"/>
              <a:gd name="T53" fmla="*/ 16 h 134"/>
              <a:gd name="T54" fmla="*/ 84 w 116"/>
              <a:gd name="T55" fmla="*/ 18 h 134"/>
              <a:gd name="T56" fmla="*/ 88 w 116"/>
              <a:gd name="T57" fmla="*/ 22 h 134"/>
              <a:gd name="T58" fmla="*/ 90 w 116"/>
              <a:gd name="T59" fmla="*/ 26 h 134"/>
              <a:gd name="T60" fmla="*/ 96 w 116"/>
              <a:gd name="T61" fmla="*/ 32 h 134"/>
              <a:gd name="T62" fmla="*/ 98 w 116"/>
              <a:gd name="T63" fmla="*/ 38 h 134"/>
              <a:gd name="T64" fmla="*/ 96 w 116"/>
              <a:gd name="T65" fmla="*/ 42 h 134"/>
              <a:gd name="T66" fmla="*/ 92 w 116"/>
              <a:gd name="T67" fmla="*/ 52 h 134"/>
              <a:gd name="T68" fmla="*/ 90 w 116"/>
              <a:gd name="T69" fmla="*/ 60 h 134"/>
              <a:gd name="T70" fmla="*/ 92 w 116"/>
              <a:gd name="T71" fmla="*/ 64 h 134"/>
              <a:gd name="T72" fmla="*/ 96 w 116"/>
              <a:gd name="T73" fmla="*/ 72 h 134"/>
              <a:gd name="T74" fmla="*/ 100 w 116"/>
              <a:gd name="T75" fmla="*/ 82 h 134"/>
              <a:gd name="T76" fmla="*/ 106 w 116"/>
              <a:gd name="T77" fmla="*/ 86 h 134"/>
              <a:gd name="T78" fmla="*/ 106 w 116"/>
              <a:gd name="T79" fmla="*/ 90 h 134"/>
              <a:gd name="T80" fmla="*/ 108 w 116"/>
              <a:gd name="T81" fmla="*/ 96 h 134"/>
              <a:gd name="T82" fmla="*/ 108 w 116"/>
              <a:gd name="T83" fmla="*/ 98 h 134"/>
              <a:gd name="T84" fmla="*/ 112 w 116"/>
              <a:gd name="T85" fmla="*/ 102 h 134"/>
              <a:gd name="T86" fmla="*/ 114 w 116"/>
              <a:gd name="T87" fmla="*/ 106 h 134"/>
              <a:gd name="T88" fmla="*/ 116 w 116"/>
              <a:gd name="T89" fmla="*/ 112 h 134"/>
              <a:gd name="T90" fmla="*/ 114 w 116"/>
              <a:gd name="T91" fmla="*/ 124 h 134"/>
              <a:gd name="T92" fmla="*/ 112 w 116"/>
              <a:gd name="T93" fmla="*/ 124 h 134"/>
              <a:gd name="T94" fmla="*/ 108 w 116"/>
              <a:gd name="T95" fmla="*/ 128 h 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6" h="134">
                <a:moveTo>
                  <a:pt x="88" y="134"/>
                </a:moveTo>
                <a:lnTo>
                  <a:pt x="86" y="132"/>
                </a:lnTo>
                <a:lnTo>
                  <a:pt x="84" y="132"/>
                </a:lnTo>
                <a:lnTo>
                  <a:pt x="80" y="130"/>
                </a:lnTo>
                <a:lnTo>
                  <a:pt x="76" y="126"/>
                </a:lnTo>
                <a:lnTo>
                  <a:pt x="70" y="124"/>
                </a:lnTo>
                <a:lnTo>
                  <a:pt x="58" y="114"/>
                </a:lnTo>
                <a:lnTo>
                  <a:pt x="50" y="114"/>
                </a:lnTo>
                <a:lnTo>
                  <a:pt x="24" y="102"/>
                </a:lnTo>
                <a:lnTo>
                  <a:pt x="18" y="98"/>
                </a:lnTo>
                <a:lnTo>
                  <a:pt x="18" y="96"/>
                </a:lnTo>
                <a:lnTo>
                  <a:pt x="16" y="92"/>
                </a:lnTo>
                <a:lnTo>
                  <a:pt x="4" y="76"/>
                </a:lnTo>
                <a:lnTo>
                  <a:pt x="0" y="68"/>
                </a:lnTo>
                <a:lnTo>
                  <a:pt x="26" y="46"/>
                </a:lnTo>
                <a:lnTo>
                  <a:pt x="26" y="44"/>
                </a:lnTo>
                <a:lnTo>
                  <a:pt x="26" y="42"/>
                </a:lnTo>
                <a:lnTo>
                  <a:pt x="26" y="40"/>
                </a:lnTo>
                <a:lnTo>
                  <a:pt x="26" y="38"/>
                </a:lnTo>
                <a:lnTo>
                  <a:pt x="26" y="36"/>
                </a:lnTo>
                <a:lnTo>
                  <a:pt x="26" y="34"/>
                </a:lnTo>
                <a:lnTo>
                  <a:pt x="26" y="32"/>
                </a:lnTo>
                <a:lnTo>
                  <a:pt x="28" y="30"/>
                </a:lnTo>
                <a:lnTo>
                  <a:pt x="28" y="28"/>
                </a:lnTo>
                <a:lnTo>
                  <a:pt x="30" y="26"/>
                </a:lnTo>
                <a:lnTo>
                  <a:pt x="32" y="22"/>
                </a:lnTo>
                <a:lnTo>
                  <a:pt x="34" y="22"/>
                </a:lnTo>
                <a:lnTo>
                  <a:pt x="34" y="20"/>
                </a:lnTo>
                <a:lnTo>
                  <a:pt x="36" y="16"/>
                </a:lnTo>
                <a:lnTo>
                  <a:pt x="38" y="12"/>
                </a:lnTo>
                <a:lnTo>
                  <a:pt x="38" y="10"/>
                </a:lnTo>
                <a:lnTo>
                  <a:pt x="40" y="8"/>
                </a:lnTo>
                <a:lnTo>
                  <a:pt x="40" y="6"/>
                </a:lnTo>
                <a:lnTo>
                  <a:pt x="42" y="6"/>
                </a:lnTo>
                <a:lnTo>
                  <a:pt x="46" y="4"/>
                </a:lnTo>
                <a:lnTo>
                  <a:pt x="50" y="2"/>
                </a:lnTo>
                <a:lnTo>
                  <a:pt x="54" y="2"/>
                </a:lnTo>
                <a:lnTo>
                  <a:pt x="60" y="2"/>
                </a:lnTo>
                <a:lnTo>
                  <a:pt x="70" y="0"/>
                </a:lnTo>
                <a:lnTo>
                  <a:pt x="70" y="2"/>
                </a:lnTo>
                <a:lnTo>
                  <a:pt x="72" y="4"/>
                </a:lnTo>
                <a:lnTo>
                  <a:pt x="74" y="4"/>
                </a:lnTo>
                <a:lnTo>
                  <a:pt x="76" y="4"/>
                </a:lnTo>
                <a:lnTo>
                  <a:pt x="78" y="2"/>
                </a:lnTo>
                <a:lnTo>
                  <a:pt x="82" y="4"/>
                </a:lnTo>
                <a:lnTo>
                  <a:pt x="82" y="8"/>
                </a:lnTo>
                <a:lnTo>
                  <a:pt x="84" y="10"/>
                </a:lnTo>
                <a:lnTo>
                  <a:pt x="82" y="10"/>
                </a:lnTo>
                <a:lnTo>
                  <a:pt x="82" y="12"/>
                </a:lnTo>
                <a:lnTo>
                  <a:pt x="80" y="14"/>
                </a:lnTo>
                <a:lnTo>
                  <a:pt x="80" y="16"/>
                </a:lnTo>
                <a:lnTo>
                  <a:pt x="82" y="16"/>
                </a:lnTo>
                <a:lnTo>
                  <a:pt x="84" y="18"/>
                </a:lnTo>
                <a:lnTo>
                  <a:pt x="86" y="20"/>
                </a:lnTo>
                <a:lnTo>
                  <a:pt x="88" y="22"/>
                </a:lnTo>
                <a:lnTo>
                  <a:pt x="88" y="24"/>
                </a:lnTo>
                <a:lnTo>
                  <a:pt x="90" y="26"/>
                </a:lnTo>
                <a:lnTo>
                  <a:pt x="94" y="28"/>
                </a:lnTo>
                <a:lnTo>
                  <a:pt x="96" y="32"/>
                </a:lnTo>
                <a:lnTo>
                  <a:pt x="98" y="34"/>
                </a:lnTo>
                <a:lnTo>
                  <a:pt x="98" y="38"/>
                </a:lnTo>
                <a:lnTo>
                  <a:pt x="96" y="42"/>
                </a:lnTo>
                <a:lnTo>
                  <a:pt x="94" y="46"/>
                </a:lnTo>
                <a:lnTo>
                  <a:pt x="92" y="52"/>
                </a:lnTo>
                <a:lnTo>
                  <a:pt x="92" y="56"/>
                </a:lnTo>
                <a:lnTo>
                  <a:pt x="90" y="60"/>
                </a:lnTo>
                <a:lnTo>
                  <a:pt x="92" y="64"/>
                </a:lnTo>
                <a:lnTo>
                  <a:pt x="94" y="68"/>
                </a:lnTo>
                <a:lnTo>
                  <a:pt x="96" y="72"/>
                </a:lnTo>
                <a:lnTo>
                  <a:pt x="98" y="76"/>
                </a:lnTo>
                <a:lnTo>
                  <a:pt x="100" y="82"/>
                </a:lnTo>
                <a:lnTo>
                  <a:pt x="104" y="84"/>
                </a:lnTo>
                <a:lnTo>
                  <a:pt x="106" y="86"/>
                </a:lnTo>
                <a:lnTo>
                  <a:pt x="106" y="88"/>
                </a:lnTo>
                <a:lnTo>
                  <a:pt x="106" y="90"/>
                </a:lnTo>
                <a:lnTo>
                  <a:pt x="106" y="92"/>
                </a:lnTo>
                <a:lnTo>
                  <a:pt x="108" y="96"/>
                </a:lnTo>
                <a:lnTo>
                  <a:pt x="108" y="98"/>
                </a:lnTo>
                <a:lnTo>
                  <a:pt x="110" y="100"/>
                </a:lnTo>
                <a:lnTo>
                  <a:pt x="112" y="102"/>
                </a:lnTo>
                <a:lnTo>
                  <a:pt x="114" y="104"/>
                </a:lnTo>
                <a:lnTo>
                  <a:pt x="114" y="106"/>
                </a:lnTo>
                <a:lnTo>
                  <a:pt x="114" y="108"/>
                </a:lnTo>
                <a:lnTo>
                  <a:pt x="116" y="112"/>
                </a:lnTo>
                <a:lnTo>
                  <a:pt x="116" y="114"/>
                </a:lnTo>
                <a:lnTo>
                  <a:pt x="114" y="124"/>
                </a:lnTo>
                <a:lnTo>
                  <a:pt x="112" y="124"/>
                </a:lnTo>
                <a:lnTo>
                  <a:pt x="110" y="126"/>
                </a:lnTo>
                <a:lnTo>
                  <a:pt x="108" y="128"/>
                </a:lnTo>
                <a:lnTo>
                  <a:pt x="88" y="13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Freeform 439"/>
          <p:cNvSpPr>
            <a:spLocks/>
          </p:cNvSpPr>
          <p:nvPr/>
        </p:nvSpPr>
        <p:spPr bwMode="gray">
          <a:xfrm>
            <a:off x="3154600" y="3455285"/>
            <a:ext cx="113786" cy="125914"/>
          </a:xfrm>
          <a:custGeom>
            <a:avLst/>
            <a:gdLst>
              <a:gd name="T0" fmla="*/ 4 w 62"/>
              <a:gd name="T1" fmla="*/ 40 h 72"/>
              <a:gd name="T2" fmla="*/ 4 w 62"/>
              <a:gd name="T3" fmla="*/ 8 h 72"/>
              <a:gd name="T4" fmla="*/ 4 w 62"/>
              <a:gd name="T5" fmla="*/ 8 h 72"/>
              <a:gd name="T6" fmla="*/ 6 w 62"/>
              <a:gd name="T7" fmla="*/ 10 h 72"/>
              <a:gd name="T8" fmla="*/ 8 w 62"/>
              <a:gd name="T9" fmla="*/ 10 h 72"/>
              <a:gd name="T10" fmla="*/ 8 w 62"/>
              <a:gd name="T11" fmla="*/ 10 h 72"/>
              <a:gd name="T12" fmla="*/ 8 w 62"/>
              <a:gd name="T13" fmla="*/ 12 h 72"/>
              <a:gd name="T14" fmla="*/ 10 w 62"/>
              <a:gd name="T15" fmla="*/ 14 h 72"/>
              <a:gd name="T16" fmla="*/ 12 w 62"/>
              <a:gd name="T17" fmla="*/ 16 h 72"/>
              <a:gd name="T18" fmla="*/ 16 w 62"/>
              <a:gd name="T19" fmla="*/ 16 h 72"/>
              <a:gd name="T20" fmla="*/ 20 w 62"/>
              <a:gd name="T21" fmla="*/ 16 h 72"/>
              <a:gd name="T22" fmla="*/ 26 w 62"/>
              <a:gd name="T23" fmla="*/ 14 h 72"/>
              <a:gd name="T24" fmla="*/ 44 w 62"/>
              <a:gd name="T25" fmla="*/ 0 h 72"/>
              <a:gd name="T26" fmla="*/ 44 w 62"/>
              <a:gd name="T27" fmla="*/ 0 h 72"/>
              <a:gd name="T28" fmla="*/ 44 w 62"/>
              <a:gd name="T29" fmla="*/ 0 h 72"/>
              <a:gd name="T30" fmla="*/ 46 w 62"/>
              <a:gd name="T31" fmla="*/ 4 h 72"/>
              <a:gd name="T32" fmla="*/ 48 w 62"/>
              <a:gd name="T33" fmla="*/ 8 h 72"/>
              <a:gd name="T34" fmla="*/ 48 w 62"/>
              <a:gd name="T35" fmla="*/ 8 h 72"/>
              <a:gd name="T36" fmla="*/ 50 w 62"/>
              <a:gd name="T37" fmla="*/ 10 h 72"/>
              <a:gd name="T38" fmla="*/ 54 w 62"/>
              <a:gd name="T39" fmla="*/ 14 h 72"/>
              <a:gd name="T40" fmla="*/ 56 w 62"/>
              <a:gd name="T41" fmla="*/ 18 h 72"/>
              <a:gd name="T42" fmla="*/ 58 w 62"/>
              <a:gd name="T43" fmla="*/ 22 h 72"/>
              <a:gd name="T44" fmla="*/ 60 w 62"/>
              <a:gd name="T45" fmla="*/ 26 h 72"/>
              <a:gd name="T46" fmla="*/ 62 w 62"/>
              <a:gd name="T47" fmla="*/ 28 h 72"/>
              <a:gd name="T48" fmla="*/ 62 w 62"/>
              <a:gd name="T49" fmla="*/ 28 h 72"/>
              <a:gd name="T50" fmla="*/ 62 w 62"/>
              <a:gd name="T51" fmla="*/ 30 h 72"/>
              <a:gd name="T52" fmla="*/ 62 w 62"/>
              <a:gd name="T53" fmla="*/ 30 h 72"/>
              <a:gd name="T54" fmla="*/ 60 w 62"/>
              <a:gd name="T55" fmla="*/ 32 h 72"/>
              <a:gd name="T56" fmla="*/ 56 w 62"/>
              <a:gd name="T57" fmla="*/ 34 h 72"/>
              <a:gd name="T58" fmla="*/ 48 w 62"/>
              <a:gd name="T59" fmla="*/ 34 h 72"/>
              <a:gd name="T60" fmla="*/ 40 w 62"/>
              <a:gd name="T61" fmla="*/ 36 h 72"/>
              <a:gd name="T62" fmla="*/ 34 w 62"/>
              <a:gd name="T63" fmla="*/ 38 h 72"/>
              <a:gd name="T64" fmla="*/ 34 w 62"/>
              <a:gd name="T65" fmla="*/ 38 h 72"/>
              <a:gd name="T66" fmla="*/ 36 w 62"/>
              <a:gd name="T67" fmla="*/ 42 h 72"/>
              <a:gd name="T68" fmla="*/ 38 w 62"/>
              <a:gd name="T69" fmla="*/ 46 h 72"/>
              <a:gd name="T70" fmla="*/ 40 w 62"/>
              <a:gd name="T71" fmla="*/ 50 h 72"/>
              <a:gd name="T72" fmla="*/ 42 w 62"/>
              <a:gd name="T73" fmla="*/ 52 h 72"/>
              <a:gd name="T74" fmla="*/ 42 w 62"/>
              <a:gd name="T75" fmla="*/ 56 h 72"/>
              <a:gd name="T76" fmla="*/ 40 w 62"/>
              <a:gd name="T77" fmla="*/ 56 h 72"/>
              <a:gd name="T78" fmla="*/ 38 w 62"/>
              <a:gd name="T79" fmla="*/ 58 h 72"/>
              <a:gd name="T80" fmla="*/ 36 w 62"/>
              <a:gd name="T81" fmla="*/ 62 h 72"/>
              <a:gd name="T82" fmla="*/ 32 w 62"/>
              <a:gd name="T83" fmla="*/ 66 h 72"/>
              <a:gd name="T84" fmla="*/ 30 w 62"/>
              <a:gd name="T85" fmla="*/ 68 h 72"/>
              <a:gd name="T86" fmla="*/ 28 w 62"/>
              <a:gd name="T87" fmla="*/ 68 h 72"/>
              <a:gd name="T88" fmla="*/ 26 w 62"/>
              <a:gd name="T89" fmla="*/ 68 h 72"/>
              <a:gd name="T90" fmla="*/ 26 w 62"/>
              <a:gd name="T91" fmla="*/ 70 h 72"/>
              <a:gd name="T92" fmla="*/ 26 w 62"/>
              <a:gd name="T93" fmla="*/ 72 h 72"/>
              <a:gd name="T94" fmla="*/ 24 w 62"/>
              <a:gd name="T95" fmla="*/ 72 h 72"/>
              <a:gd name="T96" fmla="*/ 20 w 62"/>
              <a:gd name="T97" fmla="*/ 70 h 72"/>
              <a:gd name="T98" fmla="*/ 14 w 62"/>
              <a:gd name="T99" fmla="*/ 70 h 72"/>
              <a:gd name="T100" fmla="*/ 8 w 62"/>
              <a:gd name="T101" fmla="*/ 70 h 72"/>
              <a:gd name="T102" fmla="*/ 2 w 62"/>
              <a:gd name="T103" fmla="*/ 70 h 72"/>
              <a:gd name="T104" fmla="*/ 0 w 62"/>
              <a:gd name="T105" fmla="*/ 70 h 7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" h="72">
                <a:moveTo>
                  <a:pt x="4" y="40"/>
                </a:moveTo>
                <a:lnTo>
                  <a:pt x="4" y="8"/>
                </a:lnTo>
                <a:lnTo>
                  <a:pt x="6" y="10"/>
                </a:lnTo>
                <a:lnTo>
                  <a:pt x="8" y="10"/>
                </a:lnTo>
                <a:lnTo>
                  <a:pt x="8" y="12"/>
                </a:lnTo>
                <a:lnTo>
                  <a:pt x="10" y="14"/>
                </a:lnTo>
                <a:lnTo>
                  <a:pt x="12" y="16"/>
                </a:lnTo>
                <a:lnTo>
                  <a:pt x="16" y="16"/>
                </a:lnTo>
                <a:lnTo>
                  <a:pt x="20" y="16"/>
                </a:lnTo>
                <a:lnTo>
                  <a:pt x="26" y="14"/>
                </a:lnTo>
                <a:lnTo>
                  <a:pt x="44" y="0"/>
                </a:lnTo>
                <a:lnTo>
                  <a:pt x="46" y="4"/>
                </a:lnTo>
                <a:lnTo>
                  <a:pt x="48" y="8"/>
                </a:lnTo>
                <a:lnTo>
                  <a:pt x="50" y="10"/>
                </a:lnTo>
                <a:lnTo>
                  <a:pt x="54" y="14"/>
                </a:lnTo>
                <a:lnTo>
                  <a:pt x="56" y="18"/>
                </a:lnTo>
                <a:lnTo>
                  <a:pt x="58" y="22"/>
                </a:lnTo>
                <a:lnTo>
                  <a:pt x="60" y="26"/>
                </a:lnTo>
                <a:lnTo>
                  <a:pt x="62" y="28"/>
                </a:lnTo>
                <a:lnTo>
                  <a:pt x="62" y="30"/>
                </a:lnTo>
                <a:lnTo>
                  <a:pt x="60" y="32"/>
                </a:lnTo>
                <a:lnTo>
                  <a:pt x="56" y="34"/>
                </a:lnTo>
                <a:lnTo>
                  <a:pt x="48" y="34"/>
                </a:lnTo>
                <a:lnTo>
                  <a:pt x="40" y="36"/>
                </a:lnTo>
                <a:lnTo>
                  <a:pt x="34" y="38"/>
                </a:lnTo>
                <a:lnTo>
                  <a:pt x="36" y="42"/>
                </a:lnTo>
                <a:lnTo>
                  <a:pt x="38" y="46"/>
                </a:lnTo>
                <a:lnTo>
                  <a:pt x="40" y="50"/>
                </a:lnTo>
                <a:lnTo>
                  <a:pt x="42" y="52"/>
                </a:lnTo>
                <a:lnTo>
                  <a:pt x="42" y="56"/>
                </a:lnTo>
                <a:lnTo>
                  <a:pt x="40" y="56"/>
                </a:lnTo>
                <a:lnTo>
                  <a:pt x="38" y="58"/>
                </a:lnTo>
                <a:lnTo>
                  <a:pt x="36" y="62"/>
                </a:lnTo>
                <a:lnTo>
                  <a:pt x="32" y="66"/>
                </a:lnTo>
                <a:lnTo>
                  <a:pt x="30" y="68"/>
                </a:lnTo>
                <a:lnTo>
                  <a:pt x="28" y="68"/>
                </a:lnTo>
                <a:lnTo>
                  <a:pt x="26" y="68"/>
                </a:lnTo>
                <a:lnTo>
                  <a:pt x="26" y="70"/>
                </a:lnTo>
                <a:lnTo>
                  <a:pt x="26" y="72"/>
                </a:lnTo>
                <a:lnTo>
                  <a:pt x="24" y="72"/>
                </a:lnTo>
                <a:lnTo>
                  <a:pt x="20" y="70"/>
                </a:lnTo>
                <a:lnTo>
                  <a:pt x="14" y="70"/>
                </a:lnTo>
                <a:lnTo>
                  <a:pt x="8" y="70"/>
                </a:lnTo>
                <a:lnTo>
                  <a:pt x="2" y="70"/>
                </a:lnTo>
                <a:lnTo>
                  <a:pt x="0" y="7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" name="Freeform 442"/>
          <p:cNvSpPr>
            <a:spLocks/>
          </p:cNvSpPr>
          <p:nvPr/>
        </p:nvSpPr>
        <p:spPr bwMode="gray">
          <a:xfrm>
            <a:off x="3352807" y="3269911"/>
            <a:ext cx="429449" cy="433705"/>
          </a:xfrm>
          <a:custGeom>
            <a:avLst/>
            <a:gdLst>
              <a:gd name="T0" fmla="*/ 18 w 234"/>
              <a:gd name="T1" fmla="*/ 42 h 248"/>
              <a:gd name="T2" fmla="*/ 20 w 234"/>
              <a:gd name="T3" fmla="*/ 48 h 248"/>
              <a:gd name="T4" fmla="*/ 16 w 234"/>
              <a:gd name="T5" fmla="*/ 52 h 248"/>
              <a:gd name="T6" fmla="*/ 20 w 234"/>
              <a:gd name="T7" fmla="*/ 56 h 248"/>
              <a:gd name="T8" fmla="*/ 24 w 234"/>
              <a:gd name="T9" fmla="*/ 62 h 248"/>
              <a:gd name="T10" fmla="*/ 32 w 234"/>
              <a:gd name="T11" fmla="*/ 70 h 248"/>
              <a:gd name="T12" fmla="*/ 34 w 234"/>
              <a:gd name="T13" fmla="*/ 76 h 248"/>
              <a:gd name="T14" fmla="*/ 28 w 234"/>
              <a:gd name="T15" fmla="*/ 90 h 248"/>
              <a:gd name="T16" fmla="*/ 28 w 234"/>
              <a:gd name="T17" fmla="*/ 102 h 248"/>
              <a:gd name="T18" fmla="*/ 32 w 234"/>
              <a:gd name="T19" fmla="*/ 110 h 248"/>
              <a:gd name="T20" fmla="*/ 40 w 234"/>
              <a:gd name="T21" fmla="*/ 122 h 248"/>
              <a:gd name="T22" fmla="*/ 42 w 234"/>
              <a:gd name="T23" fmla="*/ 128 h 248"/>
              <a:gd name="T24" fmla="*/ 44 w 234"/>
              <a:gd name="T25" fmla="*/ 134 h 248"/>
              <a:gd name="T26" fmla="*/ 48 w 234"/>
              <a:gd name="T27" fmla="*/ 140 h 248"/>
              <a:gd name="T28" fmla="*/ 50 w 234"/>
              <a:gd name="T29" fmla="*/ 146 h 248"/>
              <a:gd name="T30" fmla="*/ 50 w 234"/>
              <a:gd name="T31" fmla="*/ 162 h 248"/>
              <a:gd name="T32" fmla="*/ 78 w 234"/>
              <a:gd name="T33" fmla="*/ 162 h 248"/>
              <a:gd name="T34" fmla="*/ 88 w 234"/>
              <a:gd name="T35" fmla="*/ 174 h 248"/>
              <a:gd name="T36" fmla="*/ 114 w 234"/>
              <a:gd name="T37" fmla="*/ 204 h 248"/>
              <a:gd name="T38" fmla="*/ 128 w 234"/>
              <a:gd name="T39" fmla="*/ 208 h 248"/>
              <a:gd name="T40" fmla="*/ 142 w 234"/>
              <a:gd name="T41" fmla="*/ 210 h 248"/>
              <a:gd name="T42" fmla="*/ 152 w 234"/>
              <a:gd name="T43" fmla="*/ 210 h 248"/>
              <a:gd name="T44" fmla="*/ 168 w 234"/>
              <a:gd name="T45" fmla="*/ 226 h 248"/>
              <a:gd name="T46" fmla="*/ 178 w 234"/>
              <a:gd name="T47" fmla="*/ 232 h 248"/>
              <a:gd name="T48" fmla="*/ 188 w 234"/>
              <a:gd name="T49" fmla="*/ 228 h 248"/>
              <a:gd name="T50" fmla="*/ 198 w 234"/>
              <a:gd name="T51" fmla="*/ 232 h 248"/>
              <a:gd name="T52" fmla="*/ 208 w 234"/>
              <a:gd name="T53" fmla="*/ 248 h 248"/>
              <a:gd name="T54" fmla="*/ 222 w 234"/>
              <a:gd name="T55" fmla="*/ 236 h 248"/>
              <a:gd name="T56" fmla="*/ 222 w 234"/>
              <a:gd name="T57" fmla="*/ 224 h 248"/>
              <a:gd name="T58" fmla="*/ 224 w 234"/>
              <a:gd name="T59" fmla="*/ 214 h 248"/>
              <a:gd name="T60" fmla="*/ 232 w 234"/>
              <a:gd name="T61" fmla="*/ 206 h 248"/>
              <a:gd name="T62" fmla="*/ 232 w 234"/>
              <a:gd name="T63" fmla="*/ 198 h 248"/>
              <a:gd name="T64" fmla="*/ 218 w 234"/>
              <a:gd name="T65" fmla="*/ 172 h 248"/>
              <a:gd name="T66" fmla="*/ 216 w 234"/>
              <a:gd name="T67" fmla="*/ 104 h 248"/>
              <a:gd name="T68" fmla="*/ 212 w 234"/>
              <a:gd name="T69" fmla="*/ 70 h 248"/>
              <a:gd name="T70" fmla="*/ 184 w 234"/>
              <a:gd name="T71" fmla="*/ 52 h 248"/>
              <a:gd name="T72" fmla="*/ 176 w 234"/>
              <a:gd name="T73" fmla="*/ 48 h 248"/>
              <a:gd name="T74" fmla="*/ 160 w 234"/>
              <a:gd name="T75" fmla="*/ 44 h 248"/>
              <a:gd name="T76" fmla="*/ 126 w 234"/>
              <a:gd name="T77" fmla="*/ 54 h 248"/>
              <a:gd name="T78" fmla="*/ 122 w 234"/>
              <a:gd name="T79" fmla="*/ 56 h 248"/>
              <a:gd name="T80" fmla="*/ 102 w 234"/>
              <a:gd name="T81" fmla="*/ 58 h 248"/>
              <a:gd name="T82" fmla="*/ 98 w 234"/>
              <a:gd name="T83" fmla="*/ 60 h 248"/>
              <a:gd name="T84" fmla="*/ 82 w 234"/>
              <a:gd name="T85" fmla="*/ 50 h 248"/>
              <a:gd name="T86" fmla="*/ 62 w 234"/>
              <a:gd name="T87" fmla="*/ 12 h 248"/>
              <a:gd name="T88" fmla="*/ 56 w 234"/>
              <a:gd name="T89" fmla="*/ 6 h 248"/>
              <a:gd name="T90" fmla="*/ 38 w 234"/>
              <a:gd name="T91" fmla="*/ 16 h 248"/>
              <a:gd name="T92" fmla="*/ 30 w 234"/>
              <a:gd name="T93" fmla="*/ 18 h 248"/>
              <a:gd name="T94" fmla="*/ 0 w 234"/>
              <a:gd name="T95" fmla="*/ 10 h 248"/>
              <a:gd name="T96" fmla="*/ 4 w 234"/>
              <a:gd name="T97" fmla="*/ 16 h 248"/>
              <a:gd name="T98" fmla="*/ 8 w 234"/>
              <a:gd name="T99" fmla="*/ 26 h 248"/>
              <a:gd name="T100" fmla="*/ 12 w 234"/>
              <a:gd name="T101" fmla="*/ 40 h 24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34" h="248">
                <a:moveTo>
                  <a:pt x="14" y="42"/>
                </a:moveTo>
                <a:lnTo>
                  <a:pt x="16" y="42"/>
                </a:lnTo>
                <a:lnTo>
                  <a:pt x="18" y="42"/>
                </a:lnTo>
                <a:lnTo>
                  <a:pt x="18" y="46"/>
                </a:lnTo>
                <a:lnTo>
                  <a:pt x="20" y="48"/>
                </a:lnTo>
                <a:lnTo>
                  <a:pt x="18" y="48"/>
                </a:lnTo>
                <a:lnTo>
                  <a:pt x="18" y="50"/>
                </a:lnTo>
                <a:lnTo>
                  <a:pt x="16" y="52"/>
                </a:lnTo>
                <a:lnTo>
                  <a:pt x="16" y="54"/>
                </a:lnTo>
                <a:lnTo>
                  <a:pt x="18" y="54"/>
                </a:lnTo>
                <a:lnTo>
                  <a:pt x="20" y="56"/>
                </a:lnTo>
                <a:lnTo>
                  <a:pt x="22" y="58"/>
                </a:lnTo>
                <a:lnTo>
                  <a:pt x="24" y="60"/>
                </a:lnTo>
                <a:lnTo>
                  <a:pt x="24" y="62"/>
                </a:lnTo>
                <a:lnTo>
                  <a:pt x="26" y="64"/>
                </a:lnTo>
                <a:lnTo>
                  <a:pt x="30" y="66"/>
                </a:lnTo>
                <a:lnTo>
                  <a:pt x="32" y="70"/>
                </a:lnTo>
                <a:lnTo>
                  <a:pt x="34" y="72"/>
                </a:lnTo>
                <a:lnTo>
                  <a:pt x="34" y="76"/>
                </a:lnTo>
                <a:lnTo>
                  <a:pt x="32" y="80"/>
                </a:lnTo>
                <a:lnTo>
                  <a:pt x="30" y="84"/>
                </a:lnTo>
                <a:lnTo>
                  <a:pt x="28" y="90"/>
                </a:lnTo>
                <a:lnTo>
                  <a:pt x="28" y="94"/>
                </a:lnTo>
                <a:lnTo>
                  <a:pt x="26" y="98"/>
                </a:lnTo>
                <a:lnTo>
                  <a:pt x="28" y="102"/>
                </a:lnTo>
                <a:lnTo>
                  <a:pt x="30" y="106"/>
                </a:lnTo>
                <a:lnTo>
                  <a:pt x="32" y="110"/>
                </a:lnTo>
                <a:lnTo>
                  <a:pt x="34" y="114"/>
                </a:lnTo>
                <a:lnTo>
                  <a:pt x="36" y="120"/>
                </a:lnTo>
                <a:lnTo>
                  <a:pt x="40" y="122"/>
                </a:lnTo>
                <a:lnTo>
                  <a:pt x="42" y="124"/>
                </a:lnTo>
                <a:lnTo>
                  <a:pt x="42" y="126"/>
                </a:lnTo>
                <a:lnTo>
                  <a:pt x="42" y="128"/>
                </a:lnTo>
                <a:lnTo>
                  <a:pt x="42" y="130"/>
                </a:lnTo>
                <a:lnTo>
                  <a:pt x="44" y="134"/>
                </a:lnTo>
                <a:lnTo>
                  <a:pt x="44" y="136"/>
                </a:lnTo>
                <a:lnTo>
                  <a:pt x="46" y="138"/>
                </a:lnTo>
                <a:lnTo>
                  <a:pt x="48" y="140"/>
                </a:lnTo>
                <a:lnTo>
                  <a:pt x="50" y="142"/>
                </a:lnTo>
                <a:lnTo>
                  <a:pt x="50" y="144"/>
                </a:lnTo>
                <a:lnTo>
                  <a:pt x="50" y="146"/>
                </a:lnTo>
                <a:lnTo>
                  <a:pt x="52" y="150"/>
                </a:lnTo>
                <a:lnTo>
                  <a:pt x="52" y="152"/>
                </a:lnTo>
                <a:lnTo>
                  <a:pt x="50" y="162"/>
                </a:lnTo>
                <a:lnTo>
                  <a:pt x="64" y="164"/>
                </a:lnTo>
                <a:lnTo>
                  <a:pt x="78" y="162"/>
                </a:lnTo>
                <a:lnTo>
                  <a:pt x="80" y="164"/>
                </a:lnTo>
                <a:lnTo>
                  <a:pt x="84" y="168"/>
                </a:lnTo>
                <a:lnTo>
                  <a:pt x="88" y="174"/>
                </a:lnTo>
                <a:lnTo>
                  <a:pt x="94" y="182"/>
                </a:lnTo>
                <a:lnTo>
                  <a:pt x="114" y="202"/>
                </a:lnTo>
                <a:lnTo>
                  <a:pt x="114" y="204"/>
                </a:lnTo>
                <a:lnTo>
                  <a:pt x="118" y="204"/>
                </a:lnTo>
                <a:lnTo>
                  <a:pt x="122" y="206"/>
                </a:lnTo>
                <a:lnTo>
                  <a:pt x="128" y="208"/>
                </a:lnTo>
                <a:lnTo>
                  <a:pt x="132" y="208"/>
                </a:lnTo>
                <a:lnTo>
                  <a:pt x="136" y="210"/>
                </a:lnTo>
                <a:lnTo>
                  <a:pt x="142" y="210"/>
                </a:lnTo>
                <a:lnTo>
                  <a:pt x="148" y="210"/>
                </a:lnTo>
                <a:lnTo>
                  <a:pt x="150" y="210"/>
                </a:lnTo>
                <a:lnTo>
                  <a:pt x="152" y="210"/>
                </a:lnTo>
                <a:lnTo>
                  <a:pt x="160" y="206"/>
                </a:lnTo>
                <a:lnTo>
                  <a:pt x="166" y="214"/>
                </a:lnTo>
                <a:lnTo>
                  <a:pt x="168" y="226"/>
                </a:lnTo>
                <a:lnTo>
                  <a:pt x="176" y="234"/>
                </a:lnTo>
                <a:lnTo>
                  <a:pt x="176" y="232"/>
                </a:lnTo>
                <a:lnTo>
                  <a:pt x="178" y="232"/>
                </a:lnTo>
                <a:lnTo>
                  <a:pt x="180" y="230"/>
                </a:lnTo>
                <a:lnTo>
                  <a:pt x="184" y="230"/>
                </a:lnTo>
                <a:lnTo>
                  <a:pt x="188" y="228"/>
                </a:lnTo>
                <a:lnTo>
                  <a:pt x="190" y="228"/>
                </a:lnTo>
                <a:lnTo>
                  <a:pt x="194" y="230"/>
                </a:lnTo>
                <a:lnTo>
                  <a:pt x="198" y="232"/>
                </a:lnTo>
                <a:lnTo>
                  <a:pt x="200" y="234"/>
                </a:lnTo>
                <a:lnTo>
                  <a:pt x="200" y="240"/>
                </a:lnTo>
                <a:lnTo>
                  <a:pt x="208" y="248"/>
                </a:lnTo>
                <a:lnTo>
                  <a:pt x="224" y="240"/>
                </a:lnTo>
                <a:lnTo>
                  <a:pt x="224" y="238"/>
                </a:lnTo>
                <a:lnTo>
                  <a:pt x="222" y="236"/>
                </a:lnTo>
                <a:lnTo>
                  <a:pt x="222" y="230"/>
                </a:lnTo>
                <a:lnTo>
                  <a:pt x="222" y="226"/>
                </a:lnTo>
                <a:lnTo>
                  <a:pt x="222" y="224"/>
                </a:lnTo>
                <a:lnTo>
                  <a:pt x="222" y="222"/>
                </a:lnTo>
                <a:lnTo>
                  <a:pt x="222" y="218"/>
                </a:lnTo>
                <a:lnTo>
                  <a:pt x="224" y="214"/>
                </a:lnTo>
                <a:lnTo>
                  <a:pt x="228" y="210"/>
                </a:lnTo>
                <a:lnTo>
                  <a:pt x="232" y="208"/>
                </a:lnTo>
                <a:lnTo>
                  <a:pt x="232" y="206"/>
                </a:lnTo>
                <a:lnTo>
                  <a:pt x="232" y="204"/>
                </a:lnTo>
                <a:lnTo>
                  <a:pt x="234" y="202"/>
                </a:lnTo>
                <a:lnTo>
                  <a:pt x="232" y="198"/>
                </a:lnTo>
                <a:lnTo>
                  <a:pt x="232" y="196"/>
                </a:lnTo>
                <a:lnTo>
                  <a:pt x="230" y="194"/>
                </a:lnTo>
                <a:lnTo>
                  <a:pt x="218" y="172"/>
                </a:lnTo>
                <a:lnTo>
                  <a:pt x="206" y="152"/>
                </a:lnTo>
                <a:lnTo>
                  <a:pt x="206" y="120"/>
                </a:lnTo>
                <a:lnTo>
                  <a:pt x="216" y="104"/>
                </a:lnTo>
                <a:lnTo>
                  <a:pt x="218" y="80"/>
                </a:lnTo>
                <a:lnTo>
                  <a:pt x="216" y="76"/>
                </a:lnTo>
                <a:lnTo>
                  <a:pt x="212" y="70"/>
                </a:lnTo>
                <a:lnTo>
                  <a:pt x="206" y="62"/>
                </a:lnTo>
                <a:lnTo>
                  <a:pt x="196" y="54"/>
                </a:lnTo>
                <a:lnTo>
                  <a:pt x="184" y="52"/>
                </a:lnTo>
                <a:lnTo>
                  <a:pt x="182" y="50"/>
                </a:lnTo>
                <a:lnTo>
                  <a:pt x="180" y="50"/>
                </a:lnTo>
                <a:lnTo>
                  <a:pt x="176" y="48"/>
                </a:lnTo>
                <a:lnTo>
                  <a:pt x="172" y="48"/>
                </a:lnTo>
                <a:lnTo>
                  <a:pt x="170" y="46"/>
                </a:lnTo>
                <a:lnTo>
                  <a:pt x="160" y="44"/>
                </a:lnTo>
                <a:lnTo>
                  <a:pt x="144" y="44"/>
                </a:lnTo>
                <a:lnTo>
                  <a:pt x="126" y="54"/>
                </a:lnTo>
                <a:lnTo>
                  <a:pt x="124" y="56"/>
                </a:lnTo>
                <a:lnTo>
                  <a:pt x="122" y="56"/>
                </a:lnTo>
                <a:lnTo>
                  <a:pt x="118" y="58"/>
                </a:lnTo>
                <a:lnTo>
                  <a:pt x="112" y="58"/>
                </a:lnTo>
                <a:lnTo>
                  <a:pt x="102" y="58"/>
                </a:lnTo>
                <a:lnTo>
                  <a:pt x="100" y="60"/>
                </a:lnTo>
                <a:lnTo>
                  <a:pt x="98" y="60"/>
                </a:lnTo>
                <a:lnTo>
                  <a:pt x="96" y="58"/>
                </a:lnTo>
                <a:lnTo>
                  <a:pt x="90" y="56"/>
                </a:lnTo>
                <a:lnTo>
                  <a:pt x="82" y="50"/>
                </a:lnTo>
                <a:lnTo>
                  <a:pt x="76" y="40"/>
                </a:lnTo>
                <a:lnTo>
                  <a:pt x="72" y="26"/>
                </a:lnTo>
                <a:lnTo>
                  <a:pt x="62" y="12"/>
                </a:lnTo>
                <a:lnTo>
                  <a:pt x="60" y="10"/>
                </a:lnTo>
                <a:lnTo>
                  <a:pt x="56" y="6"/>
                </a:lnTo>
                <a:lnTo>
                  <a:pt x="54" y="4"/>
                </a:lnTo>
                <a:lnTo>
                  <a:pt x="52" y="0"/>
                </a:lnTo>
                <a:lnTo>
                  <a:pt x="38" y="16"/>
                </a:lnTo>
                <a:lnTo>
                  <a:pt x="36" y="16"/>
                </a:lnTo>
                <a:lnTo>
                  <a:pt x="34" y="18"/>
                </a:lnTo>
                <a:lnTo>
                  <a:pt x="30" y="18"/>
                </a:lnTo>
                <a:lnTo>
                  <a:pt x="26" y="18"/>
                </a:lnTo>
                <a:lnTo>
                  <a:pt x="22" y="14"/>
                </a:lnTo>
                <a:lnTo>
                  <a:pt x="0" y="10"/>
                </a:lnTo>
                <a:lnTo>
                  <a:pt x="0" y="12"/>
                </a:lnTo>
                <a:lnTo>
                  <a:pt x="2" y="14"/>
                </a:lnTo>
                <a:lnTo>
                  <a:pt x="4" y="16"/>
                </a:lnTo>
                <a:lnTo>
                  <a:pt x="4" y="20"/>
                </a:lnTo>
                <a:lnTo>
                  <a:pt x="6" y="24"/>
                </a:lnTo>
                <a:lnTo>
                  <a:pt x="8" y="26"/>
                </a:lnTo>
                <a:lnTo>
                  <a:pt x="12" y="38"/>
                </a:lnTo>
                <a:lnTo>
                  <a:pt x="12" y="40"/>
                </a:lnTo>
                <a:lnTo>
                  <a:pt x="10" y="42"/>
                </a:lnTo>
                <a:lnTo>
                  <a:pt x="14" y="4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" name="Freeform 443"/>
          <p:cNvSpPr>
            <a:spLocks/>
          </p:cNvSpPr>
          <p:nvPr/>
        </p:nvSpPr>
        <p:spPr bwMode="gray">
          <a:xfrm>
            <a:off x="2589342" y="4361170"/>
            <a:ext cx="51387" cy="38474"/>
          </a:xfrm>
          <a:custGeom>
            <a:avLst/>
            <a:gdLst>
              <a:gd name="T0" fmla="*/ 2 w 28"/>
              <a:gd name="T1" fmla="*/ 10 h 22"/>
              <a:gd name="T2" fmla="*/ 4 w 28"/>
              <a:gd name="T3" fmla="*/ 22 h 22"/>
              <a:gd name="T4" fmla="*/ 28 w 28"/>
              <a:gd name="T5" fmla="*/ 4 h 22"/>
              <a:gd name="T6" fmla="*/ 26 w 28"/>
              <a:gd name="T7" fmla="*/ 2 h 22"/>
              <a:gd name="T8" fmla="*/ 26 w 28"/>
              <a:gd name="T9" fmla="*/ 2 h 22"/>
              <a:gd name="T10" fmla="*/ 24 w 28"/>
              <a:gd name="T11" fmla="*/ 0 h 22"/>
              <a:gd name="T12" fmla="*/ 22 w 28"/>
              <a:gd name="T13" fmla="*/ 0 h 22"/>
              <a:gd name="T14" fmla="*/ 20 w 28"/>
              <a:gd name="T15" fmla="*/ 0 h 22"/>
              <a:gd name="T16" fmla="*/ 14 w 28"/>
              <a:gd name="T17" fmla="*/ 2 h 22"/>
              <a:gd name="T18" fmla="*/ 0 w 28"/>
              <a:gd name="T19" fmla="*/ 8 h 22"/>
              <a:gd name="T20" fmla="*/ 2 w 28"/>
              <a:gd name="T21" fmla="*/ 10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" h="22">
                <a:moveTo>
                  <a:pt x="2" y="10"/>
                </a:moveTo>
                <a:lnTo>
                  <a:pt x="4" y="22"/>
                </a:lnTo>
                <a:lnTo>
                  <a:pt x="28" y="4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4" y="2"/>
                </a:lnTo>
                <a:lnTo>
                  <a:pt x="0" y="8"/>
                </a:lnTo>
                <a:lnTo>
                  <a:pt x="2" y="1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Freeform 444"/>
          <p:cNvSpPr>
            <a:spLocks/>
          </p:cNvSpPr>
          <p:nvPr/>
        </p:nvSpPr>
        <p:spPr bwMode="gray">
          <a:xfrm>
            <a:off x="2119518" y="3353854"/>
            <a:ext cx="477166" cy="430208"/>
          </a:xfrm>
          <a:custGeom>
            <a:avLst/>
            <a:gdLst>
              <a:gd name="T0" fmla="*/ 0 w 260"/>
              <a:gd name="T1" fmla="*/ 128 h 246"/>
              <a:gd name="T2" fmla="*/ 20 w 260"/>
              <a:gd name="T3" fmla="*/ 114 h 246"/>
              <a:gd name="T4" fmla="*/ 86 w 260"/>
              <a:gd name="T5" fmla="*/ 92 h 246"/>
              <a:gd name="T6" fmla="*/ 88 w 260"/>
              <a:gd name="T7" fmla="*/ 76 h 246"/>
              <a:gd name="T8" fmla="*/ 94 w 260"/>
              <a:gd name="T9" fmla="*/ 72 h 246"/>
              <a:gd name="T10" fmla="*/ 102 w 260"/>
              <a:gd name="T11" fmla="*/ 72 h 246"/>
              <a:gd name="T12" fmla="*/ 108 w 260"/>
              <a:gd name="T13" fmla="*/ 72 h 246"/>
              <a:gd name="T14" fmla="*/ 102 w 260"/>
              <a:gd name="T15" fmla="*/ 64 h 246"/>
              <a:gd name="T16" fmla="*/ 98 w 260"/>
              <a:gd name="T17" fmla="*/ 56 h 246"/>
              <a:gd name="T18" fmla="*/ 98 w 260"/>
              <a:gd name="T19" fmla="*/ 46 h 246"/>
              <a:gd name="T20" fmla="*/ 96 w 260"/>
              <a:gd name="T21" fmla="*/ 36 h 246"/>
              <a:gd name="T22" fmla="*/ 90 w 260"/>
              <a:gd name="T23" fmla="*/ 30 h 246"/>
              <a:gd name="T24" fmla="*/ 86 w 260"/>
              <a:gd name="T25" fmla="*/ 30 h 246"/>
              <a:gd name="T26" fmla="*/ 92 w 260"/>
              <a:gd name="T27" fmla="*/ 26 h 246"/>
              <a:gd name="T28" fmla="*/ 116 w 260"/>
              <a:gd name="T29" fmla="*/ 16 h 246"/>
              <a:gd name="T30" fmla="*/ 126 w 260"/>
              <a:gd name="T31" fmla="*/ 14 h 246"/>
              <a:gd name="T32" fmla="*/ 136 w 260"/>
              <a:gd name="T33" fmla="*/ 10 h 246"/>
              <a:gd name="T34" fmla="*/ 142 w 260"/>
              <a:gd name="T35" fmla="*/ 8 h 246"/>
              <a:gd name="T36" fmla="*/ 148 w 260"/>
              <a:gd name="T37" fmla="*/ 8 h 246"/>
              <a:gd name="T38" fmla="*/ 170 w 260"/>
              <a:gd name="T39" fmla="*/ 4 h 246"/>
              <a:gd name="T40" fmla="*/ 198 w 260"/>
              <a:gd name="T41" fmla="*/ 2 h 246"/>
              <a:gd name="T42" fmla="*/ 202 w 260"/>
              <a:gd name="T43" fmla="*/ 0 h 246"/>
              <a:gd name="T44" fmla="*/ 210 w 260"/>
              <a:gd name="T45" fmla="*/ 2 h 246"/>
              <a:gd name="T46" fmla="*/ 216 w 260"/>
              <a:gd name="T47" fmla="*/ 4 h 246"/>
              <a:gd name="T48" fmla="*/ 218 w 260"/>
              <a:gd name="T49" fmla="*/ 8 h 246"/>
              <a:gd name="T50" fmla="*/ 216 w 260"/>
              <a:gd name="T51" fmla="*/ 14 h 246"/>
              <a:gd name="T52" fmla="*/ 216 w 260"/>
              <a:gd name="T53" fmla="*/ 24 h 246"/>
              <a:gd name="T54" fmla="*/ 214 w 260"/>
              <a:gd name="T55" fmla="*/ 28 h 246"/>
              <a:gd name="T56" fmla="*/ 212 w 260"/>
              <a:gd name="T57" fmla="*/ 34 h 246"/>
              <a:gd name="T58" fmla="*/ 210 w 260"/>
              <a:gd name="T59" fmla="*/ 36 h 246"/>
              <a:gd name="T60" fmla="*/ 210 w 260"/>
              <a:gd name="T61" fmla="*/ 40 h 246"/>
              <a:gd name="T62" fmla="*/ 212 w 260"/>
              <a:gd name="T63" fmla="*/ 46 h 246"/>
              <a:gd name="T64" fmla="*/ 214 w 260"/>
              <a:gd name="T65" fmla="*/ 50 h 246"/>
              <a:gd name="T66" fmla="*/ 214 w 260"/>
              <a:gd name="T67" fmla="*/ 54 h 246"/>
              <a:gd name="T68" fmla="*/ 216 w 260"/>
              <a:gd name="T69" fmla="*/ 60 h 246"/>
              <a:gd name="T70" fmla="*/ 218 w 260"/>
              <a:gd name="T71" fmla="*/ 60 h 246"/>
              <a:gd name="T72" fmla="*/ 220 w 260"/>
              <a:gd name="T73" fmla="*/ 64 h 246"/>
              <a:gd name="T74" fmla="*/ 224 w 260"/>
              <a:gd name="T75" fmla="*/ 88 h 246"/>
              <a:gd name="T76" fmla="*/ 234 w 260"/>
              <a:gd name="T77" fmla="*/ 110 h 246"/>
              <a:gd name="T78" fmla="*/ 234 w 260"/>
              <a:gd name="T79" fmla="*/ 110 h 246"/>
              <a:gd name="T80" fmla="*/ 234 w 260"/>
              <a:gd name="T81" fmla="*/ 116 h 246"/>
              <a:gd name="T82" fmla="*/ 236 w 260"/>
              <a:gd name="T83" fmla="*/ 126 h 246"/>
              <a:gd name="T84" fmla="*/ 238 w 260"/>
              <a:gd name="T85" fmla="*/ 134 h 246"/>
              <a:gd name="T86" fmla="*/ 238 w 260"/>
              <a:gd name="T87" fmla="*/ 138 h 246"/>
              <a:gd name="T88" fmla="*/ 240 w 260"/>
              <a:gd name="T89" fmla="*/ 142 h 246"/>
              <a:gd name="T90" fmla="*/ 244 w 260"/>
              <a:gd name="T91" fmla="*/ 146 h 246"/>
              <a:gd name="T92" fmla="*/ 244 w 260"/>
              <a:gd name="T93" fmla="*/ 154 h 246"/>
              <a:gd name="T94" fmla="*/ 242 w 260"/>
              <a:gd name="T95" fmla="*/ 166 h 246"/>
              <a:gd name="T96" fmla="*/ 244 w 260"/>
              <a:gd name="T97" fmla="*/ 168 h 246"/>
              <a:gd name="T98" fmla="*/ 246 w 260"/>
              <a:gd name="T99" fmla="*/ 174 h 246"/>
              <a:gd name="T100" fmla="*/ 246 w 260"/>
              <a:gd name="T101" fmla="*/ 180 h 246"/>
              <a:gd name="T102" fmla="*/ 250 w 260"/>
              <a:gd name="T103" fmla="*/ 186 h 246"/>
              <a:gd name="T104" fmla="*/ 192 w 260"/>
              <a:gd name="T105" fmla="*/ 236 h 246"/>
              <a:gd name="T106" fmla="*/ 148 w 260"/>
              <a:gd name="T107" fmla="*/ 230 h 246"/>
              <a:gd name="T108" fmla="*/ 4 w 260"/>
              <a:gd name="T109" fmla="*/ 144 h 2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60" h="246">
                <a:moveTo>
                  <a:pt x="4" y="144"/>
                </a:moveTo>
                <a:lnTo>
                  <a:pt x="0" y="128"/>
                </a:lnTo>
                <a:lnTo>
                  <a:pt x="12" y="122"/>
                </a:lnTo>
                <a:lnTo>
                  <a:pt x="20" y="114"/>
                </a:lnTo>
                <a:lnTo>
                  <a:pt x="34" y="110"/>
                </a:lnTo>
                <a:lnTo>
                  <a:pt x="86" y="92"/>
                </a:lnTo>
                <a:lnTo>
                  <a:pt x="88" y="80"/>
                </a:lnTo>
                <a:lnTo>
                  <a:pt x="88" y="76"/>
                </a:lnTo>
                <a:lnTo>
                  <a:pt x="92" y="74"/>
                </a:lnTo>
                <a:lnTo>
                  <a:pt x="94" y="72"/>
                </a:lnTo>
                <a:lnTo>
                  <a:pt x="98" y="72"/>
                </a:lnTo>
                <a:lnTo>
                  <a:pt x="102" y="72"/>
                </a:lnTo>
                <a:lnTo>
                  <a:pt x="106" y="72"/>
                </a:lnTo>
                <a:lnTo>
                  <a:pt x="108" y="72"/>
                </a:lnTo>
                <a:lnTo>
                  <a:pt x="110" y="72"/>
                </a:lnTo>
                <a:lnTo>
                  <a:pt x="102" y="64"/>
                </a:lnTo>
                <a:lnTo>
                  <a:pt x="100" y="60"/>
                </a:lnTo>
                <a:lnTo>
                  <a:pt x="98" y="56"/>
                </a:lnTo>
                <a:lnTo>
                  <a:pt x="98" y="52"/>
                </a:lnTo>
                <a:lnTo>
                  <a:pt x="98" y="46"/>
                </a:lnTo>
                <a:lnTo>
                  <a:pt x="98" y="40"/>
                </a:lnTo>
                <a:lnTo>
                  <a:pt x="96" y="36"/>
                </a:lnTo>
                <a:lnTo>
                  <a:pt x="94" y="32"/>
                </a:lnTo>
                <a:lnTo>
                  <a:pt x="90" y="30"/>
                </a:lnTo>
                <a:lnTo>
                  <a:pt x="88" y="30"/>
                </a:lnTo>
                <a:lnTo>
                  <a:pt x="86" y="30"/>
                </a:lnTo>
                <a:lnTo>
                  <a:pt x="88" y="28"/>
                </a:lnTo>
                <a:lnTo>
                  <a:pt x="92" y="26"/>
                </a:lnTo>
                <a:lnTo>
                  <a:pt x="94" y="24"/>
                </a:lnTo>
                <a:lnTo>
                  <a:pt x="116" y="16"/>
                </a:lnTo>
                <a:lnTo>
                  <a:pt x="120" y="14"/>
                </a:lnTo>
                <a:lnTo>
                  <a:pt x="126" y="14"/>
                </a:lnTo>
                <a:lnTo>
                  <a:pt x="130" y="12"/>
                </a:lnTo>
                <a:lnTo>
                  <a:pt x="136" y="10"/>
                </a:lnTo>
                <a:lnTo>
                  <a:pt x="140" y="10"/>
                </a:lnTo>
                <a:lnTo>
                  <a:pt x="142" y="8"/>
                </a:lnTo>
                <a:lnTo>
                  <a:pt x="144" y="8"/>
                </a:lnTo>
                <a:lnTo>
                  <a:pt x="148" y="8"/>
                </a:lnTo>
                <a:lnTo>
                  <a:pt x="158" y="4"/>
                </a:lnTo>
                <a:lnTo>
                  <a:pt x="170" y="4"/>
                </a:lnTo>
                <a:lnTo>
                  <a:pt x="176" y="4"/>
                </a:lnTo>
                <a:lnTo>
                  <a:pt x="198" y="2"/>
                </a:lnTo>
                <a:lnTo>
                  <a:pt x="202" y="0"/>
                </a:lnTo>
                <a:lnTo>
                  <a:pt x="206" y="0"/>
                </a:lnTo>
                <a:lnTo>
                  <a:pt x="210" y="2"/>
                </a:lnTo>
                <a:lnTo>
                  <a:pt x="214" y="2"/>
                </a:lnTo>
                <a:lnTo>
                  <a:pt x="216" y="4"/>
                </a:lnTo>
                <a:lnTo>
                  <a:pt x="220" y="8"/>
                </a:lnTo>
                <a:lnTo>
                  <a:pt x="218" y="8"/>
                </a:lnTo>
                <a:lnTo>
                  <a:pt x="218" y="10"/>
                </a:lnTo>
                <a:lnTo>
                  <a:pt x="216" y="14"/>
                </a:lnTo>
                <a:lnTo>
                  <a:pt x="216" y="18"/>
                </a:lnTo>
                <a:lnTo>
                  <a:pt x="216" y="24"/>
                </a:lnTo>
                <a:lnTo>
                  <a:pt x="214" y="24"/>
                </a:lnTo>
                <a:lnTo>
                  <a:pt x="214" y="28"/>
                </a:lnTo>
                <a:lnTo>
                  <a:pt x="214" y="30"/>
                </a:lnTo>
                <a:lnTo>
                  <a:pt x="212" y="34"/>
                </a:lnTo>
                <a:lnTo>
                  <a:pt x="210" y="34"/>
                </a:lnTo>
                <a:lnTo>
                  <a:pt x="210" y="36"/>
                </a:lnTo>
                <a:lnTo>
                  <a:pt x="210" y="38"/>
                </a:lnTo>
                <a:lnTo>
                  <a:pt x="210" y="40"/>
                </a:lnTo>
                <a:lnTo>
                  <a:pt x="212" y="44"/>
                </a:lnTo>
                <a:lnTo>
                  <a:pt x="212" y="46"/>
                </a:lnTo>
                <a:lnTo>
                  <a:pt x="212" y="48"/>
                </a:lnTo>
                <a:lnTo>
                  <a:pt x="214" y="50"/>
                </a:lnTo>
                <a:lnTo>
                  <a:pt x="214" y="52"/>
                </a:lnTo>
                <a:lnTo>
                  <a:pt x="214" y="54"/>
                </a:lnTo>
                <a:lnTo>
                  <a:pt x="214" y="56"/>
                </a:lnTo>
                <a:lnTo>
                  <a:pt x="216" y="60"/>
                </a:lnTo>
                <a:lnTo>
                  <a:pt x="218" y="60"/>
                </a:lnTo>
                <a:lnTo>
                  <a:pt x="220" y="62"/>
                </a:lnTo>
                <a:lnTo>
                  <a:pt x="220" y="64"/>
                </a:lnTo>
                <a:lnTo>
                  <a:pt x="222" y="74"/>
                </a:lnTo>
                <a:lnTo>
                  <a:pt x="224" y="88"/>
                </a:lnTo>
                <a:lnTo>
                  <a:pt x="228" y="102"/>
                </a:lnTo>
                <a:lnTo>
                  <a:pt x="234" y="110"/>
                </a:lnTo>
                <a:lnTo>
                  <a:pt x="234" y="112"/>
                </a:lnTo>
                <a:lnTo>
                  <a:pt x="234" y="116"/>
                </a:lnTo>
                <a:lnTo>
                  <a:pt x="234" y="120"/>
                </a:lnTo>
                <a:lnTo>
                  <a:pt x="236" y="126"/>
                </a:lnTo>
                <a:lnTo>
                  <a:pt x="236" y="130"/>
                </a:lnTo>
                <a:lnTo>
                  <a:pt x="238" y="134"/>
                </a:lnTo>
                <a:lnTo>
                  <a:pt x="238" y="138"/>
                </a:lnTo>
                <a:lnTo>
                  <a:pt x="238" y="140"/>
                </a:lnTo>
                <a:lnTo>
                  <a:pt x="240" y="142"/>
                </a:lnTo>
                <a:lnTo>
                  <a:pt x="244" y="144"/>
                </a:lnTo>
                <a:lnTo>
                  <a:pt x="244" y="146"/>
                </a:lnTo>
                <a:lnTo>
                  <a:pt x="244" y="150"/>
                </a:lnTo>
                <a:lnTo>
                  <a:pt x="244" y="154"/>
                </a:lnTo>
                <a:lnTo>
                  <a:pt x="246" y="158"/>
                </a:lnTo>
                <a:lnTo>
                  <a:pt x="242" y="166"/>
                </a:lnTo>
                <a:lnTo>
                  <a:pt x="244" y="168"/>
                </a:lnTo>
                <a:lnTo>
                  <a:pt x="246" y="170"/>
                </a:lnTo>
                <a:lnTo>
                  <a:pt x="246" y="174"/>
                </a:lnTo>
                <a:lnTo>
                  <a:pt x="246" y="176"/>
                </a:lnTo>
                <a:lnTo>
                  <a:pt x="246" y="180"/>
                </a:lnTo>
                <a:lnTo>
                  <a:pt x="248" y="184"/>
                </a:lnTo>
                <a:lnTo>
                  <a:pt x="250" y="186"/>
                </a:lnTo>
                <a:lnTo>
                  <a:pt x="260" y="200"/>
                </a:lnTo>
                <a:lnTo>
                  <a:pt x="192" y="236"/>
                </a:lnTo>
                <a:lnTo>
                  <a:pt x="152" y="246"/>
                </a:lnTo>
                <a:lnTo>
                  <a:pt x="148" y="230"/>
                </a:lnTo>
                <a:lnTo>
                  <a:pt x="120" y="230"/>
                </a:lnTo>
                <a:lnTo>
                  <a:pt x="4" y="14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Freeform 445"/>
          <p:cNvSpPr>
            <a:spLocks/>
          </p:cNvSpPr>
          <p:nvPr/>
        </p:nvSpPr>
        <p:spPr bwMode="gray">
          <a:xfrm>
            <a:off x="1921311" y="3595190"/>
            <a:ext cx="205548" cy="171384"/>
          </a:xfrm>
          <a:custGeom>
            <a:avLst/>
            <a:gdLst>
              <a:gd name="T0" fmla="*/ 0 w 112"/>
              <a:gd name="T1" fmla="*/ 90 h 98"/>
              <a:gd name="T2" fmla="*/ 2 w 112"/>
              <a:gd name="T3" fmla="*/ 82 h 98"/>
              <a:gd name="T4" fmla="*/ 6 w 112"/>
              <a:gd name="T5" fmla="*/ 74 h 98"/>
              <a:gd name="T6" fmla="*/ 16 w 112"/>
              <a:gd name="T7" fmla="*/ 68 h 98"/>
              <a:gd name="T8" fmla="*/ 28 w 112"/>
              <a:gd name="T9" fmla="*/ 64 h 98"/>
              <a:gd name="T10" fmla="*/ 32 w 112"/>
              <a:gd name="T11" fmla="*/ 60 h 98"/>
              <a:gd name="T12" fmla="*/ 32 w 112"/>
              <a:gd name="T13" fmla="*/ 56 h 98"/>
              <a:gd name="T14" fmla="*/ 28 w 112"/>
              <a:gd name="T15" fmla="*/ 54 h 98"/>
              <a:gd name="T16" fmla="*/ 24 w 112"/>
              <a:gd name="T17" fmla="*/ 42 h 98"/>
              <a:gd name="T18" fmla="*/ 30 w 112"/>
              <a:gd name="T19" fmla="*/ 32 h 98"/>
              <a:gd name="T20" fmla="*/ 40 w 112"/>
              <a:gd name="T21" fmla="*/ 26 h 98"/>
              <a:gd name="T22" fmla="*/ 46 w 112"/>
              <a:gd name="T23" fmla="*/ 24 h 98"/>
              <a:gd name="T24" fmla="*/ 50 w 112"/>
              <a:gd name="T25" fmla="*/ 16 h 98"/>
              <a:gd name="T26" fmla="*/ 52 w 112"/>
              <a:gd name="T27" fmla="*/ 10 h 98"/>
              <a:gd name="T28" fmla="*/ 56 w 112"/>
              <a:gd name="T29" fmla="*/ 4 h 98"/>
              <a:gd name="T30" fmla="*/ 66 w 112"/>
              <a:gd name="T31" fmla="*/ 0 h 98"/>
              <a:gd name="T32" fmla="*/ 112 w 112"/>
              <a:gd name="T33" fmla="*/ 20 h 98"/>
              <a:gd name="T34" fmla="*/ 88 w 112"/>
              <a:gd name="T35" fmla="*/ 20 h 98"/>
              <a:gd name="T36" fmla="*/ 86 w 112"/>
              <a:gd name="T37" fmla="*/ 18 h 98"/>
              <a:gd name="T38" fmla="*/ 82 w 112"/>
              <a:gd name="T39" fmla="*/ 20 h 98"/>
              <a:gd name="T40" fmla="*/ 82 w 112"/>
              <a:gd name="T41" fmla="*/ 26 h 98"/>
              <a:gd name="T42" fmla="*/ 80 w 112"/>
              <a:gd name="T43" fmla="*/ 38 h 98"/>
              <a:gd name="T44" fmla="*/ 80 w 112"/>
              <a:gd name="T45" fmla="*/ 50 h 98"/>
              <a:gd name="T46" fmla="*/ 80 w 112"/>
              <a:gd name="T47" fmla="*/ 54 h 98"/>
              <a:gd name="T48" fmla="*/ 80 w 112"/>
              <a:gd name="T49" fmla="*/ 56 h 98"/>
              <a:gd name="T50" fmla="*/ 78 w 112"/>
              <a:gd name="T51" fmla="*/ 60 h 98"/>
              <a:gd name="T52" fmla="*/ 76 w 112"/>
              <a:gd name="T53" fmla="*/ 60 h 98"/>
              <a:gd name="T54" fmla="*/ 72 w 112"/>
              <a:gd name="T55" fmla="*/ 60 h 98"/>
              <a:gd name="T56" fmla="*/ 66 w 112"/>
              <a:gd name="T57" fmla="*/ 60 h 98"/>
              <a:gd name="T58" fmla="*/ 62 w 112"/>
              <a:gd name="T59" fmla="*/ 64 h 98"/>
              <a:gd name="T60" fmla="*/ 60 w 112"/>
              <a:gd name="T61" fmla="*/ 74 h 98"/>
              <a:gd name="T62" fmla="*/ 0 w 112"/>
              <a:gd name="T63" fmla="*/ 94 h 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2" h="98">
                <a:moveTo>
                  <a:pt x="0" y="94"/>
                </a:moveTo>
                <a:lnTo>
                  <a:pt x="0" y="90"/>
                </a:lnTo>
                <a:lnTo>
                  <a:pt x="0" y="86"/>
                </a:lnTo>
                <a:lnTo>
                  <a:pt x="2" y="82"/>
                </a:lnTo>
                <a:lnTo>
                  <a:pt x="4" y="78"/>
                </a:lnTo>
                <a:lnTo>
                  <a:pt x="6" y="74"/>
                </a:lnTo>
                <a:lnTo>
                  <a:pt x="10" y="70"/>
                </a:lnTo>
                <a:lnTo>
                  <a:pt x="16" y="68"/>
                </a:lnTo>
                <a:lnTo>
                  <a:pt x="22" y="66"/>
                </a:lnTo>
                <a:lnTo>
                  <a:pt x="28" y="64"/>
                </a:lnTo>
                <a:lnTo>
                  <a:pt x="32" y="62"/>
                </a:lnTo>
                <a:lnTo>
                  <a:pt x="32" y="60"/>
                </a:lnTo>
                <a:lnTo>
                  <a:pt x="32" y="58"/>
                </a:lnTo>
                <a:lnTo>
                  <a:pt x="32" y="56"/>
                </a:lnTo>
                <a:lnTo>
                  <a:pt x="30" y="54"/>
                </a:lnTo>
                <a:lnTo>
                  <a:pt x="28" y="54"/>
                </a:lnTo>
                <a:lnTo>
                  <a:pt x="24" y="42"/>
                </a:lnTo>
                <a:lnTo>
                  <a:pt x="28" y="36"/>
                </a:lnTo>
                <a:lnTo>
                  <a:pt x="30" y="32"/>
                </a:lnTo>
                <a:lnTo>
                  <a:pt x="36" y="28"/>
                </a:lnTo>
                <a:lnTo>
                  <a:pt x="40" y="26"/>
                </a:lnTo>
                <a:lnTo>
                  <a:pt x="44" y="24"/>
                </a:lnTo>
                <a:lnTo>
                  <a:pt x="46" y="24"/>
                </a:lnTo>
                <a:lnTo>
                  <a:pt x="48" y="24"/>
                </a:lnTo>
                <a:lnTo>
                  <a:pt x="50" y="16"/>
                </a:lnTo>
                <a:lnTo>
                  <a:pt x="52" y="12"/>
                </a:lnTo>
                <a:lnTo>
                  <a:pt x="52" y="10"/>
                </a:lnTo>
                <a:lnTo>
                  <a:pt x="54" y="10"/>
                </a:lnTo>
                <a:lnTo>
                  <a:pt x="56" y="4"/>
                </a:lnTo>
                <a:lnTo>
                  <a:pt x="60" y="0"/>
                </a:lnTo>
                <a:lnTo>
                  <a:pt x="66" y="0"/>
                </a:lnTo>
                <a:lnTo>
                  <a:pt x="112" y="6"/>
                </a:lnTo>
                <a:lnTo>
                  <a:pt x="112" y="20"/>
                </a:lnTo>
                <a:lnTo>
                  <a:pt x="88" y="20"/>
                </a:lnTo>
                <a:lnTo>
                  <a:pt x="86" y="18"/>
                </a:lnTo>
                <a:lnTo>
                  <a:pt x="84" y="18"/>
                </a:lnTo>
                <a:lnTo>
                  <a:pt x="82" y="20"/>
                </a:lnTo>
                <a:lnTo>
                  <a:pt x="82" y="22"/>
                </a:lnTo>
                <a:lnTo>
                  <a:pt x="82" y="26"/>
                </a:lnTo>
                <a:lnTo>
                  <a:pt x="82" y="30"/>
                </a:lnTo>
                <a:lnTo>
                  <a:pt x="80" y="38"/>
                </a:lnTo>
                <a:lnTo>
                  <a:pt x="80" y="44"/>
                </a:lnTo>
                <a:lnTo>
                  <a:pt x="80" y="50"/>
                </a:lnTo>
                <a:lnTo>
                  <a:pt x="80" y="54"/>
                </a:lnTo>
                <a:lnTo>
                  <a:pt x="80" y="56"/>
                </a:lnTo>
                <a:lnTo>
                  <a:pt x="80" y="58"/>
                </a:lnTo>
                <a:lnTo>
                  <a:pt x="78" y="60"/>
                </a:lnTo>
                <a:lnTo>
                  <a:pt x="76" y="60"/>
                </a:lnTo>
                <a:lnTo>
                  <a:pt x="74" y="60"/>
                </a:lnTo>
                <a:lnTo>
                  <a:pt x="72" y="60"/>
                </a:lnTo>
                <a:lnTo>
                  <a:pt x="70" y="60"/>
                </a:lnTo>
                <a:lnTo>
                  <a:pt x="66" y="60"/>
                </a:lnTo>
                <a:lnTo>
                  <a:pt x="64" y="62"/>
                </a:lnTo>
                <a:lnTo>
                  <a:pt x="62" y="64"/>
                </a:lnTo>
                <a:lnTo>
                  <a:pt x="60" y="68"/>
                </a:lnTo>
                <a:lnTo>
                  <a:pt x="60" y="74"/>
                </a:lnTo>
                <a:lnTo>
                  <a:pt x="58" y="98"/>
                </a:lnTo>
                <a:lnTo>
                  <a:pt x="0" y="9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" name="Freeform 446"/>
          <p:cNvSpPr>
            <a:spLocks/>
          </p:cNvSpPr>
          <p:nvPr/>
        </p:nvSpPr>
        <p:spPr bwMode="gray">
          <a:xfrm>
            <a:off x="1910299" y="3605683"/>
            <a:ext cx="289970" cy="318284"/>
          </a:xfrm>
          <a:custGeom>
            <a:avLst/>
            <a:gdLst>
              <a:gd name="T0" fmla="*/ 4 w 158"/>
              <a:gd name="T1" fmla="*/ 158 h 182"/>
              <a:gd name="T2" fmla="*/ 10 w 158"/>
              <a:gd name="T3" fmla="*/ 150 h 182"/>
              <a:gd name="T4" fmla="*/ 14 w 158"/>
              <a:gd name="T5" fmla="*/ 146 h 182"/>
              <a:gd name="T6" fmla="*/ 18 w 158"/>
              <a:gd name="T7" fmla="*/ 142 h 182"/>
              <a:gd name="T8" fmla="*/ 18 w 158"/>
              <a:gd name="T9" fmla="*/ 132 h 182"/>
              <a:gd name="T10" fmla="*/ 14 w 158"/>
              <a:gd name="T11" fmla="*/ 124 h 182"/>
              <a:gd name="T12" fmla="*/ 12 w 158"/>
              <a:gd name="T13" fmla="*/ 120 h 182"/>
              <a:gd name="T14" fmla="*/ 16 w 158"/>
              <a:gd name="T15" fmla="*/ 96 h 182"/>
              <a:gd name="T16" fmla="*/ 14 w 158"/>
              <a:gd name="T17" fmla="*/ 88 h 182"/>
              <a:gd name="T18" fmla="*/ 66 w 158"/>
              <a:gd name="T19" fmla="*/ 68 h 182"/>
              <a:gd name="T20" fmla="*/ 68 w 158"/>
              <a:gd name="T21" fmla="*/ 58 h 182"/>
              <a:gd name="T22" fmla="*/ 72 w 158"/>
              <a:gd name="T23" fmla="*/ 54 h 182"/>
              <a:gd name="T24" fmla="*/ 78 w 158"/>
              <a:gd name="T25" fmla="*/ 54 h 182"/>
              <a:gd name="T26" fmla="*/ 82 w 158"/>
              <a:gd name="T27" fmla="*/ 54 h 182"/>
              <a:gd name="T28" fmla="*/ 84 w 158"/>
              <a:gd name="T29" fmla="*/ 54 h 182"/>
              <a:gd name="T30" fmla="*/ 86 w 158"/>
              <a:gd name="T31" fmla="*/ 50 h 182"/>
              <a:gd name="T32" fmla="*/ 86 w 158"/>
              <a:gd name="T33" fmla="*/ 48 h 182"/>
              <a:gd name="T34" fmla="*/ 86 w 158"/>
              <a:gd name="T35" fmla="*/ 44 h 182"/>
              <a:gd name="T36" fmla="*/ 86 w 158"/>
              <a:gd name="T37" fmla="*/ 32 h 182"/>
              <a:gd name="T38" fmla="*/ 88 w 158"/>
              <a:gd name="T39" fmla="*/ 20 h 182"/>
              <a:gd name="T40" fmla="*/ 88 w 158"/>
              <a:gd name="T41" fmla="*/ 14 h 182"/>
              <a:gd name="T42" fmla="*/ 92 w 158"/>
              <a:gd name="T43" fmla="*/ 12 h 182"/>
              <a:gd name="T44" fmla="*/ 94 w 158"/>
              <a:gd name="T45" fmla="*/ 14 h 182"/>
              <a:gd name="T46" fmla="*/ 118 w 158"/>
              <a:gd name="T47" fmla="*/ 14 h 182"/>
              <a:gd name="T48" fmla="*/ 118 w 158"/>
              <a:gd name="T49" fmla="*/ 0 h 182"/>
              <a:gd name="T50" fmla="*/ 138 w 158"/>
              <a:gd name="T51" fmla="*/ 28 h 182"/>
              <a:gd name="T52" fmla="*/ 138 w 158"/>
              <a:gd name="T53" fmla="*/ 28 h 182"/>
              <a:gd name="T54" fmla="*/ 136 w 158"/>
              <a:gd name="T55" fmla="*/ 30 h 182"/>
              <a:gd name="T56" fmla="*/ 142 w 158"/>
              <a:gd name="T57" fmla="*/ 142 h 182"/>
              <a:gd name="T58" fmla="*/ 144 w 158"/>
              <a:gd name="T59" fmla="*/ 146 h 182"/>
              <a:gd name="T60" fmla="*/ 146 w 158"/>
              <a:gd name="T61" fmla="*/ 152 h 182"/>
              <a:gd name="T62" fmla="*/ 140 w 158"/>
              <a:gd name="T63" fmla="*/ 164 h 182"/>
              <a:gd name="T64" fmla="*/ 88 w 158"/>
              <a:gd name="T65" fmla="*/ 158 h 182"/>
              <a:gd name="T66" fmla="*/ 84 w 158"/>
              <a:gd name="T67" fmla="*/ 162 h 182"/>
              <a:gd name="T68" fmla="*/ 82 w 158"/>
              <a:gd name="T69" fmla="*/ 162 h 182"/>
              <a:gd name="T70" fmla="*/ 80 w 158"/>
              <a:gd name="T71" fmla="*/ 160 h 182"/>
              <a:gd name="T72" fmla="*/ 76 w 158"/>
              <a:gd name="T73" fmla="*/ 162 h 182"/>
              <a:gd name="T74" fmla="*/ 76 w 158"/>
              <a:gd name="T75" fmla="*/ 166 h 182"/>
              <a:gd name="T76" fmla="*/ 76 w 158"/>
              <a:gd name="T77" fmla="*/ 170 h 182"/>
              <a:gd name="T78" fmla="*/ 72 w 158"/>
              <a:gd name="T79" fmla="*/ 172 h 182"/>
              <a:gd name="T80" fmla="*/ 70 w 158"/>
              <a:gd name="T81" fmla="*/ 176 h 182"/>
              <a:gd name="T82" fmla="*/ 66 w 158"/>
              <a:gd name="T83" fmla="*/ 182 h 182"/>
              <a:gd name="T84" fmla="*/ 62 w 158"/>
              <a:gd name="T85" fmla="*/ 182 h 182"/>
              <a:gd name="T86" fmla="*/ 60 w 158"/>
              <a:gd name="T87" fmla="*/ 178 h 182"/>
              <a:gd name="T88" fmla="*/ 54 w 158"/>
              <a:gd name="T89" fmla="*/ 178 h 182"/>
              <a:gd name="T90" fmla="*/ 46 w 158"/>
              <a:gd name="T91" fmla="*/ 172 h 182"/>
              <a:gd name="T92" fmla="*/ 42 w 158"/>
              <a:gd name="T93" fmla="*/ 166 h 182"/>
              <a:gd name="T94" fmla="*/ 36 w 158"/>
              <a:gd name="T95" fmla="*/ 160 h 182"/>
              <a:gd name="T96" fmla="*/ 26 w 158"/>
              <a:gd name="T97" fmla="*/ 156 h 182"/>
              <a:gd name="T98" fmla="*/ 0 w 158"/>
              <a:gd name="T99" fmla="*/ 164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58" h="182">
                <a:moveTo>
                  <a:pt x="0" y="164"/>
                </a:moveTo>
                <a:lnTo>
                  <a:pt x="4" y="158"/>
                </a:lnTo>
                <a:lnTo>
                  <a:pt x="6" y="154"/>
                </a:lnTo>
                <a:lnTo>
                  <a:pt x="10" y="150"/>
                </a:lnTo>
                <a:lnTo>
                  <a:pt x="12" y="148"/>
                </a:lnTo>
                <a:lnTo>
                  <a:pt x="14" y="146"/>
                </a:lnTo>
                <a:lnTo>
                  <a:pt x="16" y="146"/>
                </a:lnTo>
                <a:lnTo>
                  <a:pt x="18" y="142"/>
                </a:lnTo>
                <a:lnTo>
                  <a:pt x="18" y="138"/>
                </a:lnTo>
                <a:lnTo>
                  <a:pt x="18" y="132"/>
                </a:lnTo>
                <a:lnTo>
                  <a:pt x="16" y="128"/>
                </a:lnTo>
                <a:lnTo>
                  <a:pt x="14" y="124"/>
                </a:lnTo>
                <a:lnTo>
                  <a:pt x="12" y="122"/>
                </a:lnTo>
                <a:lnTo>
                  <a:pt x="12" y="120"/>
                </a:lnTo>
                <a:lnTo>
                  <a:pt x="6" y="110"/>
                </a:lnTo>
                <a:lnTo>
                  <a:pt x="16" y="96"/>
                </a:lnTo>
                <a:lnTo>
                  <a:pt x="6" y="88"/>
                </a:lnTo>
                <a:lnTo>
                  <a:pt x="14" y="88"/>
                </a:lnTo>
                <a:lnTo>
                  <a:pt x="64" y="92"/>
                </a:lnTo>
                <a:lnTo>
                  <a:pt x="66" y="68"/>
                </a:lnTo>
                <a:lnTo>
                  <a:pt x="66" y="62"/>
                </a:lnTo>
                <a:lnTo>
                  <a:pt x="68" y="58"/>
                </a:lnTo>
                <a:lnTo>
                  <a:pt x="70" y="56"/>
                </a:lnTo>
                <a:lnTo>
                  <a:pt x="72" y="54"/>
                </a:lnTo>
                <a:lnTo>
                  <a:pt x="76" y="54"/>
                </a:lnTo>
                <a:lnTo>
                  <a:pt x="78" y="54"/>
                </a:lnTo>
                <a:lnTo>
                  <a:pt x="80" y="54"/>
                </a:lnTo>
                <a:lnTo>
                  <a:pt x="82" y="54"/>
                </a:lnTo>
                <a:lnTo>
                  <a:pt x="84" y="54"/>
                </a:lnTo>
                <a:lnTo>
                  <a:pt x="86" y="52"/>
                </a:lnTo>
                <a:lnTo>
                  <a:pt x="86" y="50"/>
                </a:lnTo>
                <a:lnTo>
                  <a:pt x="86" y="48"/>
                </a:lnTo>
                <a:lnTo>
                  <a:pt x="86" y="44"/>
                </a:lnTo>
                <a:lnTo>
                  <a:pt x="86" y="38"/>
                </a:lnTo>
                <a:lnTo>
                  <a:pt x="86" y="32"/>
                </a:lnTo>
                <a:lnTo>
                  <a:pt x="88" y="24"/>
                </a:lnTo>
                <a:lnTo>
                  <a:pt x="88" y="20"/>
                </a:lnTo>
                <a:lnTo>
                  <a:pt x="88" y="16"/>
                </a:lnTo>
                <a:lnTo>
                  <a:pt x="88" y="14"/>
                </a:lnTo>
                <a:lnTo>
                  <a:pt x="90" y="12"/>
                </a:lnTo>
                <a:lnTo>
                  <a:pt x="92" y="12"/>
                </a:lnTo>
                <a:lnTo>
                  <a:pt x="94" y="14"/>
                </a:lnTo>
                <a:lnTo>
                  <a:pt x="118" y="14"/>
                </a:lnTo>
                <a:lnTo>
                  <a:pt x="118" y="4"/>
                </a:lnTo>
                <a:lnTo>
                  <a:pt x="118" y="0"/>
                </a:lnTo>
                <a:lnTo>
                  <a:pt x="158" y="28"/>
                </a:lnTo>
                <a:lnTo>
                  <a:pt x="138" y="28"/>
                </a:lnTo>
                <a:lnTo>
                  <a:pt x="136" y="28"/>
                </a:lnTo>
                <a:lnTo>
                  <a:pt x="136" y="30"/>
                </a:lnTo>
                <a:lnTo>
                  <a:pt x="136" y="32"/>
                </a:lnTo>
                <a:lnTo>
                  <a:pt x="142" y="142"/>
                </a:lnTo>
                <a:lnTo>
                  <a:pt x="144" y="146"/>
                </a:lnTo>
                <a:lnTo>
                  <a:pt x="144" y="148"/>
                </a:lnTo>
                <a:lnTo>
                  <a:pt x="146" y="152"/>
                </a:lnTo>
                <a:lnTo>
                  <a:pt x="146" y="156"/>
                </a:lnTo>
                <a:lnTo>
                  <a:pt x="140" y="164"/>
                </a:lnTo>
                <a:lnTo>
                  <a:pt x="88" y="158"/>
                </a:lnTo>
                <a:lnTo>
                  <a:pt x="86" y="160"/>
                </a:lnTo>
                <a:lnTo>
                  <a:pt x="84" y="162"/>
                </a:lnTo>
                <a:lnTo>
                  <a:pt x="82" y="162"/>
                </a:lnTo>
                <a:lnTo>
                  <a:pt x="80" y="160"/>
                </a:lnTo>
                <a:lnTo>
                  <a:pt x="78" y="160"/>
                </a:lnTo>
                <a:lnTo>
                  <a:pt x="76" y="162"/>
                </a:lnTo>
                <a:lnTo>
                  <a:pt x="76" y="166"/>
                </a:lnTo>
                <a:lnTo>
                  <a:pt x="76" y="168"/>
                </a:lnTo>
                <a:lnTo>
                  <a:pt x="76" y="170"/>
                </a:lnTo>
                <a:lnTo>
                  <a:pt x="74" y="172"/>
                </a:lnTo>
                <a:lnTo>
                  <a:pt x="72" y="172"/>
                </a:lnTo>
                <a:lnTo>
                  <a:pt x="72" y="174"/>
                </a:lnTo>
                <a:lnTo>
                  <a:pt x="70" y="176"/>
                </a:lnTo>
                <a:lnTo>
                  <a:pt x="68" y="178"/>
                </a:lnTo>
                <a:lnTo>
                  <a:pt x="66" y="182"/>
                </a:lnTo>
                <a:lnTo>
                  <a:pt x="64" y="182"/>
                </a:lnTo>
                <a:lnTo>
                  <a:pt x="62" y="182"/>
                </a:lnTo>
                <a:lnTo>
                  <a:pt x="62" y="180"/>
                </a:lnTo>
                <a:lnTo>
                  <a:pt x="60" y="178"/>
                </a:lnTo>
                <a:lnTo>
                  <a:pt x="56" y="178"/>
                </a:lnTo>
                <a:lnTo>
                  <a:pt x="54" y="178"/>
                </a:lnTo>
                <a:lnTo>
                  <a:pt x="50" y="176"/>
                </a:lnTo>
                <a:lnTo>
                  <a:pt x="46" y="172"/>
                </a:lnTo>
                <a:lnTo>
                  <a:pt x="44" y="166"/>
                </a:lnTo>
                <a:lnTo>
                  <a:pt x="42" y="166"/>
                </a:lnTo>
                <a:lnTo>
                  <a:pt x="40" y="162"/>
                </a:lnTo>
                <a:lnTo>
                  <a:pt x="36" y="160"/>
                </a:lnTo>
                <a:lnTo>
                  <a:pt x="32" y="158"/>
                </a:lnTo>
                <a:lnTo>
                  <a:pt x="26" y="156"/>
                </a:lnTo>
                <a:lnTo>
                  <a:pt x="20" y="156"/>
                </a:lnTo>
                <a:lnTo>
                  <a:pt x="0" y="16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" name="Freeform 447"/>
          <p:cNvSpPr>
            <a:spLocks/>
          </p:cNvSpPr>
          <p:nvPr/>
        </p:nvSpPr>
        <p:spPr bwMode="gray">
          <a:xfrm>
            <a:off x="1935993" y="3951948"/>
            <a:ext cx="73410" cy="48967"/>
          </a:xfrm>
          <a:custGeom>
            <a:avLst/>
            <a:gdLst>
              <a:gd name="T0" fmla="*/ 24 w 40"/>
              <a:gd name="T1" fmla="*/ 0 h 28"/>
              <a:gd name="T2" fmla="*/ 24 w 40"/>
              <a:gd name="T3" fmla="*/ 0 h 28"/>
              <a:gd name="T4" fmla="*/ 22 w 40"/>
              <a:gd name="T5" fmla="*/ 0 h 28"/>
              <a:gd name="T6" fmla="*/ 20 w 40"/>
              <a:gd name="T7" fmla="*/ 0 h 28"/>
              <a:gd name="T8" fmla="*/ 18 w 40"/>
              <a:gd name="T9" fmla="*/ 2 h 28"/>
              <a:gd name="T10" fmla="*/ 14 w 40"/>
              <a:gd name="T11" fmla="*/ 2 h 28"/>
              <a:gd name="T12" fmla="*/ 8 w 40"/>
              <a:gd name="T13" fmla="*/ 4 h 28"/>
              <a:gd name="T14" fmla="*/ 0 w 40"/>
              <a:gd name="T15" fmla="*/ 8 h 28"/>
              <a:gd name="T16" fmla="*/ 0 w 40"/>
              <a:gd name="T17" fmla="*/ 8 h 28"/>
              <a:gd name="T18" fmla="*/ 2 w 40"/>
              <a:gd name="T19" fmla="*/ 12 h 28"/>
              <a:gd name="T20" fmla="*/ 6 w 40"/>
              <a:gd name="T21" fmla="*/ 16 h 28"/>
              <a:gd name="T22" fmla="*/ 10 w 40"/>
              <a:gd name="T23" fmla="*/ 22 h 28"/>
              <a:gd name="T24" fmla="*/ 16 w 40"/>
              <a:gd name="T25" fmla="*/ 28 h 28"/>
              <a:gd name="T26" fmla="*/ 18 w 40"/>
              <a:gd name="T27" fmla="*/ 28 h 28"/>
              <a:gd name="T28" fmla="*/ 20 w 40"/>
              <a:gd name="T29" fmla="*/ 26 h 28"/>
              <a:gd name="T30" fmla="*/ 24 w 40"/>
              <a:gd name="T31" fmla="*/ 26 h 28"/>
              <a:gd name="T32" fmla="*/ 28 w 40"/>
              <a:gd name="T33" fmla="*/ 24 h 28"/>
              <a:gd name="T34" fmla="*/ 32 w 40"/>
              <a:gd name="T35" fmla="*/ 22 h 28"/>
              <a:gd name="T36" fmla="*/ 36 w 40"/>
              <a:gd name="T37" fmla="*/ 22 h 28"/>
              <a:gd name="T38" fmla="*/ 38 w 40"/>
              <a:gd name="T39" fmla="*/ 20 h 28"/>
              <a:gd name="T40" fmla="*/ 38 w 40"/>
              <a:gd name="T41" fmla="*/ 16 h 28"/>
              <a:gd name="T42" fmla="*/ 40 w 40"/>
              <a:gd name="T43" fmla="*/ 16 h 28"/>
              <a:gd name="T44" fmla="*/ 38 w 40"/>
              <a:gd name="T45" fmla="*/ 8 h 28"/>
              <a:gd name="T46" fmla="*/ 38 w 40"/>
              <a:gd name="T47" fmla="*/ 2 h 28"/>
              <a:gd name="T48" fmla="*/ 24 w 40"/>
              <a:gd name="T49" fmla="*/ 0 h 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28">
                <a:moveTo>
                  <a:pt x="24" y="0"/>
                </a:moveTo>
                <a:lnTo>
                  <a:pt x="24" y="0"/>
                </a:lnTo>
                <a:lnTo>
                  <a:pt x="22" y="0"/>
                </a:lnTo>
                <a:lnTo>
                  <a:pt x="20" y="0"/>
                </a:lnTo>
                <a:lnTo>
                  <a:pt x="18" y="2"/>
                </a:lnTo>
                <a:lnTo>
                  <a:pt x="14" y="2"/>
                </a:lnTo>
                <a:lnTo>
                  <a:pt x="8" y="4"/>
                </a:lnTo>
                <a:lnTo>
                  <a:pt x="0" y="8"/>
                </a:lnTo>
                <a:lnTo>
                  <a:pt x="2" y="12"/>
                </a:lnTo>
                <a:lnTo>
                  <a:pt x="6" y="16"/>
                </a:lnTo>
                <a:lnTo>
                  <a:pt x="10" y="22"/>
                </a:lnTo>
                <a:lnTo>
                  <a:pt x="16" y="28"/>
                </a:lnTo>
                <a:lnTo>
                  <a:pt x="18" y="28"/>
                </a:lnTo>
                <a:lnTo>
                  <a:pt x="20" y="26"/>
                </a:lnTo>
                <a:lnTo>
                  <a:pt x="24" y="26"/>
                </a:lnTo>
                <a:lnTo>
                  <a:pt x="28" y="24"/>
                </a:lnTo>
                <a:lnTo>
                  <a:pt x="32" y="22"/>
                </a:lnTo>
                <a:lnTo>
                  <a:pt x="36" y="22"/>
                </a:lnTo>
                <a:lnTo>
                  <a:pt x="38" y="20"/>
                </a:lnTo>
                <a:lnTo>
                  <a:pt x="38" y="16"/>
                </a:lnTo>
                <a:lnTo>
                  <a:pt x="40" y="16"/>
                </a:lnTo>
                <a:lnTo>
                  <a:pt x="38" y="8"/>
                </a:lnTo>
                <a:lnTo>
                  <a:pt x="38" y="2"/>
                </a:lnTo>
                <a:lnTo>
                  <a:pt x="24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Freeform 448"/>
          <p:cNvSpPr>
            <a:spLocks/>
          </p:cNvSpPr>
          <p:nvPr/>
        </p:nvSpPr>
        <p:spPr bwMode="gray">
          <a:xfrm>
            <a:off x="1910299" y="3878498"/>
            <a:ext cx="121127" cy="87441"/>
          </a:xfrm>
          <a:custGeom>
            <a:avLst/>
            <a:gdLst>
              <a:gd name="T0" fmla="*/ 2 w 66"/>
              <a:gd name="T1" fmla="*/ 30 h 50"/>
              <a:gd name="T2" fmla="*/ 2 w 66"/>
              <a:gd name="T3" fmla="*/ 22 h 50"/>
              <a:gd name="T4" fmla="*/ 0 w 66"/>
              <a:gd name="T5" fmla="*/ 16 h 50"/>
              <a:gd name="T6" fmla="*/ 0 w 66"/>
              <a:gd name="T7" fmla="*/ 10 h 50"/>
              <a:gd name="T8" fmla="*/ 0 w 66"/>
              <a:gd name="T9" fmla="*/ 6 h 50"/>
              <a:gd name="T10" fmla="*/ 2 w 66"/>
              <a:gd name="T11" fmla="*/ 6 h 50"/>
              <a:gd name="T12" fmla="*/ 2 w 66"/>
              <a:gd name="T13" fmla="*/ 6 h 50"/>
              <a:gd name="T14" fmla="*/ 2 w 66"/>
              <a:gd name="T15" fmla="*/ 6 h 50"/>
              <a:gd name="T16" fmla="*/ 20 w 66"/>
              <a:gd name="T17" fmla="*/ 0 h 50"/>
              <a:gd name="T18" fmla="*/ 26 w 66"/>
              <a:gd name="T19" fmla="*/ 0 h 50"/>
              <a:gd name="T20" fmla="*/ 32 w 66"/>
              <a:gd name="T21" fmla="*/ 2 h 50"/>
              <a:gd name="T22" fmla="*/ 38 w 66"/>
              <a:gd name="T23" fmla="*/ 4 h 50"/>
              <a:gd name="T24" fmla="*/ 40 w 66"/>
              <a:gd name="T25" fmla="*/ 8 h 50"/>
              <a:gd name="T26" fmla="*/ 42 w 66"/>
              <a:gd name="T27" fmla="*/ 10 h 50"/>
              <a:gd name="T28" fmla="*/ 44 w 66"/>
              <a:gd name="T29" fmla="*/ 10 h 50"/>
              <a:gd name="T30" fmla="*/ 46 w 66"/>
              <a:gd name="T31" fmla="*/ 14 h 50"/>
              <a:gd name="T32" fmla="*/ 48 w 66"/>
              <a:gd name="T33" fmla="*/ 18 h 50"/>
              <a:gd name="T34" fmla="*/ 50 w 66"/>
              <a:gd name="T35" fmla="*/ 20 h 50"/>
              <a:gd name="T36" fmla="*/ 50 w 66"/>
              <a:gd name="T37" fmla="*/ 20 h 50"/>
              <a:gd name="T38" fmla="*/ 50 w 66"/>
              <a:gd name="T39" fmla="*/ 20 h 50"/>
              <a:gd name="T40" fmla="*/ 56 w 66"/>
              <a:gd name="T41" fmla="*/ 22 h 50"/>
              <a:gd name="T42" fmla="*/ 60 w 66"/>
              <a:gd name="T43" fmla="*/ 24 h 50"/>
              <a:gd name="T44" fmla="*/ 62 w 66"/>
              <a:gd name="T45" fmla="*/ 26 h 50"/>
              <a:gd name="T46" fmla="*/ 64 w 66"/>
              <a:gd name="T47" fmla="*/ 26 h 50"/>
              <a:gd name="T48" fmla="*/ 64 w 66"/>
              <a:gd name="T49" fmla="*/ 26 h 50"/>
              <a:gd name="T50" fmla="*/ 64 w 66"/>
              <a:gd name="T51" fmla="*/ 30 h 50"/>
              <a:gd name="T52" fmla="*/ 64 w 66"/>
              <a:gd name="T53" fmla="*/ 32 h 50"/>
              <a:gd name="T54" fmla="*/ 64 w 66"/>
              <a:gd name="T55" fmla="*/ 36 h 50"/>
              <a:gd name="T56" fmla="*/ 66 w 66"/>
              <a:gd name="T57" fmla="*/ 42 h 50"/>
              <a:gd name="T58" fmla="*/ 66 w 66"/>
              <a:gd name="T59" fmla="*/ 44 h 50"/>
              <a:gd name="T60" fmla="*/ 66 w 66"/>
              <a:gd name="T61" fmla="*/ 44 h 50"/>
              <a:gd name="T62" fmla="*/ 58 w 66"/>
              <a:gd name="T63" fmla="*/ 44 h 50"/>
              <a:gd name="T64" fmla="*/ 50 w 66"/>
              <a:gd name="T65" fmla="*/ 44 h 50"/>
              <a:gd name="T66" fmla="*/ 44 w 66"/>
              <a:gd name="T67" fmla="*/ 44 h 50"/>
              <a:gd name="T68" fmla="*/ 40 w 66"/>
              <a:gd name="T69" fmla="*/ 44 h 50"/>
              <a:gd name="T70" fmla="*/ 38 w 66"/>
              <a:gd name="T71" fmla="*/ 42 h 50"/>
              <a:gd name="T72" fmla="*/ 34 w 66"/>
              <a:gd name="T73" fmla="*/ 42 h 50"/>
              <a:gd name="T74" fmla="*/ 30 w 66"/>
              <a:gd name="T75" fmla="*/ 44 h 50"/>
              <a:gd name="T76" fmla="*/ 26 w 66"/>
              <a:gd name="T77" fmla="*/ 44 h 50"/>
              <a:gd name="T78" fmla="*/ 22 w 66"/>
              <a:gd name="T79" fmla="*/ 46 h 50"/>
              <a:gd name="T80" fmla="*/ 18 w 66"/>
              <a:gd name="T81" fmla="*/ 48 h 50"/>
              <a:gd name="T82" fmla="*/ 16 w 66"/>
              <a:gd name="T83" fmla="*/ 48 h 50"/>
              <a:gd name="T84" fmla="*/ 14 w 66"/>
              <a:gd name="T85" fmla="*/ 50 h 50"/>
              <a:gd name="T86" fmla="*/ 12 w 66"/>
              <a:gd name="T87" fmla="*/ 46 h 50"/>
              <a:gd name="T88" fmla="*/ 10 w 66"/>
              <a:gd name="T89" fmla="*/ 44 h 50"/>
              <a:gd name="T90" fmla="*/ 8 w 66"/>
              <a:gd name="T91" fmla="*/ 42 h 50"/>
              <a:gd name="T92" fmla="*/ 6 w 66"/>
              <a:gd name="T93" fmla="*/ 40 h 50"/>
              <a:gd name="T94" fmla="*/ 4 w 66"/>
              <a:gd name="T95" fmla="*/ 36 h 50"/>
              <a:gd name="T96" fmla="*/ 2 w 66"/>
              <a:gd name="T97" fmla="*/ 30 h 5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6" h="50">
                <a:moveTo>
                  <a:pt x="2" y="30"/>
                </a:moveTo>
                <a:lnTo>
                  <a:pt x="2" y="22"/>
                </a:lnTo>
                <a:lnTo>
                  <a:pt x="0" y="16"/>
                </a:lnTo>
                <a:lnTo>
                  <a:pt x="0" y="10"/>
                </a:lnTo>
                <a:lnTo>
                  <a:pt x="0" y="6"/>
                </a:lnTo>
                <a:lnTo>
                  <a:pt x="2" y="6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8" y="4"/>
                </a:lnTo>
                <a:lnTo>
                  <a:pt x="40" y="8"/>
                </a:lnTo>
                <a:lnTo>
                  <a:pt x="42" y="10"/>
                </a:lnTo>
                <a:lnTo>
                  <a:pt x="44" y="10"/>
                </a:lnTo>
                <a:lnTo>
                  <a:pt x="46" y="14"/>
                </a:lnTo>
                <a:lnTo>
                  <a:pt x="48" y="18"/>
                </a:lnTo>
                <a:lnTo>
                  <a:pt x="50" y="20"/>
                </a:lnTo>
                <a:lnTo>
                  <a:pt x="56" y="22"/>
                </a:lnTo>
                <a:lnTo>
                  <a:pt x="60" y="24"/>
                </a:lnTo>
                <a:lnTo>
                  <a:pt x="62" y="26"/>
                </a:lnTo>
                <a:lnTo>
                  <a:pt x="64" y="26"/>
                </a:lnTo>
                <a:lnTo>
                  <a:pt x="64" y="30"/>
                </a:lnTo>
                <a:lnTo>
                  <a:pt x="64" y="32"/>
                </a:lnTo>
                <a:lnTo>
                  <a:pt x="64" y="36"/>
                </a:lnTo>
                <a:lnTo>
                  <a:pt x="66" y="42"/>
                </a:lnTo>
                <a:lnTo>
                  <a:pt x="66" y="44"/>
                </a:lnTo>
                <a:lnTo>
                  <a:pt x="58" y="44"/>
                </a:lnTo>
                <a:lnTo>
                  <a:pt x="50" y="44"/>
                </a:lnTo>
                <a:lnTo>
                  <a:pt x="44" y="44"/>
                </a:lnTo>
                <a:lnTo>
                  <a:pt x="40" y="44"/>
                </a:lnTo>
                <a:lnTo>
                  <a:pt x="38" y="42"/>
                </a:lnTo>
                <a:lnTo>
                  <a:pt x="34" y="42"/>
                </a:lnTo>
                <a:lnTo>
                  <a:pt x="30" y="44"/>
                </a:lnTo>
                <a:lnTo>
                  <a:pt x="26" y="44"/>
                </a:lnTo>
                <a:lnTo>
                  <a:pt x="22" y="46"/>
                </a:lnTo>
                <a:lnTo>
                  <a:pt x="18" y="48"/>
                </a:lnTo>
                <a:lnTo>
                  <a:pt x="16" y="48"/>
                </a:lnTo>
                <a:lnTo>
                  <a:pt x="14" y="50"/>
                </a:lnTo>
                <a:lnTo>
                  <a:pt x="12" y="46"/>
                </a:lnTo>
                <a:lnTo>
                  <a:pt x="10" y="44"/>
                </a:lnTo>
                <a:lnTo>
                  <a:pt x="8" y="42"/>
                </a:lnTo>
                <a:lnTo>
                  <a:pt x="6" y="40"/>
                </a:lnTo>
                <a:lnTo>
                  <a:pt x="4" y="36"/>
                </a:lnTo>
                <a:lnTo>
                  <a:pt x="2" y="3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Freeform 449"/>
          <p:cNvSpPr>
            <a:spLocks/>
          </p:cNvSpPr>
          <p:nvPr/>
        </p:nvSpPr>
        <p:spPr bwMode="gray">
          <a:xfrm>
            <a:off x="1917640" y="3913474"/>
            <a:ext cx="77081" cy="17488"/>
          </a:xfrm>
          <a:custGeom>
            <a:avLst/>
            <a:gdLst>
              <a:gd name="T0" fmla="*/ 0 w 42"/>
              <a:gd name="T1" fmla="*/ 0 h 10"/>
              <a:gd name="T2" fmla="*/ 0 w 42"/>
              <a:gd name="T3" fmla="*/ 8 h 10"/>
              <a:gd name="T4" fmla="*/ 2 w 42"/>
              <a:gd name="T5" fmla="*/ 8 h 10"/>
              <a:gd name="T6" fmla="*/ 6 w 42"/>
              <a:gd name="T7" fmla="*/ 6 h 10"/>
              <a:gd name="T8" fmla="*/ 10 w 42"/>
              <a:gd name="T9" fmla="*/ 6 h 10"/>
              <a:gd name="T10" fmla="*/ 16 w 42"/>
              <a:gd name="T11" fmla="*/ 8 h 10"/>
              <a:gd name="T12" fmla="*/ 22 w 42"/>
              <a:gd name="T13" fmla="*/ 10 h 10"/>
              <a:gd name="T14" fmla="*/ 28 w 42"/>
              <a:gd name="T15" fmla="*/ 10 h 10"/>
              <a:gd name="T16" fmla="*/ 30 w 42"/>
              <a:gd name="T17" fmla="*/ 8 h 10"/>
              <a:gd name="T18" fmla="*/ 32 w 42"/>
              <a:gd name="T19" fmla="*/ 8 h 10"/>
              <a:gd name="T20" fmla="*/ 34 w 42"/>
              <a:gd name="T21" fmla="*/ 6 h 10"/>
              <a:gd name="T22" fmla="*/ 36 w 42"/>
              <a:gd name="T23" fmla="*/ 6 h 10"/>
              <a:gd name="T24" fmla="*/ 38 w 42"/>
              <a:gd name="T25" fmla="*/ 6 h 10"/>
              <a:gd name="T26" fmla="*/ 38 w 42"/>
              <a:gd name="T27" fmla="*/ 6 h 10"/>
              <a:gd name="T28" fmla="*/ 40 w 42"/>
              <a:gd name="T29" fmla="*/ 6 h 10"/>
              <a:gd name="T30" fmla="*/ 42 w 42"/>
              <a:gd name="T31" fmla="*/ 6 h 10"/>
              <a:gd name="T32" fmla="*/ 42 w 42"/>
              <a:gd name="T33" fmla="*/ 4 h 10"/>
              <a:gd name="T34" fmla="*/ 40 w 42"/>
              <a:gd name="T35" fmla="*/ 4 h 10"/>
              <a:gd name="T36" fmla="*/ 36 w 42"/>
              <a:gd name="T37" fmla="*/ 2 h 10"/>
              <a:gd name="T38" fmla="*/ 32 w 42"/>
              <a:gd name="T39" fmla="*/ 0 h 10"/>
              <a:gd name="T40" fmla="*/ 28 w 42"/>
              <a:gd name="T41" fmla="*/ 0 h 10"/>
              <a:gd name="T42" fmla="*/ 24 w 42"/>
              <a:gd name="T43" fmla="*/ 2 h 10"/>
              <a:gd name="T44" fmla="*/ 22 w 42"/>
              <a:gd name="T45" fmla="*/ 2 h 10"/>
              <a:gd name="T46" fmla="*/ 18 w 42"/>
              <a:gd name="T47" fmla="*/ 2 h 10"/>
              <a:gd name="T48" fmla="*/ 16 w 42"/>
              <a:gd name="T49" fmla="*/ 2 h 10"/>
              <a:gd name="T50" fmla="*/ 12 w 42"/>
              <a:gd name="T51" fmla="*/ 2 h 10"/>
              <a:gd name="T52" fmla="*/ 10 w 42"/>
              <a:gd name="T53" fmla="*/ 0 h 10"/>
              <a:gd name="T54" fmla="*/ 8 w 42"/>
              <a:gd name="T55" fmla="*/ 0 h 10"/>
              <a:gd name="T56" fmla="*/ 6 w 42"/>
              <a:gd name="T57" fmla="*/ 0 h 10"/>
              <a:gd name="T58" fmla="*/ 2 w 42"/>
              <a:gd name="T59" fmla="*/ 0 h 10"/>
              <a:gd name="T60" fmla="*/ 0 w 42"/>
              <a:gd name="T61" fmla="*/ 0 h 10"/>
              <a:gd name="T62" fmla="*/ 0 w 42"/>
              <a:gd name="T63" fmla="*/ 0 h 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2" h="10">
                <a:moveTo>
                  <a:pt x="0" y="0"/>
                </a:moveTo>
                <a:lnTo>
                  <a:pt x="0" y="8"/>
                </a:lnTo>
                <a:lnTo>
                  <a:pt x="2" y="8"/>
                </a:lnTo>
                <a:lnTo>
                  <a:pt x="6" y="6"/>
                </a:lnTo>
                <a:lnTo>
                  <a:pt x="10" y="6"/>
                </a:lnTo>
                <a:lnTo>
                  <a:pt x="16" y="8"/>
                </a:lnTo>
                <a:lnTo>
                  <a:pt x="22" y="10"/>
                </a:lnTo>
                <a:lnTo>
                  <a:pt x="28" y="10"/>
                </a:lnTo>
                <a:lnTo>
                  <a:pt x="30" y="8"/>
                </a:lnTo>
                <a:lnTo>
                  <a:pt x="32" y="8"/>
                </a:lnTo>
                <a:lnTo>
                  <a:pt x="34" y="6"/>
                </a:lnTo>
                <a:lnTo>
                  <a:pt x="36" y="6"/>
                </a:lnTo>
                <a:lnTo>
                  <a:pt x="38" y="6"/>
                </a:lnTo>
                <a:lnTo>
                  <a:pt x="40" y="6"/>
                </a:lnTo>
                <a:lnTo>
                  <a:pt x="42" y="6"/>
                </a:lnTo>
                <a:lnTo>
                  <a:pt x="42" y="4"/>
                </a:lnTo>
                <a:lnTo>
                  <a:pt x="40" y="4"/>
                </a:lnTo>
                <a:lnTo>
                  <a:pt x="36" y="2"/>
                </a:lnTo>
                <a:lnTo>
                  <a:pt x="32" y="0"/>
                </a:lnTo>
                <a:lnTo>
                  <a:pt x="28" y="0"/>
                </a:lnTo>
                <a:lnTo>
                  <a:pt x="24" y="2"/>
                </a:lnTo>
                <a:lnTo>
                  <a:pt x="22" y="2"/>
                </a:lnTo>
                <a:lnTo>
                  <a:pt x="18" y="2"/>
                </a:lnTo>
                <a:lnTo>
                  <a:pt x="16" y="2"/>
                </a:lnTo>
                <a:lnTo>
                  <a:pt x="12" y="2"/>
                </a:lnTo>
                <a:lnTo>
                  <a:pt x="10" y="0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Freeform 450"/>
          <p:cNvSpPr>
            <a:spLocks/>
          </p:cNvSpPr>
          <p:nvPr/>
        </p:nvSpPr>
        <p:spPr bwMode="gray">
          <a:xfrm>
            <a:off x="2057119" y="4060374"/>
            <a:ext cx="154161" cy="97933"/>
          </a:xfrm>
          <a:custGeom>
            <a:avLst/>
            <a:gdLst>
              <a:gd name="T0" fmla="*/ 24 w 84"/>
              <a:gd name="T1" fmla="*/ 44 h 56"/>
              <a:gd name="T2" fmla="*/ 22 w 84"/>
              <a:gd name="T3" fmla="*/ 38 h 56"/>
              <a:gd name="T4" fmla="*/ 0 w 84"/>
              <a:gd name="T5" fmla="*/ 20 h 56"/>
              <a:gd name="T6" fmla="*/ 0 w 84"/>
              <a:gd name="T7" fmla="*/ 20 h 56"/>
              <a:gd name="T8" fmla="*/ 4 w 84"/>
              <a:gd name="T9" fmla="*/ 18 h 56"/>
              <a:gd name="T10" fmla="*/ 6 w 84"/>
              <a:gd name="T11" fmla="*/ 16 h 56"/>
              <a:gd name="T12" fmla="*/ 12 w 84"/>
              <a:gd name="T13" fmla="*/ 12 h 56"/>
              <a:gd name="T14" fmla="*/ 14 w 84"/>
              <a:gd name="T15" fmla="*/ 8 h 56"/>
              <a:gd name="T16" fmla="*/ 16 w 84"/>
              <a:gd name="T17" fmla="*/ 0 h 56"/>
              <a:gd name="T18" fmla="*/ 28 w 84"/>
              <a:gd name="T19" fmla="*/ 0 h 56"/>
              <a:gd name="T20" fmla="*/ 28 w 84"/>
              <a:gd name="T21" fmla="*/ 0 h 56"/>
              <a:gd name="T22" fmla="*/ 30 w 84"/>
              <a:gd name="T23" fmla="*/ 2 h 56"/>
              <a:gd name="T24" fmla="*/ 34 w 84"/>
              <a:gd name="T25" fmla="*/ 4 h 56"/>
              <a:gd name="T26" fmla="*/ 38 w 84"/>
              <a:gd name="T27" fmla="*/ 6 h 56"/>
              <a:gd name="T28" fmla="*/ 40 w 84"/>
              <a:gd name="T29" fmla="*/ 8 h 56"/>
              <a:gd name="T30" fmla="*/ 44 w 84"/>
              <a:gd name="T31" fmla="*/ 10 h 56"/>
              <a:gd name="T32" fmla="*/ 46 w 84"/>
              <a:gd name="T33" fmla="*/ 10 h 56"/>
              <a:gd name="T34" fmla="*/ 46 w 84"/>
              <a:gd name="T35" fmla="*/ 8 h 56"/>
              <a:gd name="T36" fmla="*/ 48 w 84"/>
              <a:gd name="T37" fmla="*/ 8 h 56"/>
              <a:gd name="T38" fmla="*/ 50 w 84"/>
              <a:gd name="T39" fmla="*/ 6 h 56"/>
              <a:gd name="T40" fmla="*/ 52 w 84"/>
              <a:gd name="T41" fmla="*/ 4 h 56"/>
              <a:gd name="T42" fmla="*/ 56 w 84"/>
              <a:gd name="T43" fmla="*/ 4 h 56"/>
              <a:gd name="T44" fmla="*/ 58 w 84"/>
              <a:gd name="T45" fmla="*/ 4 h 56"/>
              <a:gd name="T46" fmla="*/ 62 w 84"/>
              <a:gd name="T47" fmla="*/ 6 h 56"/>
              <a:gd name="T48" fmla="*/ 64 w 84"/>
              <a:gd name="T49" fmla="*/ 10 h 56"/>
              <a:gd name="T50" fmla="*/ 64 w 84"/>
              <a:gd name="T51" fmla="*/ 10 h 56"/>
              <a:gd name="T52" fmla="*/ 64 w 84"/>
              <a:gd name="T53" fmla="*/ 12 h 56"/>
              <a:gd name="T54" fmla="*/ 64 w 84"/>
              <a:gd name="T55" fmla="*/ 16 h 56"/>
              <a:gd name="T56" fmla="*/ 64 w 84"/>
              <a:gd name="T57" fmla="*/ 18 h 56"/>
              <a:gd name="T58" fmla="*/ 66 w 84"/>
              <a:gd name="T59" fmla="*/ 22 h 56"/>
              <a:gd name="T60" fmla="*/ 70 w 84"/>
              <a:gd name="T61" fmla="*/ 24 h 56"/>
              <a:gd name="T62" fmla="*/ 72 w 84"/>
              <a:gd name="T63" fmla="*/ 24 h 56"/>
              <a:gd name="T64" fmla="*/ 74 w 84"/>
              <a:gd name="T65" fmla="*/ 24 h 56"/>
              <a:gd name="T66" fmla="*/ 76 w 84"/>
              <a:gd name="T67" fmla="*/ 24 h 56"/>
              <a:gd name="T68" fmla="*/ 78 w 84"/>
              <a:gd name="T69" fmla="*/ 24 h 56"/>
              <a:gd name="T70" fmla="*/ 80 w 84"/>
              <a:gd name="T71" fmla="*/ 26 h 56"/>
              <a:gd name="T72" fmla="*/ 82 w 84"/>
              <a:gd name="T73" fmla="*/ 30 h 56"/>
              <a:gd name="T74" fmla="*/ 84 w 84"/>
              <a:gd name="T75" fmla="*/ 36 h 56"/>
              <a:gd name="T76" fmla="*/ 82 w 84"/>
              <a:gd name="T77" fmla="*/ 40 h 56"/>
              <a:gd name="T78" fmla="*/ 82 w 84"/>
              <a:gd name="T79" fmla="*/ 42 h 56"/>
              <a:gd name="T80" fmla="*/ 80 w 84"/>
              <a:gd name="T81" fmla="*/ 44 h 56"/>
              <a:gd name="T82" fmla="*/ 80 w 84"/>
              <a:gd name="T83" fmla="*/ 46 h 56"/>
              <a:gd name="T84" fmla="*/ 48 w 84"/>
              <a:gd name="T85" fmla="*/ 56 h 56"/>
              <a:gd name="T86" fmla="*/ 48 w 84"/>
              <a:gd name="T87" fmla="*/ 56 h 56"/>
              <a:gd name="T88" fmla="*/ 46 w 84"/>
              <a:gd name="T89" fmla="*/ 56 h 56"/>
              <a:gd name="T90" fmla="*/ 44 w 84"/>
              <a:gd name="T91" fmla="*/ 56 h 56"/>
              <a:gd name="T92" fmla="*/ 38 w 84"/>
              <a:gd name="T93" fmla="*/ 54 h 56"/>
              <a:gd name="T94" fmla="*/ 32 w 84"/>
              <a:gd name="T95" fmla="*/ 52 h 56"/>
              <a:gd name="T96" fmla="*/ 32 w 84"/>
              <a:gd name="T97" fmla="*/ 52 h 56"/>
              <a:gd name="T98" fmla="*/ 28 w 84"/>
              <a:gd name="T99" fmla="*/ 50 h 56"/>
              <a:gd name="T100" fmla="*/ 26 w 84"/>
              <a:gd name="T101" fmla="*/ 48 h 56"/>
              <a:gd name="T102" fmla="*/ 24 w 84"/>
              <a:gd name="T103" fmla="*/ 44 h 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4" h="56">
                <a:moveTo>
                  <a:pt x="24" y="44"/>
                </a:moveTo>
                <a:lnTo>
                  <a:pt x="22" y="38"/>
                </a:lnTo>
                <a:lnTo>
                  <a:pt x="0" y="20"/>
                </a:lnTo>
                <a:lnTo>
                  <a:pt x="4" y="18"/>
                </a:lnTo>
                <a:lnTo>
                  <a:pt x="6" y="16"/>
                </a:lnTo>
                <a:lnTo>
                  <a:pt x="12" y="12"/>
                </a:lnTo>
                <a:lnTo>
                  <a:pt x="14" y="8"/>
                </a:lnTo>
                <a:lnTo>
                  <a:pt x="16" y="0"/>
                </a:lnTo>
                <a:lnTo>
                  <a:pt x="28" y="0"/>
                </a:lnTo>
                <a:lnTo>
                  <a:pt x="30" y="2"/>
                </a:lnTo>
                <a:lnTo>
                  <a:pt x="34" y="4"/>
                </a:lnTo>
                <a:lnTo>
                  <a:pt x="38" y="6"/>
                </a:lnTo>
                <a:lnTo>
                  <a:pt x="40" y="8"/>
                </a:lnTo>
                <a:lnTo>
                  <a:pt x="44" y="10"/>
                </a:lnTo>
                <a:lnTo>
                  <a:pt x="46" y="10"/>
                </a:lnTo>
                <a:lnTo>
                  <a:pt x="46" y="8"/>
                </a:lnTo>
                <a:lnTo>
                  <a:pt x="48" y="8"/>
                </a:lnTo>
                <a:lnTo>
                  <a:pt x="50" y="6"/>
                </a:lnTo>
                <a:lnTo>
                  <a:pt x="52" y="4"/>
                </a:lnTo>
                <a:lnTo>
                  <a:pt x="56" y="4"/>
                </a:lnTo>
                <a:lnTo>
                  <a:pt x="58" y="4"/>
                </a:lnTo>
                <a:lnTo>
                  <a:pt x="62" y="6"/>
                </a:lnTo>
                <a:lnTo>
                  <a:pt x="64" y="10"/>
                </a:lnTo>
                <a:lnTo>
                  <a:pt x="64" y="12"/>
                </a:lnTo>
                <a:lnTo>
                  <a:pt x="64" y="16"/>
                </a:lnTo>
                <a:lnTo>
                  <a:pt x="64" y="18"/>
                </a:lnTo>
                <a:lnTo>
                  <a:pt x="66" y="22"/>
                </a:lnTo>
                <a:lnTo>
                  <a:pt x="70" y="24"/>
                </a:lnTo>
                <a:lnTo>
                  <a:pt x="72" y="24"/>
                </a:lnTo>
                <a:lnTo>
                  <a:pt x="74" y="24"/>
                </a:lnTo>
                <a:lnTo>
                  <a:pt x="76" y="24"/>
                </a:lnTo>
                <a:lnTo>
                  <a:pt x="78" y="24"/>
                </a:lnTo>
                <a:lnTo>
                  <a:pt x="80" y="26"/>
                </a:lnTo>
                <a:lnTo>
                  <a:pt x="82" y="30"/>
                </a:lnTo>
                <a:lnTo>
                  <a:pt x="84" y="36"/>
                </a:lnTo>
                <a:lnTo>
                  <a:pt x="82" y="40"/>
                </a:lnTo>
                <a:lnTo>
                  <a:pt x="82" y="42"/>
                </a:lnTo>
                <a:lnTo>
                  <a:pt x="80" y="44"/>
                </a:lnTo>
                <a:lnTo>
                  <a:pt x="80" y="46"/>
                </a:lnTo>
                <a:lnTo>
                  <a:pt x="48" y="56"/>
                </a:lnTo>
                <a:lnTo>
                  <a:pt x="46" y="56"/>
                </a:lnTo>
                <a:lnTo>
                  <a:pt x="44" y="56"/>
                </a:lnTo>
                <a:lnTo>
                  <a:pt x="38" y="54"/>
                </a:lnTo>
                <a:lnTo>
                  <a:pt x="32" y="52"/>
                </a:lnTo>
                <a:lnTo>
                  <a:pt x="28" y="50"/>
                </a:lnTo>
                <a:lnTo>
                  <a:pt x="26" y="48"/>
                </a:lnTo>
                <a:lnTo>
                  <a:pt x="24" y="4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Freeform 451"/>
          <p:cNvSpPr>
            <a:spLocks/>
          </p:cNvSpPr>
          <p:nvPr/>
        </p:nvSpPr>
        <p:spPr bwMode="gray">
          <a:xfrm>
            <a:off x="2024085" y="4018403"/>
            <a:ext cx="66069" cy="76948"/>
          </a:xfrm>
          <a:custGeom>
            <a:avLst/>
            <a:gdLst>
              <a:gd name="T0" fmla="*/ 0 w 36"/>
              <a:gd name="T1" fmla="*/ 18 h 44"/>
              <a:gd name="T2" fmla="*/ 0 w 36"/>
              <a:gd name="T3" fmla="*/ 16 h 44"/>
              <a:gd name="T4" fmla="*/ 0 w 36"/>
              <a:gd name="T5" fmla="*/ 14 h 44"/>
              <a:gd name="T6" fmla="*/ 0 w 36"/>
              <a:gd name="T7" fmla="*/ 12 h 44"/>
              <a:gd name="T8" fmla="*/ 2 w 36"/>
              <a:gd name="T9" fmla="*/ 8 h 44"/>
              <a:gd name="T10" fmla="*/ 4 w 36"/>
              <a:gd name="T11" fmla="*/ 6 h 44"/>
              <a:gd name="T12" fmla="*/ 8 w 36"/>
              <a:gd name="T13" fmla="*/ 2 h 44"/>
              <a:gd name="T14" fmla="*/ 14 w 36"/>
              <a:gd name="T15" fmla="*/ 0 h 44"/>
              <a:gd name="T16" fmla="*/ 18 w 36"/>
              <a:gd name="T17" fmla="*/ 0 h 44"/>
              <a:gd name="T18" fmla="*/ 20 w 36"/>
              <a:gd name="T19" fmla="*/ 0 h 44"/>
              <a:gd name="T20" fmla="*/ 24 w 36"/>
              <a:gd name="T21" fmla="*/ 0 h 44"/>
              <a:gd name="T22" fmla="*/ 26 w 36"/>
              <a:gd name="T23" fmla="*/ 2 h 44"/>
              <a:gd name="T24" fmla="*/ 28 w 36"/>
              <a:gd name="T25" fmla="*/ 2 h 44"/>
              <a:gd name="T26" fmla="*/ 30 w 36"/>
              <a:gd name="T27" fmla="*/ 4 h 44"/>
              <a:gd name="T28" fmla="*/ 32 w 36"/>
              <a:gd name="T29" fmla="*/ 4 h 44"/>
              <a:gd name="T30" fmla="*/ 34 w 36"/>
              <a:gd name="T31" fmla="*/ 8 h 44"/>
              <a:gd name="T32" fmla="*/ 36 w 36"/>
              <a:gd name="T33" fmla="*/ 12 h 44"/>
              <a:gd name="T34" fmla="*/ 36 w 36"/>
              <a:gd name="T35" fmla="*/ 20 h 44"/>
              <a:gd name="T36" fmla="*/ 34 w 36"/>
              <a:gd name="T37" fmla="*/ 28 h 44"/>
              <a:gd name="T38" fmla="*/ 30 w 36"/>
              <a:gd name="T39" fmla="*/ 34 h 44"/>
              <a:gd name="T40" fmla="*/ 30 w 36"/>
              <a:gd name="T41" fmla="*/ 34 h 44"/>
              <a:gd name="T42" fmla="*/ 28 w 36"/>
              <a:gd name="T43" fmla="*/ 38 h 44"/>
              <a:gd name="T44" fmla="*/ 24 w 36"/>
              <a:gd name="T45" fmla="*/ 40 h 44"/>
              <a:gd name="T46" fmla="*/ 20 w 36"/>
              <a:gd name="T47" fmla="*/ 44 h 44"/>
              <a:gd name="T48" fmla="*/ 18 w 36"/>
              <a:gd name="T49" fmla="*/ 44 h 44"/>
              <a:gd name="T50" fmla="*/ 16 w 36"/>
              <a:gd name="T51" fmla="*/ 44 h 44"/>
              <a:gd name="T52" fmla="*/ 14 w 36"/>
              <a:gd name="T53" fmla="*/ 42 h 44"/>
              <a:gd name="T54" fmla="*/ 10 w 36"/>
              <a:gd name="T55" fmla="*/ 40 h 44"/>
              <a:gd name="T56" fmla="*/ 8 w 36"/>
              <a:gd name="T57" fmla="*/ 38 h 44"/>
              <a:gd name="T58" fmla="*/ 0 w 36"/>
              <a:gd name="T59" fmla="*/ 18 h 4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" h="44">
                <a:moveTo>
                  <a:pt x="0" y="18"/>
                </a:move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2" y="8"/>
                </a:lnTo>
                <a:lnTo>
                  <a:pt x="4" y="6"/>
                </a:ln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0" y="0"/>
                </a:lnTo>
                <a:lnTo>
                  <a:pt x="24" y="0"/>
                </a:lnTo>
                <a:lnTo>
                  <a:pt x="26" y="2"/>
                </a:lnTo>
                <a:lnTo>
                  <a:pt x="28" y="2"/>
                </a:lnTo>
                <a:lnTo>
                  <a:pt x="30" y="4"/>
                </a:lnTo>
                <a:lnTo>
                  <a:pt x="32" y="4"/>
                </a:lnTo>
                <a:lnTo>
                  <a:pt x="34" y="8"/>
                </a:lnTo>
                <a:lnTo>
                  <a:pt x="36" y="12"/>
                </a:lnTo>
                <a:lnTo>
                  <a:pt x="36" y="20"/>
                </a:lnTo>
                <a:lnTo>
                  <a:pt x="34" y="28"/>
                </a:lnTo>
                <a:lnTo>
                  <a:pt x="30" y="34"/>
                </a:lnTo>
                <a:lnTo>
                  <a:pt x="28" y="38"/>
                </a:lnTo>
                <a:lnTo>
                  <a:pt x="24" y="40"/>
                </a:lnTo>
                <a:lnTo>
                  <a:pt x="20" y="44"/>
                </a:lnTo>
                <a:lnTo>
                  <a:pt x="18" y="44"/>
                </a:lnTo>
                <a:lnTo>
                  <a:pt x="16" y="44"/>
                </a:lnTo>
                <a:lnTo>
                  <a:pt x="14" y="42"/>
                </a:lnTo>
                <a:lnTo>
                  <a:pt x="10" y="40"/>
                </a:lnTo>
                <a:lnTo>
                  <a:pt x="8" y="38"/>
                </a:lnTo>
                <a:lnTo>
                  <a:pt x="0" y="1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" name="Freeform 452"/>
          <p:cNvSpPr>
            <a:spLocks/>
          </p:cNvSpPr>
          <p:nvPr/>
        </p:nvSpPr>
        <p:spPr bwMode="gray">
          <a:xfrm>
            <a:off x="1965357" y="3955445"/>
            <a:ext cx="183525" cy="122417"/>
          </a:xfrm>
          <a:custGeom>
            <a:avLst/>
            <a:gdLst>
              <a:gd name="T0" fmla="*/ 0 w 100"/>
              <a:gd name="T1" fmla="*/ 26 h 70"/>
              <a:gd name="T2" fmla="*/ 18 w 100"/>
              <a:gd name="T3" fmla="*/ 20 h 70"/>
              <a:gd name="T4" fmla="*/ 22 w 100"/>
              <a:gd name="T5" fmla="*/ 16 h 70"/>
              <a:gd name="T6" fmla="*/ 24 w 100"/>
              <a:gd name="T7" fmla="*/ 8 h 70"/>
              <a:gd name="T8" fmla="*/ 22 w 100"/>
              <a:gd name="T9" fmla="*/ 0 h 70"/>
              <a:gd name="T10" fmla="*/ 24 w 100"/>
              <a:gd name="T11" fmla="*/ 0 h 70"/>
              <a:gd name="T12" fmla="*/ 30 w 100"/>
              <a:gd name="T13" fmla="*/ 0 h 70"/>
              <a:gd name="T14" fmla="*/ 36 w 100"/>
              <a:gd name="T15" fmla="*/ 2 h 70"/>
              <a:gd name="T16" fmla="*/ 38 w 100"/>
              <a:gd name="T17" fmla="*/ 4 h 70"/>
              <a:gd name="T18" fmla="*/ 40 w 100"/>
              <a:gd name="T19" fmla="*/ 6 h 70"/>
              <a:gd name="T20" fmla="*/ 44 w 100"/>
              <a:gd name="T21" fmla="*/ 6 h 70"/>
              <a:gd name="T22" fmla="*/ 52 w 100"/>
              <a:gd name="T23" fmla="*/ 10 h 70"/>
              <a:gd name="T24" fmla="*/ 62 w 100"/>
              <a:gd name="T25" fmla="*/ 10 h 70"/>
              <a:gd name="T26" fmla="*/ 64 w 100"/>
              <a:gd name="T27" fmla="*/ 8 h 70"/>
              <a:gd name="T28" fmla="*/ 64 w 100"/>
              <a:gd name="T29" fmla="*/ 6 h 70"/>
              <a:gd name="T30" fmla="*/ 66 w 100"/>
              <a:gd name="T31" fmla="*/ 4 h 70"/>
              <a:gd name="T32" fmla="*/ 70 w 100"/>
              <a:gd name="T33" fmla="*/ 2 h 70"/>
              <a:gd name="T34" fmla="*/ 76 w 100"/>
              <a:gd name="T35" fmla="*/ 4 h 70"/>
              <a:gd name="T36" fmla="*/ 78 w 100"/>
              <a:gd name="T37" fmla="*/ 8 h 70"/>
              <a:gd name="T38" fmla="*/ 80 w 100"/>
              <a:gd name="T39" fmla="*/ 14 h 70"/>
              <a:gd name="T40" fmla="*/ 84 w 100"/>
              <a:gd name="T41" fmla="*/ 22 h 70"/>
              <a:gd name="T42" fmla="*/ 88 w 100"/>
              <a:gd name="T43" fmla="*/ 28 h 70"/>
              <a:gd name="T44" fmla="*/ 90 w 100"/>
              <a:gd name="T45" fmla="*/ 36 h 70"/>
              <a:gd name="T46" fmla="*/ 96 w 100"/>
              <a:gd name="T47" fmla="*/ 50 h 70"/>
              <a:gd name="T48" fmla="*/ 100 w 100"/>
              <a:gd name="T49" fmla="*/ 64 h 70"/>
              <a:gd name="T50" fmla="*/ 96 w 100"/>
              <a:gd name="T51" fmla="*/ 70 h 70"/>
              <a:gd name="T52" fmla="*/ 88 w 100"/>
              <a:gd name="T53" fmla="*/ 66 h 70"/>
              <a:gd name="T54" fmla="*/ 78 w 100"/>
              <a:gd name="T55" fmla="*/ 60 h 70"/>
              <a:gd name="T56" fmla="*/ 78 w 100"/>
              <a:gd name="T57" fmla="*/ 60 h 70"/>
              <a:gd name="T58" fmla="*/ 72 w 100"/>
              <a:gd name="T59" fmla="*/ 60 h 70"/>
              <a:gd name="T60" fmla="*/ 68 w 100"/>
              <a:gd name="T61" fmla="*/ 60 h 70"/>
              <a:gd name="T62" fmla="*/ 68 w 100"/>
              <a:gd name="T63" fmla="*/ 54 h 70"/>
              <a:gd name="T64" fmla="*/ 68 w 100"/>
              <a:gd name="T65" fmla="*/ 46 h 70"/>
              <a:gd name="T66" fmla="*/ 62 w 100"/>
              <a:gd name="T67" fmla="*/ 40 h 70"/>
              <a:gd name="T68" fmla="*/ 50 w 100"/>
              <a:gd name="T69" fmla="*/ 36 h 70"/>
              <a:gd name="T70" fmla="*/ 48 w 100"/>
              <a:gd name="T71" fmla="*/ 36 h 70"/>
              <a:gd name="T72" fmla="*/ 40 w 100"/>
              <a:gd name="T73" fmla="*/ 40 h 70"/>
              <a:gd name="T74" fmla="*/ 32 w 100"/>
              <a:gd name="T75" fmla="*/ 46 h 70"/>
              <a:gd name="T76" fmla="*/ 18 w 100"/>
              <a:gd name="T77" fmla="*/ 40 h 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0" h="70">
                <a:moveTo>
                  <a:pt x="18" y="40"/>
                </a:moveTo>
                <a:lnTo>
                  <a:pt x="0" y="26"/>
                </a:lnTo>
                <a:lnTo>
                  <a:pt x="18" y="20"/>
                </a:lnTo>
                <a:lnTo>
                  <a:pt x="20" y="18"/>
                </a:lnTo>
                <a:lnTo>
                  <a:pt x="22" y="16"/>
                </a:lnTo>
                <a:lnTo>
                  <a:pt x="24" y="12"/>
                </a:lnTo>
                <a:lnTo>
                  <a:pt x="24" y="8"/>
                </a:lnTo>
                <a:lnTo>
                  <a:pt x="22" y="4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36" y="2"/>
                </a:lnTo>
                <a:lnTo>
                  <a:pt x="38" y="4"/>
                </a:lnTo>
                <a:lnTo>
                  <a:pt x="38" y="6"/>
                </a:lnTo>
                <a:lnTo>
                  <a:pt x="40" y="6"/>
                </a:lnTo>
                <a:lnTo>
                  <a:pt x="44" y="6"/>
                </a:lnTo>
                <a:lnTo>
                  <a:pt x="46" y="8"/>
                </a:lnTo>
                <a:lnTo>
                  <a:pt x="52" y="10"/>
                </a:lnTo>
                <a:lnTo>
                  <a:pt x="58" y="10"/>
                </a:lnTo>
                <a:lnTo>
                  <a:pt x="62" y="10"/>
                </a:lnTo>
                <a:lnTo>
                  <a:pt x="64" y="8"/>
                </a:lnTo>
                <a:lnTo>
                  <a:pt x="66" y="6"/>
                </a:lnTo>
                <a:lnTo>
                  <a:pt x="64" y="6"/>
                </a:lnTo>
                <a:lnTo>
                  <a:pt x="64" y="4"/>
                </a:lnTo>
                <a:lnTo>
                  <a:pt x="66" y="4"/>
                </a:lnTo>
                <a:lnTo>
                  <a:pt x="70" y="2"/>
                </a:lnTo>
                <a:lnTo>
                  <a:pt x="72" y="2"/>
                </a:lnTo>
                <a:lnTo>
                  <a:pt x="76" y="4"/>
                </a:lnTo>
                <a:lnTo>
                  <a:pt x="78" y="6"/>
                </a:lnTo>
                <a:lnTo>
                  <a:pt x="78" y="8"/>
                </a:lnTo>
                <a:lnTo>
                  <a:pt x="78" y="10"/>
                </a:lnTo>
                <a:lnTo>
                  <a:pt x="80" y="14"/>
                </a:lnTo>
                <a:lnTo>
                  <a:pt x="82" y="18"/>
                </a:lnTo>
                <a:lnTo>
                  <a:pt x="84" y="22"/>
                </a:lnTo>
                <a:lnTo>
                  <a:pt x="88" y="26"/>
                </a:lnTo>
                <a:lnTo>
                  <a:pt x="88" y="28"/>
                </a:lnTo>
                <a:lnTo>
                  <a:pt x="88" y="30"/>
                </a:lnTo>
                <a:lnTo>
                  <a:pt x="90" y="36"/>
                </a:lnTo>
                <a:lnTo>
                  <a:pt x="92" y="40"/>
                </a:lnTo>
                <a:lnTo>
                  <a:pt x="96" y="50"/>
                </a:lnTo>
                <a:lnTo>
                  <a:pt x="98" y="58"/>
                </a:lnTo>
                <a:lnTo>
                  <a:pt x="100" y="64"/>
                </a:lnTo>
                <a:lnTo>
                  <a:pt x="98" y="68"/>
                </a:lnTo>
                <a:lnTo>
                  <a:pt x="96" y="70"/>
                </a:lnTo>
                <a:lnTo>
                  <a:pt x="92" y="70"/>
                </a:lnTo>
                <a:lnTo>
                  <a:pt x="88" y="66"/>
                </a:lnTo>
                <a:lnTo>
                  <a:pt x="82" y="64"/>
                </a:lnTo>
                <a:lnTo>
                  <a:pt x="78" y="60"/>
                </a:lnTo>
                <a:lnTo>
                  <a:pt x="76" y="60"/>
                </a:lnTo>
                <a:lnTo>
                  <a:pt x="72" y="60"/>
                </a:lnTo>
                <a:lnTo>
                  <a:pt x="66" y="60"/>
                </a:lnTo>
                <a:lnTo>
                  <a:pt x="68" y="60"/>
                </a:lnTo>
                <a:lnTo>
                  <a:pt x="68" y="56"/>
                </a:lnTo>
                <a:lnTo>
                  <a:pt x="68" y="54"/>
                </a:lnTo>
                <a:lnTo>
                  <a:pt x="68" y="50"/>
                </a:lnTo>
                <a:lnTo>
                  <a:pt x="68" y="46"/>
                </a:lnTo>
                <a:lnTo>
                  <a:pt x="66" y="42"/>
                </a:lnTo>
                <a:lnTo>
                  <a:pt x="62" y="40"/>
                </a:lnTo>
                <a:lnTo>
                  <a:pt x="58" y="38"/>
                </a:lnTo>
                <a:lnTo>
                  <a:pt x="50" y="36"/>
                </a:lnTo>
                <a:lnTo>
                  <a:pt x="48" y="36"/>
                </a:lnTo>
                <a:lnTo>
                  <a:pt x="44" y="38"/>
                </a:lnTo>
                <a:lnTo>
                  <a:pt x="40" y="40"/>
                </a:lnTo>
                <a:lnTo>
                  <a:pt x="36" y="42"/>
                </a:lnTo>
                <a:lnTo>
                  <a:pt x="32" y="46"/>
                </a:lnTo>
                <a:lnTo>
                  <a:pt x="32" y="52"/>
                </a:lnTo>
                <a:lnTo>
                  <a:pt x="18" y="4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Freeform 453"/>
          <p:cNvSpPr>
            <a:spLocks/>
          </p:cNvSpPr>
          <p:nvPr/>
        </p:nvSpPr>
        <p:spPr bwMode="gray">
          <a:xfrm>
            <a:off x="2126859" y="3990422"/>
            <a:ext cx="154161" cy="153895"/>
          </a:xfrm>
          <a:custGeom>
            <a:avLst/>
            <a:gdLst>
              <a:gd name="T0" fmla="*/ 42 w 84"/>
              <a:gd name="T1" fmla="*/ 84 h 88"/>
              <a:gd name="T2" fmla="*/ 44 w 84"/>
              <a:gd name="T3" fmla="*/ 78 h 88"/>
              <a:gd name="T4" fmla="*/ 44 w 84"/>
              <a:gd name="T5" fmla="*/ 68 h 88"/>
              <a:gd name="T6" fmla="*/ 42 w 84"/>
              <a:gd name="T7" fmla="*/ 66 h 88"/>
              <a:gd name="T8" fmla="*/ 36 w 84"/>
              <a:gd name="T9" fmla="*/ 64 h 88"/>
              <a:gd name="T10" fmla="*/ 32 w 84"/>
              <a:gd name="T11" fmla="*/ 64 h 88"/>
              <a:gd name="T12" fmla="*/ 28 w 84"/>
              <a:gd name="T13" fmla="*/ 62 h 88"/>
              <a:gd name="T14" fmla="*/ 26 w 84"/>
              <a:gd name="T15" fmla="*/ 54 h 88"/>
              <a:gd name="T16" fmla="*/ 26 w 84"/>
              <a:gd name="T17" fmla="*/ 48 h 88"/>
              <a:gd name="T18" fmla="*/ 24 w 84"/>
              <a:gd name="T19" fmla="*/ 46 h 88"/>
              <a:gd name="T20" fmla="*/ 18 w 84"/>
              <a:gd name="T21" fmla="*/ 42 h 88"/>
              <a:gd name="T22" fmla="*/ 10 w 84"/>
              <a:gd name="T23" fmla="*/ 48 h 88"/>
              <a:gd name="T24" fmla="*/ 10 w 84"/>
              <a:gd name="T25" fmla="*/ 44 h 88"/>
              <a:gd name="T26" fmla="*/ 10 w 84"/>
              <a:gd name="T27" fmla="*/ 36 h 88"/>
              <a:gd name="T28" fmla="*/ 8 w 84"/>
              <a:gd name="T29" fmla="*/ 32 h 88"/>
              <a:gd name="T30" fmla="*/ 4 w 84"/>
              <a:gd name="T31" fmla="*/ 24 h 88"/>
              <a:gd name="T32" fmla="*/ 2 w 84"/>
              <a:gd name="T33" fmla="*/ 14 h 88"/>
              <a:gd name="T34" fmla="*/ 0 w 84"/>
              <a:gd name="T35" fmla="*/ 6 h 88"/>
              <a:gd name="T36" fmla="*/ 6 w 84"/>
              <a:gd name="T37" fmla="*/ 8 h 88"/>
              <a:gd name="T38" fmla="*/ 16 w 84"/>
              <a:gd name="T39" fmla="*/ 6 h 88"/>
              <a:gd name="T40" fmla="*/ 22 w 84"/>
              <a:gd name="T41" fmla="*/ 4 h 88"/>
              <a:gd name="T42" fmla="*/ 24 w 84"/>
              <a:gd name="T43" fmla="*/ 0 h 88"/>
              <a:gd name="T44" fmla="*/ 30 w 84"/>
              <a:gd name="T45" fmla="*/ 2 h 88"/>
              <a:gd name="T46" fmla="*/ 32 w 84"/>
              <a:gd name="T47" fmla="*/ 4 h 88"/>
              <a:gd name="T48" fmla="*/ 36 w 84"/>
              <a:gd name="T49" fmla="*/ 4 h 88"/>
              <a:gd name="T50" fmla="*/ 38 w 84"/>
              <a:gd name="T51" fmla="*/ 2 h 88"/>
              <a:gd name="T52" fmla="*/ 42 w 84"/>
              <a:gd name="T53" fmla="*/ 0 h 88"/>
              <a:gd name="T54" fmla="*/ 50 w 84"/>
              <a:gd name="T55" fmla="*/ 0 h 88"/>
              <a:gd name="T56" fmla="*/ 58 w 84"/>
              <a:gd name="T57" fmla="*/ 2 h 88"/>
              <a:gd name="T58" fmla="*/ 64 w 84"/>
              <a:gd name="T59" fmla="*/ 0 h 88"/>
              <a:gd name="T60" fmla="*/ 72 w 84"/>
              <a:gd name="T61" fmla="*/ 0 h 88"/>
              <a:gd name="T62" fmla="*/ 76 w 84"/>
              <a:gd name="T63" fmla="*/ 4 h 88"/>
              <a:gd name="T64" fmla="*/ 78 w 84"/>
              <a:gd name="T65" fmla="*/ 12 h 88"/>
              <a:gd name="T66" fmla="*/ 82 w 84"/>
              <a:gd name="T67" fmla="*/ 32 h 88"/>
              <a:gd name="T68" fmla="*/ 80 w 84"/>
              <a:gd name="T69" fmla="*/ 46 h 88"/>
              <a:gd name="T70" fmla="*/ 76 w 84"/>
              <a:gd name="T71" fmla="*/ 68 h 88"/>
              <a:gd name="T72" fmla="*/ 84 w 84"/>
              <a:gd name="T73" fmla="*/ 88 h 88"/>
              <a:gd name="T74" fmla="*/ 42 w 84"/>
              <a:gd name="T75" fmla="*/ 86 h 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4" h="88">
                <a:moveTo>
                  <a:pt x="42" y="86"/>
                </a:moveTo>
                <a:lnTo>
                  <a:pt x="42" y="84"/>
                </a:lnTo>
                <a:lnTo>
                  <a:pt x="44" y="82"/>
                </a:lnTo>
                <a:lnTo>
                  <a:pt x="44" y="78"/>
                </a:lnTo>
                <a:lnTo>
                  <a:pt x="46" y="74"/>
                </a:lnTo>
                <a:lnTo>
                  <a:pt x="44" y="68"/>
                </a:lnTo>
                <a:lnTo>
                  <a:pt x="42" y="66"/>
                </a:lnTo>
                <a:lnTo>
                  <a:pt x="40" y="64"/>
                </a:lnTo>
                <a:lnTo>
                  <a:pt x="36" y="64"/>
                </a:lnTo>
                <a:lnTo>
                  <a:pt x="32" y="64"/>
                </a:lnTo>
                <a:lnTo>
                  <a:pt x="30" y="64"/>
                </a:lnTo>
                <a:lnTo>
                  <a:pt x="28" y="62"/>
                </a:lnTo>
                <a:lnTo>
                  <a:pt x="26" y="58"/>
                </a:lnTo>
                <a:lnTo>
                  <a:pt x="26" y="54"/>
                </a:lnTo>
                <a:lnTo>
                  <a:pt x="26" y="50"/>
                </a:lnTo>
                <a:lnTo>
                  <a:pt x="26" y="48"/>
                </a:lnTo>
                <a:lnTo>
                  <a:pt x="24" y="46"/>
                </a:lnTo>
                <a:lnTo>
                  <a:pt x="22" y="44"/>
                </a:lnTo>
                <a:lnTo>
                  <a:pt x="18" y="42"/>
                </a:lnTo>
                <a:lnTo>
                  <a:pt x="14" y="44"/>
                </a:lnTo>
                <a:lnTo>
                  <a:pt x="10" y="48"/>
                </a:lnTo>
                <a:lnTo>
                  <a:pt x="10" y="46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8" y="32"/>
                </a:lnTo>
                <a:lnTo>
                  <a:pt x="6" y="28"/>
                </a:lnTo>
                <a:lnTo>
                  <a:pt x="4" y="24"/>
                </a:lnTo>
                <a:lnTo>
                  <a:pt x="2" y="20"/>
                </a:lnTo>
                <a:lnTo>
                  <a:pt x="2" y="14"/>
                </a:lnTo>
                <a:lnTo>
                  <a:pt x="0" y="10"/>
                </a:lnTo>
                <a:lnTo>
                  <a:pt x="0" y="6"/>
                </a:lnTo>
                <a:lnTo>
                  <a:pt x="2" y="6"/>
                </a:lnTo>
                <a:lnTo>
                  <a:pt x="6" y="8"/>
                </a:lnTo>
                <a:lnTo>
                  <a:pt x="10" y="8"/>
                </a:lnTo>
                <a:lnTo>
                  <a:pt x="16" y="6"/>
                </a:lnTo>
                <a:lnTo>
                  <a:pt x="20" y="4"/>
                </a:lnTo>
                <a:lnTo>
                  <a:pt x="22" y="4"/>
                </a:lnTo>
                <a:lnTo>
                  <a:pt x="22" y="2"/>
                </a:lnTo>
                <a:lnTo>
                  <a:pt x="24" y="0"/>
                </a:lnTo>
                <a:lnTo>
                  <a:pt x="28" y="0"/>
                </a:lnTo>
                <a:lnTo>
                  <a:pt x="30" y="2"/>
                </a:lnTo>
                <a:lnTo>
                  <a:pt x="30" y="4"/>
                </a:lnTo>
                <a:lnTo>
                  <a:pt x="32" y="4"/>
                </a:lnTo>
                <a:lnTo>
                  <a:pt x="34" y="6"/>
                </a:lnTo>
                <a:lnTo>
                  <a:pt x="36" y="4"/>
                </a:lnTo>
                <a:lnTo>
                  <a:pt x="38" y="2"/>
                </a:lnTo>
                <a:lnTo>
                  <a:pt x="40" y="2"/>
                </a:lnTo>
                <a:lnTo>
                  <a:pt x="42" y="0"/>
                </a:lnTo>
                <a:lnTo>
                  <a:pt x="46" y="0"/>
                </a:lnTo>
                <a:lnTo>
                  <a:pt x="50" y="0"/>
                </a:lnTo>
                <a:lnTo>
                  <a:pt x="56" y="2"/>
                </a:lnTo>
                <a:lnTo>
                  <a:pt x="58" y="2"/>
                </a:lnTo>
                <a:lnTo>
                  <a:pt x="62" y="2"/>
                </a:lnTo>
                <a:lnTo>
                  <a:pt x="64" y="0"/>
                </a:lnTo>
                <a:lnTo>
                  <a:pt x="68" y="0"/>
                </a:lnTo>
                <a:lnTo>
                  <a:pt x="72" y="0"/>
                </a:lnTo>
                <a:lnTo>
                  <a:pt x="74" y="2"/>
                </a:lnTo>
                <a:lnTo>
                  <a:pt x="76" y="4"/>
                </a:lnTo>
                <a:lnTo>
                  <a:pt x="76" y="8"/>
                </a:lnTo>
                <a:lnTo>
                  <a:pt x="78" y="12"/>
                </a:lnTo>
                <a:lnTo>
                  <a:pt x="80" y="20"/>
                </a:lnTo>
                <a:lnTo>
                  <a:pt x="82" y="32"/>
                </a:lnTo>
                <a:lnTo>
                  <a:pt x="80" y="42"/>
                </a:lnTo>
                <a:lnTo>
                  <a:pt x="80" y="46"/>
                </a:lnTo>
                <a:lnTo>
                  <a:pt x="78" y="56"/>
                </a:lnTo>
                <a:lnTo>
                  <a:pt x="76" y="68"/>
                </a:lnTo>
                <a:lnTo>
                  <a:pt x="78" y="76"/>
                </a:lnTo>
                <a:lnTo>
                  <a:pt x="84" y="88"/>
                </a:lnTo>
                <a:lnTo>
                  <a:pt x="66" y="82"/>
                </a:lnTo>
                <a:lnTo>
                  <a:pt x="42" y="8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Freeform 454"/>
          <p:cNvSpPr>
            <a:spLocks/>
          </p:cNvSpPr>
          <p:nvPr/>
        </p:nvSpPr>
        <p:spPr bwMode="gray">
          <a:xfrm>
            <a:off x="2196598" y="3927464"/>
            <a:ext cx="135809" cy="66455"/>
          </a:xfrm>
          <a:custGeom>
            <a:avLst/>
            <a:gdLst>
              <a:gd name="T0" fmla="*/ 28 w 74"/>
              <a:gd name="T1" fmla="*/ 8 h 38"/>
              <a:gd name="T2" fmla="*/ 28 w 74"/>
              <a:gd name="T3" fmla="*/ 8 h 38"/>
              <a:gd name="T4" fmla="*/ 24 w 74"/>
              <a:gd name="T5" fmla="*/ 8 h 38"/>
              <a:gd name="T6" fmla="*/ 20 w 74"/>
              <a:gd name="T7" fmla="*/ 8 h 38"/>
              <a:gd name="T8" fmla="*/ 16 w 74"/>
              <a:gd name="T9" fmla="*/ 10 h 38"/>
              <a:gd name="T10" fmla="*/ 12 w 74"/>
              <a:gd name="T11" fmla="*/ 12 h 38"/>
              <a:gd name="T12" fmla="*/ 8 w 74"/>
              <a:gd name="T13" fmla="*/ 16 h 38"/>
              <a:gd name="T14" fmla="*/ 4 w 74"/>
              <a:gd name="T15" fmla="*/ 22 h 38"/>
              <a:gd name="T16" fmla="*/ 0 w 74"/>
              <a:gd name="T17" fmla="*/ 38 h 38"/>
              <a:gd name="T18" fmla="*/ 0 w 74"/>
              <a:gd name="T19" fmla="*/ 38 h 38"/>
              <a:gd name="T20" fmla="*/ 2 w 74"/>
              <a:gd name="T21" fmla="*/ 38 h 38"/>
              <a:gd name="T22" fmla="*/ 6 w 74"/>
              <a:gd name="T23" fmla="*/ 36 h 38"/>
              <a:gd name="T24" fmla="*/ 10 w 74"/>
              <a:gd name="T25" fmla="*/ 36 h 38"/>
              <a:gd name="T26" fmla="*/ 16 w 74"/>
              <a:gd name="T27" fmla="*/ 38 h 38"/>
              <a:gd name="T28" fmla="*/ 16 w 74"/>
              <a:gd name="T29" fmla="*/ 38 h 38"/>
              <a:gd name="T30" fmla="*/ 18 w 74"/>
              <a:gd name="T31" fmla="*/ 38 h 38"/>
              <a:gd name="T32" fmla="*/ 22 w 74"/>
              <a:gd name="T33" fmla="*/ 38 h 38"/>
              <a:gd name="T34" fmla="*/ 28 w 74"/>
              <a:gd name="T35" fmla="*/ 36 h 38"/>
              <a:gd name="T36" fmla="*/ 28 w 74"/>
              <a:gd name="T37" fmla="*/ 36 h 38"/>
              <a:gd name="T38" fmla="*/ 30 w 74"/>
              <a:gd name="T39" fmla="*/ 36 h 38"/>
              <a:gd name="T40" fmla="*/ 32 w 74"/>
              <a:gd name="T41" fmla="*/ 36 h 38"/>
              <a:gd name="T42" fmla="*/ 36 w 74"/>
              <a:gd name="T43" fmla="*/ 36 h 38"/>
              <a:gd name="T44" fmla="*/ 36 w 74"/>
              <a:gd name="T45" fmla="*/ 36 h 38"/>
              <a:gd name="T46" fmla="*/ 36 w 74"/>
              <a:gd name="T47" fmla="*/ 34 h 38"/>
              <a:gd name="T48" fmla="*/ 36 w 74"/>
              <a:gd name="T49" fmla="*/ 32 h 38"/>
              <a:gd name="T50" fmla="*/ 38 w 74"/>
              <a:gd name="T51" fmla="*/ 30 h 38"/>
              <a:gd name="T52" fmla="*/ 40 w 74"/>
              <a:gd name="T53" fmla="*/ 28 h 38"/>
              <a:gd name="T54" fmla="*/ 40 w 74"/>
              <a:gd name="T55" fmla="*/ 26 h 38"/>
              <a:gd name="T56" fmla="*/ 42 w 74"/>
              <a:gd name="T57" fmla="*/ 24 h 38"/>
              <a:gd name="T58" fmla="*/ 44 w 74"/>
              <a:gd name="T59" fmla="*/ 22 h 38"/>
              <a:gd name="T60" fmla="*/ 46 w 74"/>
              <a:gd name="T61" fmla="*/ 22 h 38"/>
              <a:gd name="T62" fmla="*/ 50 w 74"/>
              <a:gd name="T63" fmla="*/ 20 h 38"/>
              <a:gd name="T64" fmla="*/ 60 w 74"/>
              <a:gd name="T65" fmla="*/ 20 h 38"/>
              <a:gd name="T66" fmla="*/ 62 w 74"/>
              <a:gd name="T67" fmla="*/ 20 h 38"/>
              <a:gd name="T68" fmla="*/ 64 w 74"/>
              <a:gd name="T69" fmla="*/ 22 h 38"/>
              <a:gd name="T70" fmla="*/ 68 w 74"/>
              <a:gd name="T71" fmla="*/ 22 h 38"/>
              <a:gd name="T72" fmla="*/ 70 w 74"/>
              <a:gd name="T73" fmla="*/ 22 h 38"/>
              <a:gd name="T74" fmla="*/ 72 w 74"/>
              <a:gd name="T75" fmla="*/ 22 h 38"/>
              <a:gd name="T76" fmla="*/ 74 w 74"/>
              <a:gd name="T77" fmla="*/ 20 h 38"/>
              <a:gd name="T78" fmla="*/ 74 w 74"/>
              <a:gd name="T79" fmla="*/ 20 h 38"/>
              <a:gd name="T80" fmla="*/ 74 w 74"/>
              <a:gd name="T81" fmla="*/ 18 h 38"/>
              <a:gd name="T82" fmla="*/ 72 w 74"/>
              <a:gd name="T83" fmla="*/ 16 h 38"/>
              <a:gd name="T84" fmla="*/ 70 w 74"/>
              <a:gd name="T85" fmla="*/ 16 h 38"/>
              <a:gd name="T86" fmla="*/ 66 w 74"/>
              <a:gd name="T87" fmla="*/ 14 h 38"/>
              <a:gd name="T88" fmla="*/ 64 w 74"/>
              <a:gd name="T89" fmla="*/ 12 h 38"/>
              <a:gd name="T90" fmla="*/ 62 w 74"/>
              <a:gd name="T91" fmla="*/ 8 h 38"/>
              <a:gd name="T92" fmla="*/ 60 w 74"/>
              <a:gd name="T93" fmla="*/ 4 h 38"/>
              <a:gd name="T94" fmla="*/ 60 w 74"/>
              <a:gd name="T95" fmla="*/ 2 h 38"/>
              <a:gd name="T96" fmla="*/ 58 w 74"/>
              <a:gd name="T97" fmla="*/ 0 h 38"/>
              <a:gd name="T98" fmla="*/ 58 w 74"/>
              <a:gd name="T99" fmla="*/ 0 h 38"/>
              <a:gd name="T100" fmla="*/ 56 w 74"/>
              <a:gd name="T101" fmla="*/ 0 h 38"/>
              <a:gd name="T102" fmla="*/ 54 w 74"/>
              <a:gd name="T103" fmla="*/ 2 h 38"/>
              <a:gd name="T104" fmla="*/ 50 w 74"/>
              <a:gd name="T105" fmla="*/ 2 h 38"/>
              <a:gd name="T106" fmla="*/ 46 w 74"/>
              <a:gd name="T107" fmla="*/ 4 h 38"/>
              <a:gd name="T108" fmla="*/ 40 w 74"/>
              <a:gd name="T109" fmla="*/ 6 h 38"/>
              <a:gd name="T110" fmla="*/ 36 w 74"/>
              <a:gd name="T111" fmla="*/ 8 h 38"/>
              <a:gd name="T112" fmla="*/ 28 w 74"/>
              <a:gd name="T113" fmla="*/ 8 h 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4" h="38">
                <a:moveTo>
                  <a:pt x="28" y="8"/>
                </a:moveTo>
                <a:lnTo>
                  <a:pt x="28" y="8"/>
                </a:lnTo>
                <a:lnTo>
                  <a:pt x="24" y="8"/>
                </a:lnTo>
                <a:lnTo>
                  <a:pt x="20" y="8"/>
                </a:lnTo>
                <a:lnTo>
                  <a:pt x="16" y="10"/>
                </a:lnTo>
                <a:lnTo>
                  <a:pt x="12" y="12"/>
                </a:lnTo>
                <a:lnTo>
                  <a:pt x="8" y="16"/>
                </a:lnTo>
                <a:lnTo>
                  <a:pt x="4" y="22"/>
                </a:lnTo>
                <a:lnTo>
                  <a:pt x="0" y="38"/>
                </a:lnTo>
                <a:lnTo>
                  <a:pt x="2" y="38"/>
                </a:lnTo>
                <a:lnTo>
                  <a:pt x="6" y="36"/>
                </a:lnTo>
                <a:lnTo>
                  <a:pt x="10" y="36"/>
                </a:lnTo>
                <a:lnTo>
                  <a:pt x="16" y="38"/>
                </a:lnTo>
                <a:lnTo>
                  <a:pt x="18" y="38"/>
                </a:lnTo>
                <a:lnTo>
                  <a:pt x="22" y="38"/>
                </a:lnTo>
                <a:lnTo>
                  <a:pt x="28" y="36"/>
                </a:lnTo>
                <a:lnTo>
                  <a:pt x="30" y="36"/>
                </a:lnTo>
                <a:lnTo>
                  <a:pt x="32" y="36"/>
                </a:lnTo>
                <a:lnTo>
                  <a:pt x="36" y="36"/>
                </a:lnTo>
                <a:lnTo>
                  <a:pt x="36" y="34"/>
                </a:lnTo>
                <a:lnTo>
                  <a:pt x="36" y="32"/>
                </a:lnTo>
                <a:lnTo>
                  <a:pt x="38" y="30"/>
                </a:lnTo>
                <a:lnTo>
                  <a:pt x="40" y="28"/>
                </a:lnTo>
                <a:lnTo>
                  <a:pt x="40" y="26"/>
                </a:lnTo>
                <a:lnTo>
                  <a:pt x="42" y="24"/>
                </a:lnTo>
                <a:lnTo>
                  <a:pt x="44" y="22"/>
                </a:lnTo>
                <a:lnTo>
                  <a:pt x="46" y="22"/>
                </a:lnTo>
                <a:lnTo>
                  <a:pt x="50" y="20"/>
                </a:lnTo>
                <a:lnTo>
                  <a:pt x="60" y="20"/>
                </a:lnTo>
                <a:lnTo>
                  <a:pt x="62" y="20"/>
                </a:lnTo>
                <a:lnTo>
                  <a:pt x="64" y="22"/>
                </a:lnTo>
                <a:lnTo>
                  <a:pt x="68" y="22"/>
                </a:lnTo>
                <a:lnTo>
                  <a:pt x="70" y="22"/>
                </a:lnTo>
                <a:lnTo>
                  <a:pt x="72" y="22"/>
                </a:lnTo>
                <a:lnTo>
                  <a:pt x="74" y="20"/>
                </a:lnTo>
                <a:lnTo>
                  <a:pt x="74" y="18"/>
                </a:lnTo>
                <a:lnTo>
                  <a:pt x="72" y="16"/>
                </a:lnTo>
                <a:lnTo>
                  <a:pt x="70" y="16"/>
                </a:lnTo>
                <a:lnTo>
                  <a:pt x="66" y="14"/>
                </a:lnTo>
                <a:lnTo>
                  <a:pt x="64" y="12"/>
                </a:lnTo>
                <a:lnTo>
                  <a:pt x="62" y="8"/>
                </a:lnTo>
                <a:lnTo>
                  <a:pt x="60" y="4"/>
                </a:lnTo>
                <a:lnTo>
                  <a:pt x="60" y="2"/>
                </a:lnTo>
                <a:lnTo>
                  <a:pt x="58" y="0"/>
                </a:lnTo>
                <a:lnTo>
                  <a:pt x="56" y="0"/>
                </a:lnTo>
                <a:lnTo>
                  <a:pt x="54" y="2"/>
                </a:lnTo>
                <a:lnTo>
                  <a:pt x="50" y="2"/>
                </a:lnTo>
                <a:lnTo>
                  <a:pt x="46" y="4"/>
                </a:lnTo>
                <a:lnTo>
                  <a:pt x="40" y="6"/>
                </a:lnTo>
                <a:lnTo>
                  <a:pt x="36" y="8"/>
                </a:lnTo>
                <a:lnTo>
                  <a:pt x="28" y="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Freeform 455"/>
          <p:cNvSpPr>
            <a:spLocks/>
          </p:cNvSpPr>
          <p:nvPr/>
        </p:nvSpPr>
        <p:spPr bwMode="gray">
          <a:xfrm>
            <a:off x="2262667" y="3962441"/>
            <a:ext cx="58728" cy="185374"/>
          </a:xfrm>
          <a:custGeom>
            <a:avLst/>
            <a:gdLst>
              <a:gd name="T0" fmla="*/ 14 w 32"/>
              <a:gd name="T1" fmla="*/ 0 h 106"/>
              <a:gd name="T2" fmla="*/ 14 w 32"/>
              <a:gd name="T3" fmla="*/ 0 h 106"/>
              <a:gd name="T4" fmla="*/ 12 w 32"/>
              <a:gd name="T5" fmla="*/ 0 h 106"/>
              <a:gd name="T6" fmla="*/ 8 w 32"/>
              <a:gd name="T7" fmla="*/ 2 h 106"/>
              <a:gd name="T8" fmla="*/ 6 w 32"/>
              <a:gd name="T9" fmla="*/ 4 h 106"/>
              <a:gd name="T10" fmla="*/ 4 w 32"/>
              <a:gd name="T11" fmla="*/ 6 h 106"/>
              <a:gd name="T12" fmla="*/ 4 w 32"/>
              <a:gd name="T13" fmla="*/ 8 h 106"/>
              <a:gd name="T14" fmla="*/ 4 w 32"/>
              <a:gd name="T15" fmla="*/ 10 h 106"/>
              <a:gd name="T16" fmla="*/ 2 w 32"/>
              <a:gd name="T17" fmla="*/ 12 h 106"/>
              <a:gd name="T18" fmla="*/ 0 w 32"/>
              <a:gd name="T19" fmla="*/ 12 h 106"/>
              <a:gd name="T20" fmla="*/ 0 w 32"/>
              <a:gd name="T21" fmla="*/ 14 h 106"/>
              <a:gd name="T22" fmla="*/ 2 w 32"/>
              <a:gd name="T23" fmla="*/ 18 h 106"/>
              <a:gd name="T24" fmla="*/ 2 w 32"/>
              <a:gd name="T25" fmla="*/ 24 h 106"/>
              <a:gd name="T26" fmla="*/ 4 w 32"/>
              <a:gd name="T27" fmla="*/ 28 h 106"/>
              <a:gd name="T28" fmla="*/ 6 w 32"/>
              <a:gd name="T29" fmla="*/ 32 h 106"/>
              <a:gd name="T30" fmla="*/ 6 w 32"/>
              <a:gd name="T31" fmla="*/ 36 h 106"/>
              <a:gd name="T32" fmla="*/ 6 w 32"/>
              <a:gd name="T33" fmla="*/ 40 h 106"/>
              <a:gd name="T34" fmla="*/ 6 w 32"/>
              <a:gd name="T35" fmla="*/ 44 h 106"/>
              <a:gd name="T36" fmla="*/ 8 w 32"/>
              <a:gd name="T37" fmla="*/ 50 h 106"/>
              <a:gd name="T38" fmla="*/ 6 w 32"/>
              <a:gd name="T39" fmla="*/ 58 h 106"/>
              <a:gd name="T40" fmla="*/ 6 w 32"/>
              <a:gd name="T41" fmla="*/ 58 h 106"/>
              <a:gd name="T42" fmla="*/ 6 w 32"/>
              <a:gd name="T43" fmla="*/ 62 h 106"/>
              <a:gd name="T44" fmla="*/ 4 w 32"/>
              <a:gd name="T45" fmla="*/ 68 h 106"/>
              <a:gd name="T46" fmla="*/ 4 w 32"/>
              <a:gd name="T47" fmla="*/ 74 h 106"/>
              <a:gd name="T48" fmla="*/ 2 w 32"/>
              <a:gd name="T49" fmla="*/ 80 h 106"/>
              <a:gd name="T50" fmla="*/ 2 w 32"/>
              <a:gd name="T51" fmla="*/ 88 h 106"/>
              <a:gd name="T52" fmla="*/ 10 w 32"/>
              <a:gd name="T53" fmla="*/ 104 h 106"/>
              <a:gd name="T54" fmla="*/ 28 w 32"/>
              <a:gd name="T55" fmla="*/ 106 h 106"/>
              <a:gd name="T56" fmla="*/ 28 w 32"/>
              <a:gd name="T57" fmla="*/ 102 h 106"/>
              <a:gd name="T58" fmla="*/ 30 w 32"/>
              <a:gd name="T59" fmla="*/ 88 h 106"/>
              <a:gd name="T60" fmla="*/ 32 w 32"/>
              <a:gd name="T61" fmla="*/ 74 h 106"/>
              <a:gd name="T62" fmla="*/ 32 w 32"/>
              <a:gd name="T63" fmla="*/ 62 h 106"/>
              <a:gd name="T64" fmla="*/ 32 w 32"/>
              <a:gd name="T65" fmla="*/ 50 h 106"/>
              <a:gd name="T66" fmla="*/ 30 w 32"/>
              <a:gd name="T67" fmla="*/ 40 h 106"/>
              <a:gd name="T68" fmla="*/ 30 w 32"/>
              <a:gd name="T69" fmla="*/ 36 h 106"/>
              <a:gd name="T70" fmla="*/ 24 w 32"/>
              <a:gd name="T71" fmla="*/ 8 h 106"/>
              <a:gd name="T72" fmla="*/ 20 w 32"/>
              <a:gd name="T73" fmla="*/ 2 h 106"/>
              <a:gd name="T74" fmla="*/ 14 w 32"/>
              <a:gd name="T75" fmla="*/ 0 h 1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" h="106">
                <a:moveTo>
                  <a:pt x="14" y="0"/>
                </a:moveTo>
                <a:lnTo>
                  <a:pt x="14" y="0"/>
                </a:lnTo>
                <a:lnTo>
                  <a:pt x="12" y="0"/>
                </a:lnTo>
                <a:lnTo>
                  <a:pt x="8" y="2"/>
                </a:lnTo>
                <a:lnTo>
                  <a:pt x="6" y="4"/>
                </a:lnTo>
                <a:lnTo>
                  <a:pt x="4" y="6"/>
                </a:lnTo>
                <a:lnTo>
                  <a:pt x="4" y="8"/>
                </a:lnTo>
                <a:lnTo>
                  <a:pt x="4" y="10"/>
                </a:lnTo>
                <a:lnTo>
                  <a:pt x="2" y="12"/>
                </a:lnTo>
                <a:lnTo>
                  <a:pt x="0" y="12"/>
                </a:lnTo>
                <a:lnTo>
                  <a:pt x="0" y="14"/>
                </a:lnTo>
                <a:lnTo>
                  <a:pt x="2" y="18"/>
                </a:lnTo>
                <a:lnTo>
                  <a:pt x="2" y="24"/>
                </a:lnTo>
                <a:lnTo>
                  <a:pt x="4" y="28"/>
                </a:lnTo>
                <a:lnTo>
                  <a:pt x="6" y="32"/>
                </a:lnTo>
                <a:lnTo>
                  <a:pt x="6" y="36"/>
                </a:lnTo>
                <a:lnTo>
                  <a:pt x="6" y="40"/>
                </a:lnTo>
                <a:lnTo>
                  <a:pt x="6" y="44"/>
                </a:lnTo>
                <a:lnTo>
                  <a:pt x="8" y="50"/>
                </a:lnTo>
                <a:lnTo>
                  <a:pt x="6" y="58"/>
                </a:lnTo>
                <a:lnTo>
                  <a:pt x="6" y="62"/>
                </a:lnTo>
                <a:lnTo>
                  <a:pt x="4" y="68"/>
                </a:lnTo>
                <a:lnTo>
                  <a:pt x="4" y="74"/>
                </a:lnTo>
                <a:lnTo>
                  <a:pt x="2" y="80"/>
                </a:lnTo>
                <a:lnTo>
                  <a:pt x="2" y="88"/>
                </a:lnTo>
                <a:lnTo>
                  <a:pt x="10" y="104"/>
                </a:lnTo>
                <a:lnTo>
                  <a:pt x="28" y="106"/>
                </a:lnTo>
                <a:lnTo>
                  <a:pt x="28" y="102"/>
                </a:lnTo>
                <a:lnTo>
                  <a:pt x="30" y="88"/>
                </a:lnTo>
                <a:lnTo>
                  <a:pt x="32" y="74"/>
                </a:lnTo>
                <a:lnTo>
                  <a:pt x="32" y="62"/>
                </a:lnTo>
                <a:lnTo>
                  <a:pt x="32" y="50"/>
                </a:lnTo>
                <a:lnTo>
                  <a:pt x="30" y="40"/>
                </a:lnTo>
                <a:lnTo>
                  <a:pt x="30" y="36"/>
                </a:lnTo>
                <a:lnTo>
                  <a:pt x="24" y="8"/>
                </a:lnTo>
                <a:lnTo>
                  <a:pt x="20" y="2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Freeform 456"/>
          <p:cNvSpPr>
            <a:spLocks/>
          </p:cNvSpPr>
          <p:nvPr/>
        </p:nvSpPr>
        <p:spPr bwMode="gray">
          <a:xfrm>
            <a:off x="2299372" y="3962441"/>
            <a:ext cx="47717" cy="185374"/>
          </a:xfrm>
          <a:custGeom>
            <a:avLst/>
            <a:gdLst>
              <a:gd name="T0" fmla="*/ 0 w 26"/>
              <a:gd name="T1" fmla="*/ 2 h 106"/>
              <a:gd name="T2" fmla="*/ 0 w 26"/>
              <a:gd name="T3" fmla="*/ 2 h 106"/>
              <a:gd name="T4" fmla="*/ 4 w 26"/>
              <a:gd name="T5" fmla="*/ 0 h 106"/>
              <a:gd name="T6" fmla="*/ 8 w 26"/>
              <a:gd name="T7" fmla="*/ 2 h 106"/>
              <a:gd name="T8" fmla="*/ 14 w 26"/>
              <a:gd name="T9" fmla="*/ 2 h 106"/>
              <a:gd name="T10" fmla="*/ 14 w 26"/>
              <a:gd name="T11" fmla="*/ 4 h 106"/>
              <a:gd name="T12" fmla="*/ 14 w 26"/>
              <a:gd name="T13" fmla="*/ 6 h 106"/>
              <a:gd name="T14" fmla="*/ 14 w 26"/>
              <a:gd name="T15" fmla="*/ 8 h 106"/>
              <a:gd name="T16" fmla="*/ 14 w 26"/>
              <a:gd name="T17" fmla="*/ 10 h 106"/>
              <a:gd name="T18" fmla="*/ 16 w 26"/>
              <a:gd name="T19" fmla="*/ 12 h 106"/>
              <a:gd name="T20" fmla="*/ 18 w 26"/>
              <a:gd name="T21" fmla="*/ 14 h 106"/>
              <a:gd name="T22" fmla="*/ 18 w 26"/>
              <a:gd name="T23" fmla="*/ 14 h 106"/>
              <a:gd name="T24" fmla="*/ 20 w 26"/>
              <a:gd name="T25" fmla="*/ 18 h 106"/>
              <a:gd name="T26" fmla="*/ 24 w 26"/>
              <a:gd name="T27" fmla="*/ 22 h 106"/>
              <a:gd name="T28" fmla="*/ 24 w 26"/>
              <a:gd name="T29" fmla="*/ 28 h 106"/>
              <a:gd name="T30" fmla="*/ 26 w 26"/>
              <a:gd name="T31" fmla="*/ 36 h 106"/>
              <a:gd name="T32" fmla="*/ 26 w 26"/>
              <a:gd name="T33" fmla="*/ 42 h 106"/>
              <a:gd name="T34" fmla="*/ 26 w 26"/>
              <a:gd name="T35" fmla="*/ 56 h 106"/>
              <a:gd name="T36" fmla="*/ 26 w 26"/>
              <a:gd name="T37" fmla="*/ 74 h 106"/>
              <a:gd name="T38" fmla="*/ 26 w 26"/>
              <a:gd name="T39" fmla="*/ 90 h 106"/>
              <a:gd name="T40" fmla="*/ 26 w 26"/>
              <a:gd name="T41" fmla="*/ 96 h 106"/>
              <a:gd name="T42" fmla="*/ 24 w 26"/>
              <a:gd name="T43" fmla="*/ 96 h 106"/>
              <a:gd name="T44" fmla="*/ 20 w 26"/>
              <a:gd name="T45" fmla="*/ 98 h 106"/>
              <a:gd name="T46" fmla="*/ 18 w 26"/>
              <a:gd name="T47" fmla="*/ 100 h 106"/>
              <a:gd name="T48" fmla="*/ 14 w 26"/>
              <a:gd name="T49" fmla="*/ 102 h 106"/>
              <a:gd name="T50" fmla="*/ 8 w 26"/>
              <a:gd name="T51" fmla="*/ 106 h 106"/>
              <a:gd name="T52" fmla="*/ 8 w 26"/>
              <a:gd name="T53" fmla="*/ 102 h 106"/>
              <a:gd name="T54" fmla="*/ 10 w 26"/>
              <a:gd name="T55" fmla="*/ 88 h 106"/>
              <a:gd name="T56" fmla="*/ 12 w 26"/>
              <a:gd name="T57" fmla="*/ 74 h 106"/>
              <a:gd name="T58" fmla="*/ 12 w 26"/>
              <a:gd name="T59" fmla="*/ 60 h 106"/>
              <a:gd name="T60" fmla="*/ 10 w 26"/>
              <a:gd name="T61" fmla="*/ 48 h 106"/>
              <a:gd name="T62" fmla="*/ 10 w 26"/>
              <a:gd name="T63" fmla="*/ 40 h 106"/>
              <a:gd name="T64" fmla="*/ 10 w 26"/>
              <a:gd name="T65" fmla="*/ 34 h 106"/>
              <a:gd name="T66" fmla="*/ 8 w 26"/>
              <a:gd name="T67" fmla="*/ 28 h 106"/>
              <a:gd name="T68" fmla="*/ 6 w 26"/>
              <a:gd name="T69" fmla="*/ 10 h 106"/>
              <a:gd name="T70" fmla="*/ 4 w 26"/>
              <a:gd name="T71" fmla="*/ 10 h 106"/>
              <a:gd name="T72" fmla="*/ 4 w 26"/>
              <a:gd name="T73" fmla="*/ 8 h 106"/>
              <a:gd name="T74" fmla="*/ 2 w 26"/>
              <a:gd name="T75" fmla="*/ 4 h 106"/>
              <a:gd name="T76" fmla="*/ 2 w 26"/>
              <a:gd name="T77" fmla="*/ 2 h 106"/>
              <a:gd name="T78" fmla="*/ 0 w 26"/>
              <a:gd name="T79" fmla="*/ 2 h 1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6" h="106">
                <a:moveTo>
                  <a:pt x="0" y="2"/>
                </a:moveTo>
                <a:lnTo>
                  <a:pt x="0" y="2"/>
                </a:lnTo>
                <a:lnTo>
                  <a:pt x="4" y="0"/>
                </a:lnTo>
                <a:lnTo>
                  <a:pt x="8" y="2"/>
                </a:lnTo>
                <a:lnTo>
                  <a:pt x="14" y="2"/>
                </a:lnTo>
                <a:lnTo>
                  <a:pt x="14" y="4"/>
                </a:lnTo>
                <a:lnTo>
                  <a:pt x="14" y="6"/>
                </a:lnTo>
                <a:lnTo>
                  <a:pt x="14" y="8"/>
                </a:lnTo>
                <a:lnTo>
                  <a:pt x="14" y="10"/>
                </a:lnTo>
                <a:lnTo>
                  <a:pt x="16" y="12"/>
                </a:lnTo>
                <a:lnTo>
                  <a:pt x="18" y="14"/>
                </a:lnTo>
                <a:lnTo>
                  <a:pt x="20" y="18"/>
                </a:lnTo>
                <a:lnTo>
                  <a:pt x="24" y="22"/>
                </a:lnTo>
                <a:lnTo>
                  <a:pt x="24" y="28"/>
                </a:lnTo>
                <a:lnTo>
                  <a:pt x="26" y="36"/>
                </a:lnTo>
                <a:lnTo>
                  <a:pt x="26" y="42"/>
                </a:lnTo>
                <a:lnTo>
                  <a:pt x="26" y="56"/>
                </a:lnTo>
                <a:lnTo>
                  <a:pt x="26" y="74"/>
                </a:lnTo>
                <a:lnTo>
                  <a:pt x="26" y="90"/>
                </a:lnTo>
                <a:lnTo>
                  <a:pt x="26" y="96"/>
                </a:lnTo>
                <a:lnTo>
                  <a:pt x="24" y="96"/>
                </a:lnTo>
                <a:lnTo>
                  <a:pt x="20" y="98"/>
                </a:lnTo>
                <a:lnTo>
                  <a:pt x="18" y="100"/>
                </a:lnTo>
                <a:lnTo>
                  <a:pt x="14" y="102"/>
                </a:lnTo>
                <a:lnTo>
                  <a:pt x="8" y="106"/>
                </a:lnTo>
                <a:lnTo>
                  <a:pt x="8" y="102"/>
                </a:lnTo>
                <a:lnTo>
                  <a:pt x="10" y="88"/>
                </a:lnTo>
                <a:lnTo>
                  <a:pt x="12" y="74"/>
                </a:lnTo>
                <a:lnTo>
                  <a:pt x="12" y="60"/>
                </a:lnTo>
                <a:lnTo>
                  <a:pt x="10" y="48"/>
                </a:lnTo>
                <a:lnTo>
                  <a:pt x="10" y="40"/>
                </a:lnTo>
                <a:lnTo>
                  <a:pt x="10" y="34"/>
                </a:lnTo>
                <a:lnTo>
                  <a:pt x="8" y="28"/>
                </a:lnTo>
                <a:lnTo>
                  <a:pt x="6" y="10"/>
                </a:lnTo>
                <a:lnTo>
                  <a:pt x="4" y="10"/>
                </a:lnTo>
                <a:lnTo>
                  <a:pt x="4" y="8"/>
                </a:lnTo>
                <a:lnTo>
                  <a:pt x="2" y="4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" name="Freeform 457"/>
          <p:cNvSpPr>
            <a:spLocks/>
          </p:cNvSpPr>
          <p:nvPr/>
        </p:nvSpPr>
        <p:spPr bwMode="gray">
          <a:xfrm>
            <a:off x="2321395" y="3951948"/>
            <a:ext cx="77081" cy="178379"/>
          </a:xfrm>
          <a:custGeom>
            <a:avLst/>
            <a:gdLst>
              <a:gd name="T0" fmla="*/ 14 w 42"/>
              <a:gd name="T1" fmla="*/ 102 h 102"/>
              <a:gd name="T2" fmla="*/ 14 w 42"/>
              <a:gd name="T3" fmla="*/ 96 h 102"/>
              <a:gd name="T4" fmla="*/ 14 w 42"/>
              <a:gd name="T5" fmla="*/ 82 h 102"/>
              <a:gd name="T6" fmla="*/ 14 w 42"/>
              <a:gd name="T7" fmla="*/ 64 h 102"/>
              <a:gd name="T8" fmla="*/ 14 w 42"/>
              <a:gd name="T9" fmla="*/ 46 h 102"/>
              <a:gd name="T10" fmla="*/ 14 w 42"/>
              <a:gd name="T11" fmla="*/ 36 h 102"/>
              <a:gd name="T12" fmla="*/ 12 w 42"/>
              <a:gd name="T13" fmla="*/ 30 h 102"/>
              <a:gd name="T14" fmla="*/ 8 w 42"/>
              <a:gd name="T15" fmla="*/ 24 h 102"/>
              <a:gd name="T16" fmla="*/ 6 w 42"/>
              <a:gd name="T17" fmla="*/ 20 h 102"/>
              <a:gd name="T18" fmla="*/ 2 w 42"/>
              <a:gd name="T19" fmla="*/ 18 h 102"/>
              <a:gd name="T20" fmla="*/ 0 w 42"/>
              <a:gd name="T21" fmla="*/ 12 h 102"/>
              <a:gd name="T22" fmla="*/ 2 w 42"/>
              <a:gd name="T23" fmla="*/ 8 h 102"/>
              <a:gd name="T24" fmla="*/ 14 w 42"/>
              <a:gd name="T25" fmla="*/ 8 h 102"/>
              <a:gd name="T26" fmla="*/ 16 w 42"/>
              <a:gd name="T27" fmla="*/ 0 h 102"/>
              <a:gd name="T28" fmla="*/ 28 w 42"/>
              <a:gd name="T29" fmla="*/ 10 h 102"/>
              <a:gd name="T30" fmla="*/ 30 w 42"/>
              <a:gd name="T31" fmla="*/ 12 h 102"/>
              <a:gd name="T32" fmla="*/ 34 w 42"/>
              <a:gd name="T33" fmla="*/ 16 h 102"/>
              <a:gd name="T34" fmla="*/ 40 w 42"/>
              <a:gd name="T35" fmla="*/ 22 h 102"/>
              <a:gd name="T36" fmla="*/ 42 w 42"/>
              <a:gd name="T37" fmla="*/ 34 h 102"/>
              <a:gd name="T38" fmla="*/ 38 w 42"/>
              <a:gd name="T39" fmla="*/ 48 h 102"/>
              <a:gd name="T40" fmla="*/ 38 w 42"/>
              <a:gd name="T41" fmla="*/ 52 h 102"/>
              <a:gd name="T42" fmla="*/ 36 w 42"/>
              <a:gd name="T43" fmla="*/ 64 h 102"/>
              <a:gd name="T44" fmla="*/ 36 w 42"/>
              <a:gd name="T45" fmla="*/ 82 h 102"/>
              <a:gd name="T46" fmla="*/ 34 w 42"/>
              <a:gd name="T47" fmla="*/ 98 h 102"/>
              <a:gd name="T48" fmla="*/ 14 w 42"/>
              <a:gd name="T49" fmla="*/ 102 h 10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2" h="102">
                <a:moveTo>
                  <a:pt x="14" y="102"/>
                </a:moveTo>
                <a:lnTo>
                  <a:pt x="14" y="96"/>
                </a:lnTo>
                <a:lnTo>
                  <a:pt x="14" y="82"/>
                </a:lnTo>
                <a:lnTo>
                  <a:pt x="14" y="64"/>
                </a:lnTo>
                <a:lnTo>
                  <a:pt x="14" y="46"/>
                </a:lnTo>
                <a:lnTo>
                  <a:pt x="14" y="36"/>
                </a:lnTo>
                <a:lnTo>
                  <a:pt x="12" y="30"/>
                </a:lnTo>
                <a:lnTo>
                  <a:pt x="8" y="24"/>
                </a:lnTo>
                <a:lnTo>
                  <a:pt x="6" y="20"/>
                </a:lnTo>
                <a:lnTo>
                  <a:pt x="2" y="18"/>
                </a:lnTo>
                <a:lnTo>
                  <a:pt x="0" y="12"/>
                </a:lnTo>
                <a:lnTo>
                  <a:pt x="2" y="8"/>
                </a:lnTo>
                <a:lnTo>
                  <a:pt x="14" y="8"/>
                </a:lnTo>
                <a:lnTo>
                  <a:pt x="16" y="0"/>
                </a:lnTo>
                <a:lnTo>
                  <a:pt x="28" y="10"/>
                </a:lnTo>
                <a:lnTo>
                  <a:pt x="30" y="12"/>
                </a:lnTo>
                <a:lnTo>
                  <a:pt x="34" y="16"/>
                </a:lnTo>
                <a:lnTo>
                  <a:pt x="40" y="22"/>
                </a:lnTo>
                <a:lnTo>
                  <a:pt x="42" y="34"/>
                </a:lnTo>
                <a:lnTo>
                  <a:pt x="38" y="48"/>
                </a:lnTo>
                <a:lnTo>
                  <a:pt x="38" y="52"/>
                </a:lnTo>
                <a:lnTo>
                  <a:pt x="36" y="64"/>
                </a:lnTo>
                <a:lnTo>
                  <a:pt x="36" y="82"/>
                </a:lnTo>
                <a:lnTo>
                  <a:pt x="34" y="98"/>
                </a:lnTo>
                <a:lnTo>
                  <a:pt x="14" y="10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Freeform 458"/>
          <p:cNvSpPr>
            <a:spLocks/>
          </p:cNvSpPr>
          <p:nvPr/>
        </p:nvSpPr>
        <p:spPr bwMode="gray">
          <a:xfrm>
            <a:off x="2031426" y="3385333"/>
            <a:ext cx="289970" cy="220350"/>
          </a:xfrm>
          <a:custGeom>
            <a:avLst/>
            <a:gdLst>
              <a:gd name="T0" fmla="*/ 0 w 158"/>
              <a:gd name="T1" fmla="*/ 120 h 126"/>
              <a:gd name="T2" fmla="*/ 2 w 158"/>
              <a:gd name="T3" fmla="*/ 118 h 126"/>
              <a:gd name="T4" fmla="*/ 2 w 158"/>
              <a:gd name="T5" fmla="*/ 116 h 126"/>
              <a:gd name="T6" fmla="*/ 14 w 158"/>
              <a:gd name="T7" fmla="*/ 112 h 126"/>
              <a:gd name="T8" fmla="*/ 22 w 158"/>
              <a:gd name="T9" fmla="*/ 106 h 126"/>
              <a:gd name="T10" fmla="*/ 30 w 158"/>
              <a:gd name="T11" fmla="*/ 98 h 126"/>
              <a:gd name="T12" fmla="*/ 38 w 158"/>
              <a:gd name="T13" fmla="*/ 90 h 126"/>
              <a:gd name="T14" fmla="*/ 44 w 158"/>
              <a:gd name="T15" fmla="*/ 82 h 126"/>
              <a:gd name="T16" fmla="*/ 46 w 158"/>
              <a:gd name="T17" fmla="*/ 80 h 126"/>
              <a:gd name="T18" fmla="*/ 46 w 158"/>
              <a:gd name="T19" fmla="*/ 68 h 126"/>
              <a:gd name="T20" fmla="*/ 50 w 158"/>
              <a:gd name="T21" fmla="*/ 60 h 126"/>
              <a:gd name="T22" fmla="*/ 56 w 158"/>
              <a:gd name="T23" fmla="*/ 54 h 126"/>
              <a:gd name="T24" fmla="*/ 60 w 158"/>
              <a:gd name="T25" fmla="*/ 48 h 126"/>
              <a:gd name="T26" fmla="*/ 60 w 158"/>
              <a:gd name="T27" fmla="*/ 44 h 126"/>
              <a:gd name="T28" fmla="*/ 64 w 158"/>
              <a:gd name="T29" fmla="*/ 40 h 126"/>
              <a:gd name="T30" fmla="*/ 66 w 158"/>
              <a:gd name="T31" fmla="*/ 36 h 126"/>
              <a:gd name="T32" fmla="*/ 70 w 158"/>
              <a:gd name="T33" fmla="*/ 34 h 126"/>
              <a:gd name="T34" fmla="*/ 74 w 158"/>
              <a:gd name="T35" fmla="*/ 32 h 126"/>
              <a:gd name="T36" fmla="*/ 76 w 158"/>
              <a:gd name="T37" fmla="*/ 30 h 126"/>
              <a:gd name="T38" fmla="*/ 78 w 158"/>
              <a:gd name="T39" fmla="*/ 30 h 126"/>
              <a:gd name="T40" fmla="*/ 76 w 158"/>
              <a:gd name="T41" fmla="*/ 20 h 126"/>
              <a:gd name="T42" fmla="*/ 76 w 158"/>
              <a:gd name="T43" fmla="*/ 14 h 126"/>
              <a:gd name="T44" fmla="*/ 78 w 158"/>
              <a:gd name="T45" fmla="*/ 8 h 126"/>
              <a:gd name="T46" fmla="*/ 78 w 158"/>
              <a:gd name="T47" fmla="*/ 4 h 126"/>
              <a:gd name="T48" fmla="*/ 80 w 158"/>
              <a:gd name="T49" fmla="*/ 0 h 126"/>
              <a:gd name="T50" fmla="*/ 80 w 158"/>
              <a:gd name="T51" fmla="*/ 0 h 126"/>
              <a:gd name="T52" fmla="*/ 82 w 158"/>
              <a:gd name="T53" fmla="*/ 0 h 126"/>
              <a:gd name="T54" fmla="*/ 84 w 158"/>
              <a:gd name="T55" fmla="*/ 2 h 126"/>
              <a:gd name="T56" fmla="*/ 88 w 158"/>
              <a:gd name="T57" fmla="*/ 4 h 126"/>
              <a:gd name="T58" fmla="*/ 92 w 158"/>
              <a:gd name="T59" fmla="*/ 6 h 126"/>
              <a:gd name="T60" fmla="*/ 98 w 158"/>
              <a:gd name="T61" fmla="*/ 8 h 126"/>
              <a:gd name="T62" fmla="*/ 104 w 158"/>
              <a:gd name="T63" fmla="*/ 10 h 126"/>
              <a:gd name="T64" fmla="*/ 114 w 158"/>
              <a:gd name="T65" fmla="*/ 12 h 126"/>
              <a:gd name="T66" fmla="*/ 126 w 158"/>
              <a:gd name="T67" fmla="*/ 12 h 126"/>
              <a:gd name="T68" fmla="*/ 134 w 158"/>
              <a:gd name="T69" fmla="*/ 12 h 126"/>
              <a:gd name="T70" fmla="*/ 136 w 158"/>
              <a:gd name="T71" fmla="*/ 12 h 126"/>
              <a:gd name="T72" fmla="*/ 138 w 158"/>
              <a:gd name="T73" fmla="*/ 12 h 126"/>
              <a:gd name="T74" fmla="*/ 142 w 158"/>
              <a:gd name="T75" fmla="*/ 14 h 126"/>
              <a:gd name="T76" fmla="*/ 144 w 158"/>
              <a:gd name="T77" fmla="*/ 18 h 126"/>
              <a:gd name="T78" fmla="*/ 146 w 158"/>
              <a:gd name="T79" fmla="*/ 22 h 126"/>
              <a:gd name="T80" fmla="*/ 146 w 158"/>
              <a:gd name="T81" fmla="*/ 28 h 126"/>
              <a:gd name="T82" fmla="*/ 146 w 158"/>
              <a:gd name="T83" fmla="*/ 34 h 126"/>
              <a:gd name="T84" fmla="*/ 146 w 158"/>
              <a:gd name="T85" fmla="*/ 38 h 126"/>
              <a:gd name="T86" fmla="*/ 148 w 158"/>
              <a:gd name="T87" fmla="*/ 42 h 126"/>
              <a:gd name="T88" fmla="*/ 150 w 158"/>
              <a:gd name="T89" fmla="*/ 46 h 126"/>
              <a:gd name="T90" fmla="*/ 158 w 158"/>
              <a:gd name="T91" fmla="*/ 54 h 126"/>
              <a:gd name="T92" fmla="*/ 156 w 158"/>
              <a:gd name="T93" fmla="*/ 54 h 126"/>
              <a:gd name="T94" fmla="*/ 154 w 158"/>
              <a:gd name="T95" fmla="*/ 54 h 126"/>
              <a:gd name="T96" fmla="*/ 150 w 158"/>
              <a:gd name="T97" fmla="*/ 54 h 126"/>
              <a:gd name="T98" fmla="*/ 146 w 158"/>
              <a:gd name="T99" fmla="*/ 54 h 126"/>
              <a:gd name="T100" fmla="*/ 142 w 158"/>
              <a:gd name="T101" fmla="*/ 54 h 126"/>
              <a:gd name="T102" fmla="*/ 140 w 158"/>
              <a:gd name="T103" fmla="*/ 56 h 126"/>
              <a:gd name="T104" fmla="*/ 136 w 158"/>
              <a:gd name="T105" fmla="*/ 58 h 126"/>
              <a:gd name="T106" fmla="*/ 136 w 158"/>
              <a:gd name="T107" fmla="*/ 62 h 126"/>
              <a:gd name="T108" fmla="*/ 134 w 158"/>
              <a:gd name="T109" fmla="*/ 74 h 126"/>
              <a:gd name="T110" fmla="*/ 82 w 158"/>
              <a:gd name="T111" fmla="*/ 92 h 126"/>
              <a:gd name="T112" fmla="*/ 68 w 158"/>
              <a:gd name="T113" fmla="*/ 96 h 126"/>
              <a:gd name="T114" fmla="*/ 60 w 158"/>
              <a:gd name="T115" fmla="*/ 104 h 126"/>
              <a:gd name="T116" fmla="*/ 48 w 158"/>
              <a:gd name="T117" fmla="*/ 110 h 126"/>
              <a:gd name="T118" fmla="*/ 52 w 158"/>
              <a:gd name="T119" fmla="*/ 126 h 126"/>
              <a:gd name="T120" fmla="*/ 0 w 158"/>
              <a:gd name="T121" fmla="*/ 120 h 1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8" h="126">
                <a:moveTo>
                  <a:pt x="0" y="120"/>
                </a:moveTo>
                <a:lnTo>
                  <a:pt x="2" y="118"/>
                </a:lnTo>
                <a:lnTo>
                  <a:pt x="2" y="116"/>
                </a:lnTo>
                <a:lnTo>
                  <a:pt x="14" y="112"/>
                </a:lnTo>
                <a:lnTo>
                  <a:pt x="22" y="106"/>
                </a:lnTo>
                <a:lnTo>
                  <a:pt x="30" y="98"/>
                </a:lnTo>
                <a:lnTo>
                  <a:pt x="38" y="90"/>
                </a:lnTo>
                <a:lnTo>
                  <a:pt x="44" y="82"/>
                </a:lnTo>
                <a:lnTo>
                  <a:pt x="46" y="80"/>
                </a:lnTo>
                <a:lnTo>
                  <a:pt x="46" y="68"/>
                </a:lnTo>
                <a:lnTo>
                  <a:pt x="50" y="60"/>
                </a:lnTo>
                <a:lnTo>
                  <a:pt x="56" y="54"/>
                </a:lnTo>
                <a:lnTo>
                  <a:pt x="60" y="48"/>
                </a:lnTo>
                <a:lnTo>
                  <a:pt x="60" y="44"/>
                </a:lnTo>
                <a:lnTo>
                  <a:pt x="64" y="40"/>
                </a:lnTo>
                <a:lnTo>
                  <a:pt x="66" y="36"/>
                </a:lnTo>
                <a:lnTo>
                  <a:pt x="70" y="34"/>
                </a:lnTo>
                <a:lnTo>
                  <a:pt x="74" y="32"/>
                </a:lnTo>
                <a:lnTo>
                  <a:pt x="76" y="30"/>
                </a:lnTo>
                <a:lnTo>
                  <a:pt x="78" y="30"/>
                </a:lnTo>
                <a:lnTo>
                  <a:pt x="76" y="20"/>
                </a:lnTo>
                <a:lnTo>
                  <a:pt x="76" y="14"/>
                </a:lnTo>
                <a:lnTo>
                  <a:pt x="78" y="8"/>
                </a:lnTo>
                <a:lnTo>
                  <a:pt x="78" y="4"/>
                </a:lnTo>
                <a:lnTo>
                  <a:pt x="80" y="0"/>
                </a:lnTo>
                <a:lnTo>
                  <a:pt x="82" y="0"/>
                </a:lnTo>
                <a:lnTo>
                  <a:pt x="84" y="2"/>
                </a:lnTo>
                <a:lnTo>
                  <a:pt x="88" y="4"/>
                </a:lnTo>
                <a:lnTo>
                  <a:pt x="92" y="6"/>
                </a:lnTo>
                <a:lnTo>
                  <a:pt x="98" y="8"/>
                </a:lnTo>
                <a:lnTo>
                  <a:pt x="104" y="10"/>
                </a:lnTo>
                <a:lnTo>
                  <a:pt x="114" y="12"/>
                </a:lnTo>
                <a:lnTo>
                  <a:pt x="126" y="12"/>
                </a:lnTo>
                <a:lnTo>
                  <a:pt x="134" y="12"/>
                </a:lnTo>
                <a:lnTo>
                  <a:pt x="136" y="12"/>
                </a:lnTo>
                <a:lnTo>
                  <a:pt x="138" y="12"/>
                </a:lnTo>
                <a:lnTo>
                  <a:pt x="142" y="14"/>
                </a:lnTo>
                <a:lnTo>
                  <a:pt x="144" y="18"/>
                </a:lnTo>
                <a:lnTo>
                  <a:pt x="146" y="22"/>
                </a:lnTo>
                <a:lnTo>
                  <a:pt x="146" y="28"/>
                </a:lnTo>
                <a:lnTo>
                  <a:pt x="146" y="34"/>
                </a:lnTo>
                <a:lnTo>
                  <a:pt x="146" y="38"/>
                </a:lnTo>
                <a:lnTo>
                  <a:pt x="148" y="42"/>
                </a:lnTo>
                <a:lnTo>
                  <a:pt x="150" y="46"/>
                </a:lnTo>
                <a:lnTo>
                  <a:pt x="158" y="54"/>
                </a:lnTo>
                <a:lnTo>
                  <a:pt x="156" y="54"/>
                </a:lnTo>
                <a:lnTo>
                  <a:pt x="154" y="54"/>
                </a:lnTo>
                <a:lnTo>
                  <a:pt x="150" y="54"/>
                </a:lnTo>
                <a:lnTo>
                  <a:pt x="146" y="54"/>
                </a:lnTo>
                <a:lnTo>
                  <a:pt x="142" y="54"/>
                </a:lnTo>
                <a:lnTo>
                  <a:pt x="140" y="56"/>
                </a:lnTo>
                <a:lnTo>
                  <a:pt x="136" y="58"/>
                </a:lnTo>
                <a:lnTo>
                  <a:pt x="136" y="62"/>
                </a:lnTo>
                <a:lnTo>
                  <a:pt x="134" y="74"/>
                </a:lnTo>
                <a:lnTo>
                  <a:pt x="82" y="92"/>
                </a:lnTo>
                <a:lnTo>
                  <a:pt x="68" y="96"/>
                </a:lnTo>
                <a:lnTo>
                  <a:pt x="60" y="104"/>
                </a:lnTo>
                <a:lnTo>
                  <a:pt x="48" y="110"/>
                </a:lnTo>
                <a:lnTo>
                  <a:pt x="52" y="126"/>
                </a:lnTo>
                <a:lnTo>
                  <a:pt x="0" y="12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Freeform 459"/>
          <p:cNvSpPr>
            <a:spLocks/>
          </p:cNvSpPr>
          <p:nvPr/>
        </p:nvSpPr>
        <p:spPr bwMode="gray">
          <a:xfrm>
            <a:off x="2504921" y="3346859"/>
            <a:ext cx="95433" cy="195867"/>
          </a:xfrm>
          <a:custGeom>
            <a:avLst/>
            <a:gdLst>
              <a:gd name="T0" fmla="*/ 8 w 52"/>
              <a:gd name="T1" fmla="*/ 12 h 112"/>
              <a:gd name="T2" fmla="*/ 6 w 52"/>
              <a:gd name="T3" fmla="*/ 18 h 112"/>
              <a:gd name="T4" fmla="*/ 4 w 52"/>
              <a:gd name="T5" fmla="*/ 28 h 112"/>
              <a:gd name="T6" fmla="*/ 4 w 52"/>
              <a:gd name="T7" fmla="*/ 32 h 112"/>
              <a:gd name="T8" fmla="*/ 2 w 52"/>
              <a:gd name="T9" fmla="*/ 38 h 112"/>
              <a:gd name="T10" fmla="*/ 0 w 52"/>
              <a:gd name="T11" fmla="*/ 40 h 112"/>
              <a:gd name="T12" fmla="*/ 0 w 52"/>
              <a:gd name="T13" fmla="*/ 46 h 112"/>
              <a:gd name="T14" fmla="*/ 2 w 52"/>
              <a:gd name="T15" fmla="*/ 50 h 112"/>
              <a:gd name="T16" fmla="*/ 2 w 52"/>
              <a:gd name="T17" fmla="*/ 54 h 112"/>
              <a:gd name="T18" fmla="*/ 2 w 52"/>
              <a:gd name="T19" fmla="*/ 58 h 112"/>
              <a:gd name="T20" fmla="*/ 6 w 52"/>
              <a:gd name="T21" fmla="*/ 64 h 112"/>
              <a:gd name="T22" fmla="*/ 8 w 52"/>
              <a:gd name="T23" fmla="*/ 64 h 112"/>
              <a:gd name="T24" fmla="*/ 10 w 52"/>
              <a:gd name="T25" fmla="*/ 68 h 112"/>
              <a:gd name="T26" fmla="*/ 14 w 52"/>
              <a:gd name="T27" fmla="*/ 88 h 112"/>
              <a:gd name="T28" fmla="*/ 22 w 52"/>
              <a:gd name="T29" fmla="*/ 112 h 112"/>
              <a:gd name="T30" fmla="*/ 26 w 52"/>
              <a:gd name="T31" fmla="*/ 108 h 112"/>
              <a:gd name="T32" fmla="*/ 34 w 52"/>
              <a:gd name="T33" fmla="*/ 102 h 112"/>
              <a:gd name="T34" fmla="*/ 40 w 52"/>
              <a:gd name="T35" fmla="*/ 96 h 112"/>
              <a:gd name="T36" fmla="*/ 40 w 52"/>
              <a:gd name="T37" fmla="*/ 92 h 112"/>
              <a:gd name="T38" fmla="*/ 38 w 52"/>
              <a:gd name="T39" fmla="*/ 88 h 112"/>
              <a:gd name="T40" fmla="*/ 38 w 52"/>
              <a:gd name="T41" fmla="*/ 84 h 112"/>
              <a:gd name="T42" fmla="*/ 44 w 52"/>
              <a:gd name="T43" fmla="*/ 82 h 112"/>
              <a:gd name="T44" fmla="*/ 48 w 52"/>
              <a:gd name="T45" fmla="*/ 76 h 112"/>
              <a:gd name="T46" fmla="*/ 46 w 52"/>
              <a:gd name="T47" fmla="*/ 68 h 112"/>
              <a:gd name="T48" fmla="*/ 44 w 52"/>
              <a:gd name="T49" fmla="*/ 62 h 112"/>
              <a:gd name="T50" fmla="*/ 42 w 52"/>
              <a:gd name="T51" fmla="*/ 60 h 112"/>
              <a:gd name="T52" fmla="*/ 42 w 52"/>
              <a:gd name="T53" fmla="*/ 54 h 112"/>
              <a:gd name="T54" fmla="*/ 44 w 52"/>
              <a:gd name="T55" fmla="*/ 50 h 112"/>
              <a:gd name="T56" fmla="*/ 48 w 52"/>
              <a:gd name="T57" fmla="*/ 46 h 112"/>
              <a:gd name="T58" fmla="*/ 50 w 52"/>
              <a:gd name="T59" fmla="*/ 44 h 112"/>
              <a:gd name="T60" fmla="*/ 50 w 52"/>
              <a:gd name="T61" fmla="*/ 42 h 112"/>
              <a:gd name="T62" fmla="*/ 48 w 52"/>
              <a:gd name="T63" fmla="*/ 40 h 112"/>
              <a:gd name="T64" fmla="*/ 46 w 52"/>
              <a:gd name="T65" fmla="*/ 36 h 112"/>
              <a:gd name="T66" fmla="*/ 44 w 52"/>
              <a:gd name="T67" fmla="*/ 28 h 112"/>
              <a:gd name="T68" fmla="*/ 46 w 52"/>
              <a:gd name="T69" fmla="*/ 24 h 112"/>
              <a:gd name="T70" fmla="*/ 52 w 52"/>
              <a:gd name="T71" fmla="*/ 20 h 112"/>
              <a:gd name="T72" fmla="*/ 32 w 52"/>
              <a:gd name="T73" fmla="*/ 2 h 112"/>
              <a:gd name="T74" fmla="*/ 30 w 52"/>
              <a:gd name="T75" fmla="*/ 0 h 112"/>
              <a:gd name="T76" fmla="*/ 22 w 52"/>
              <a:gd name="T77" fmla="*/ 2 h 112"/>
              <a:gd name="T78" fmla="*/ 16 w 52"/>
              <a:gd name="T79" fmla="*/ 4 h 112"/>
              <a:gd name="T80" fmla="*/ 12 w 52"/>
              <a:gd name="T81" fmla="*/ 8 h 1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2" h="112">
                <a:moveTo>
                  <a:pt x="10" y="12"/>
                </a:moveTo>
                <a:lnTo>
                  <a:pt x="8" y="12"/>
                </a:lnTo>
                <a:lnTo>
                  <a:pt x="8" y="14"/>
                </a:lnTo>
                <a:lnTo>
                  <a:pt x="6" y="18"/>
                </a:lnTo>
                <a:lnTo>
                  <a:pt x="4" y="22"/>
                </a:lnTo>
                <a:lnTo>
                  <a:pt x="4" y="28"/>
                </a:lnTo>
                <a:lnTo>
                  <a:pt x="4" y="30"/>
                </a:lnTo>
                <a:lnTo>
                  <a:pt x="4" y="32"/>
                </a:lnTo>
                <a:lnTo>
                  <a:pt x="4" y="36"/>
                </a:lnTo>
                <a:lnTo>
                  <a:pt x="2" y="38"/>
                </a:lnTo>
                <a:lnTo>
                  <a:pt x="0" y="40"/>
                </a:lnTo>
                <a:lnTo>
                  <a:pt x="0" y="42"/>
                </a:lnTo>
                <a:lnTo>
                  <a:pt x="0" y="46"/>
                </a:lnTo>
                <a:lnTo>
                  <a:pt x="0" y="48"/>
                </a:lnTo>
                <a:lnTo>
                  <a:pt x="2" y="50"/>
                </a:lnTo>
                <a:lnTo>
                  <a:pt x="2" y="52"/>
                </a:lnTo>
                <a:lnTo>
                  <a:pt x="2" y="54"/>
                </a:lnTo>
                <a:lnTo>
                  <a:pt x="2" y="56"/>
                </a:lnTo>
                <a:lnTo>
                  <a:pt x="2" y="58"/>
                </a:lnTo>
                <a:lnTo>
                  <a:pt x="4" y="62"/>
                </a:lnTo>
                <a:lnTo>
                  <a:pt x="6" y="64"/>
                </a:lnTo>
                <a:lnTo>
                  <a:pt x="8" y="64"/>
                </a:lnTo>
                <a:lnTo>
                  <a:pt x="10" y="66"/>
                </a:lnTo>
                <a:lnTo>
                  <a:pt x="10" y="68"/>
                </a:lnTo>
                <a:lnTo>
                  <a:pt x="12" y="76"/>
                </a:lnTo>
                <a:lnTo>
                  <a:pt x="14" y="88"/>
                </a:lnTo>
                <a:lnTo>
                  <a:pt x="18" y="102"/>
                </a:lnTo>
                <a:lnTo>
                  <a:pt x="22" y="112"/>
                </a:lnTo>
                <a:lnTo>
                  <a:pt x="24" y="112"/>
                </a:lnTo>
                <a:lnTo>
                  <a:pt x="26" y="108"/>
                </a:lnTo>
                <a:lnTo>
                  <a:pt x="30" y="106"/>
                </a:lnTo>
                <a:lnTo>
                  <a:pt x="34" y="102"/>
                </a:lnTo>
                <a:lnTo>
                  <a:pt x="36" y="98"/>
                </a:lnTo>
                <a:lnTo>
                  <a:pt x="40" y="96"/>
                </a:lnTo>
                <a:lnTo>
                  <a:pt x="40" y="92"/>
                </a:lnTo>
                <a:lnTo>
                  <a:pt x="38" y="90"/>
                </a:lnTo>
                <a:lnTo>
                  <a:pt x="38" y="88"/>
                </a:lnTo>
                <a:lnTo>
                  <a:pt x="38" y="86"/>
                </a:lnTo>
                <a:lnTo>
                  <a:pt x="38" y="84"/>
                </a:lnTo>
                <a:lnTo>
                  <a:pt x="42" y="82"/>
                </a:lnTo>
                <a:lnTo>
                  <a:pt x="44" y="82"/>
                </a:lnTo>
                <a:lnTo>
                  <a:pt x="46" y="80"/>
                </a:lnTo>
                <a:lnTo>
                  <a:pt x="48" y="76"/>
                </a:lnTo>
                <a:lnTo>
                  <a:pt x="48" y="72"/>
                </a:lnTo>
                <a:lnTo>
                  <a:pt x="46" y="68"/>
                </a:lnTo>
                <a:lnTo>
                  <a:pt x="46" y="64"/>
                </a:lnTo>
                <a:lnTo>
                  <a:pt x="44" y="62"/>
                </a:lnTo>
                <a:lnTo>
                  <a:pt x="44" y="60"/>
                </a:lnTo>
                <a:lnTo>
                  <a:pt x="42" y="60"/>
                </a:lnTo>
                <a:lnTo>
                  <a:pt x="42" y="56"/>
                </a:lnTo>
                <a:lnTo>
                  <a:pt x="42" y="54"/>
                </a:lnTo>
                <a:lnTo>
                  <a:pt x="44" y="50"/>
                </a:lnTo>
                <a:lnTo>
                  <a:pt x="46" y="48"/>
                </a:lnTo>
                <a:lnTo>
                  <a:pt x="48" y="46"/>
                </a:lnTo>
                <a:lnTo>
                  <a:pt x="50" y="46"/>
                </a:lnTo>
                <a:lnTo>
                  <a:pt x="50" y="44"/>
                </a:lnTo>
                <a:lnTo>
                  <a:pt x="50" y="42"/>
                </a:lnTo>
                <a:lnTo>
                  <a:pt x="48" y="40"/>
                </a:lnTo>
                <a:lnTo>
                  <a:pt x="46" y="38"/>
                </a:lnTo>
                <a:lnTo>
                  <a:pt x="46" y="36"/>
                </a:lnTo>
                <a:lnTo>
                  <a:pt x="44" y="32"/>
                </a:lnTo>
                <a:lnTo>
                  <a:pt x="44" y="28"/>
                </a:lnTo>
                <a:lnTo>
                  <a:pt x="46" y="26"/>
                </a:lnTo>
                <a:lnTo>
                  <a:pt x="46" y="24"/>
                </a:lnTo>
                <a:lnTo>
                  <a:pt x="50" y="22"/>
                </a:lnTo>
                <a:lnTo>
                  <a:pt x="52" y="20"/>
                </a:lnTo>
                <a:lnTo>
                  <a:pt x="48" y="12"/>
                </a:lnTo>
                <a:lnTo>
                  <a:pt x="32" y="2"/>
                </a:lnTo>
                <a:lnTo>
                  <a:pt x="30" y="0"/>
                </a:lnTo>
                <a:lnTo>
                  <a:pt x="26" y="0"/>
                </a:lnTo>
                <a:lnTo>
                  <a:pt x="22" y="2"/>
                </a:lnTo>
                <a:lnTo>
                  <a:pt x="18" y="4"/>
                </a:lnTo>
                <a:lnTo>
                  <a:pt x="16" y="4"/>
                </a:lnTo>
                <a:lnTo>
                  <a:pt x="14" y="6"/>
                </a:lnTo>
                <a:lnTo>
                  <a:pt x="12" y="8"/>
                </a:lnTo>
                <a:lnTo>
                  <a:pt x="1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Freeform 460"/>
          <p:cNvSpPr>
            <a:spLocks/>
          </p:cNvSpPr>
          <p:nvPr/>
        </p:nvSpPr>
        <p:spPr bwMode="gray">
          <a:xfrm>
            <a:off x="2545296" y="3455285"/>
            <a:ext cx="378062" cy="353260"/>
          </a:xfrm>
          <a:custGeom>
            <a:avLst/>
            <a:gdLst>
              <a:gd name="T0" fmla="*/ 200 w 206"/>
              <a:gd name="T1" fmla="*/ 34 h 202"/>
              <a:gd name="T2" fmla="*/ 192 w 206"/>
              <a:gd name="T3" fmla="*/ 30 h 202"/>
              <a:gd name="T4" fmla="*/ 182 w 206"/>
              <a:gd name="T5" fmla="*/ 24 h 202"/>
              <a:gd name="T6" fmla="*/ 174 w 206"/>
              <a:gd name="T7" fmla="*/ 22 h 202"/>
              <a:gd name="T8" fmla="*/ 170 w 206"/>
              <a:gd name="T9" fmla="*/ 22 h 202"/>
              <a:gd name="T10" fmla="*/ 162 w 206"/>
              <a:gd name="T11" fmla="*/ 22 h 202"/>
              <a:gd name="T12" fmla="*/ 148 w 206"/>
              <a:gd name="T13" fmla="*/ 26 h 202"/>
              <a:gd name="T14" fmla="*/ 138 w 206"/>
              <a:gd name="T15" fmla="*/ 28 h 202"/>
              <a:gd name="T16" fmla="*/ 136 w 206"/>
              <a:gd name="T17" fmla="*/ 34 h 202"/>
              <a:gd name="T18" fmla="*/ 138 w 206"/>
              <a:gd name="T19" fmla="*/ 42 h 202"/>
              <a:gd name="T20" fmla="*/ 140 w 206"/>
              <a:gd name="T21" fmla="*/ 46 h 202"/>
              <a:gd name="T22" fmla="*/ 138 w 206"/>
              <a:gd name="T23" fmla="*/ 54 h 202"/>
              <a:gd name="T24" fmla="*/ 122 w 206"/>
              <a:gd name="T25" fmla="*/ 56 h 202"/>
              <a:gd name="T26" fmla="*/ 106 w 206"/>
              <a:gd name="T27" fmla="*/ 52 h 202"/>
              <a:gd name="T28" fmla="*/ 96 w 206"/>
              <a:gd name="T29" fmla="*/ 44 h 202"/>
              <a:gd name="T30" fmla="*/ 88 w 206"/>
              <a:gd name="T31" fmla="*/ 36 h 202"/>
              <a:gd name="T32" fmla="*/ 84 w 206"/>
              <a:gd name="T33" fmla="*/ 26 h 202"/>
              <a:gd name="T34" fmla="*/ 80 w 206"/>
              <a:gd name="T35" fmla="*/ 18 h 202"/>
              <a:gd name="T36" fmla="*/ 78 w 206"/>
              <a:gd name="T37" fmla="*/ 16 h 202"/>
              <a:gd name="T38" fmla="*/ 56 w 206"/>
              <a:gd name="T39" fmla="*/ 10 h 202"/>
              <a:gd name="T40" fmla="*/ 46 w 206"/>
              <a:gd name="T41" fmla="*/ 6 h 202"/>
              <a:gd name="T42" fmla="*/ 38 w 206"/>
              <a:gd name="T43" fmla="*/ 4 h 202"/>
              <a:gd name="T44" fmla="*/ 24 w 206"/>
              <a:gd name="T45" fmla="*/ 0 h 202"/>
              <a:gd name="T46" fmla="*/ 24 w 206"/>
              <a:gd name="T47" fmla="*/ 4 h 202"/>
              <a:gd name="T48" fmla="*/ 26 w 206"/>
              <a:gd name="T49" fmla="*/ 12 h 202"/>
              <a:gd name="T50" fmla="*/ 24 w 206"/>
              <a:gd name="T51" fmla="*/ 18 h 202"/>
              <a:gd name="T52" fmla="*/ 22 w 206"/>
              <a:gd name="T53" fmla="*/ 20 h 202"/>
              <a:gd name="T54" fmla="*/ 18 w 206"/>
              <a:gd name="T55" fmla="*/ 20 h 202"/>
              <a:gd name="T56" fmla="*/ 16 w 206"/>
              <a:gd name="T57" fmla="*/ 22 h 202"/>
              <a:gd name="T58" fmla="*/ 18 w 206"/>
              <a:gd name="T59" fmla="*/ 30 h 202"/>
              <a:gd name="T60" fmla="*/ 18 w 206"/>
              <a:gd name="T61" fmla="*/ 30 h 202"/>
              <a:gd name="T62" fmla="*/ 16 w 206"/>
              <a:gd name="T63" fmla="*/ 34 h 202"/>
              <a:gd name="T64" fmla="*/ 12 w 206"/>
              <a:gd name="T65" fmla="*/ 40 h 202"/>
              <a:gd name="T66" fmla="*/ 6 w 206"/>
              <a:gd name="T67" fmla="*/ 46 h 202"/>
              <a:gd name="T68" fmla="*/ 2 w 206"/>
              <a:gd name="T69" fmla="*/ 50 h 202"/>
              <a:gd name="T70" fmla="*/ 0 w 206"/>
              <a:gd name="T71" fmla="*/ 50 h 202"/>
              <a:gd name="T72" fmla="*/ 2 w 206"/>
              <a:gd name="T73" fmla="*/ 54 h 202"/>
              <a:gd name="T74" fmla="*/ 4 w 206"/>
              <a:gd name="T75" fmla="*/ 60 h 202"/>
              <a:gd name="T76" fmla="*/ 4 w 206"/>
              <a:gd name="T77" fmla="*/ 72 h 202"/>
              <a:gd name="T78" fmla="*/ 6 w 206"/>
              <a:gd name="T79" fmla="*/ 80 h 202"/>
              <a:gd name="T80" fmla="*/ 8 w 206"/>
              <a:gd name="T81" fmla="*/ 82 h 202"/>
              <a:gd name="T82" fmla="*/ 12 w 206"/>
              <a:gd name="T83" fmla="*/ 88 h 202"/>
              <a:gd name="T84" fmla="*/ 12 w 206"/>
              <a:gd name="T85" fmla="*/ 96 h 202"/>
              <a:gd name="T86" fmla="*/ 12 w 206"/>
              <a:gd name="T87" fmla="*/ 106 h 202"/>
              <a:gd name="T88" fmla="*/ 10 w 206"/>
              <a:gd name="T89" fmla="*/ 108 h 202"/>
              <a:gd name="T90" fmla="*/ 14 w 206"/>
              <a:gd name="T91" fmla="*/ 112 h 202"/>
              <a:gd name="T92" fmla="*/ 14 w 206"/>
              <a:gd name="T93" fmla="*/ 122 h 202"/>
              <a:gd name="T94" fmla="*/ 30 w 206"/>
              <a:gd name="T95" fmla="*/ 142 h 202"/>
              <a:gd name="T96" fmla="*/ 36 w 206"/>
              <a:gd name="T97" fmla="*/ 142 h 202"/>
              <a:gd name="T98" fmla="*/ 40 w 206"/>
              <a:gd name="T99" fmla="*/ 146 h 202"/>
              <a:gd name="T100" fmla="*/ 44 w 206"/>
              <a:gd name="T101" fmla="*/ 152 h 202"/>
              <a:gd name="T102" fmla="*/ 48 w 206"/>
              <a:gd name="T103" fmla="*/ 158 h 202"/>
              <a:gd name="T104" fmla="*/ 184 w 206"/>
              <a:gd name="T105" fmla="*/ 202 h 202"/>
              <a:gd name="T106" fmla="*/ 206 w 206"/>
              <a:gd name="T107" fmla="*/ 184 h 2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202">
                <a:moveTo>
                  <a:pt x="206" y="34"/>
                </a:moveTo>
                <a:lnTo>
                  <a:pt x="200" y="34"/>
                </a:lnTo>
                <a:lnTo>
                  <a:pt x="196" y="32"/>
                </a:lnTo>
                <a:lnTo>
                  <a:pt x="192" y="30"/>
                </a:lnTo>
                <a:lnTo>
                  <a:pt x="186" y="26"/>
                </a:lnTo>
                <a:lnTo>
                  <a:pt x="182" y="24"/>
                </a:lnTo>
                <a:lnTo>
                  <a:pt x="176" y="24"/>
                </a:lnTo>
                <a:lnTo>
                  <a:pt x="174" y="22"/>
                </a:lnTo>
                <a:lnTo>
                  <a:pt x="172" y="22"/>
                </a:lnTo>
                <a:lnTo>
                  <a:pt x="170" y="22"/>
                </a:lnTo>
                <a:lnTo>
                  <a:pt x="166" y="22"/>
                </a:lnTo>
                <a:lnTo>
                  <a:pt x="162" y="22"/>
                </a:lnTo>
                <a:lnTo>
                  <a:pt x="154" y="24"/>
                </a:lnTo>
                <a:lnTo>
                  <a:pt x="148" y="26"/>
                </a:lnTo>
                <a:lnTo>
                  <a:pt x="142" y="26"/>
                </a:lnTo>
                <a:lnTo>
                  <a:pt x="138" y="28"/>
                </a:lnTo>
                <a:lnTo>
                  <a:pt x="138" y="32"/>
                </a:lnTo>
                <a:lnTo>
                  <a:pt x="136" y="34"/>
                </a:lnTo>
                <a:lnTo>
                  <a:pt x="138" y="38"/>
                </a:lnTo>
                <a:lnTo>
                  <a:pt x="138" y="42"/>
                </a:lnTo>
                <a:lnTo>
                  <a:pt x="140" y="44"/>
                </a:lnTo>
                <a:lnTo>
                  <a:pt x="140" y="46"/>
                </a:lnTo>
                <a:lnTo>
                  <a:pt x="138" y="54"/>
                </a:lnTo>
                <a:lnTo>
                  <a:pt x="132" y="56"/>
                </a:lnTo>
                <a:lnTo>
                  <a:pt x="122" y="56"/>
                </a:lnTo>
                <a:lnTo>
                  <a:pt x="114" y="54"/>
                </a:lnTo>
                <a:lnTo>
                  <a:pt x="106" y="52"/>
                </a:lnTo>
                <a:lnTo>
                  <a:pt x="100" y="48"/>
                </a:lnTo>
                <a:lnTo>
                  <a:pt x="96" y="44"/>
                </a:lnTo>
                <a:lnTo>
                  <a:pt x="90" y="40"/>
                </a:lnTo>
                <a:lnTo>
                  <a:pt x="88" y="36"/>
                </a:lnTo>
                <a:lnTo>
                  <a:pt x="86" y="30"/>
                </a:lnTo>
                <a:lnTo>
                  <a:pt x="84" y="26"/>
                </a:lnTo>
                <a:lnTo>
                  <a:pt x="82" y="22"/>
                </a:lnTo>
                <a:lnTo>
                  <a:pt x="80" y="18"/>
                </a:lnTo>
                <a:lnTo>
                  <a:pt x="78" y="16"/>
                </a:lnTo>
                <a:lnTo>
                  <a:pt x="58" y="12"/>
                </a:lnTo>
                <a:lnTo>
                  <a:pt x="56" y="10"/>
                </a:lnTo>
                <a:lnTo>
                  <a:pt x="52" y="8"/>
                </a:lnTo>
                <a:lnTo>
                  <a:pt x="46" y="6"/>
                </a:lnTo>
                <a:lnTo>
                  <a:pt x="42" y="4"/>
                </a:lnTo>
                <a:lnTo>
                  <a:pt x="38" y="4"/>
                </a:lnTo>
                <a:lnTo>
                  <a:pt x="24" y="0"/>
                </a:lnTo>
                <a:lnTo>
                  <a:pt x="24" y="2"/>
                </a:lnTo>
                <a:lnTo>
                  <a:pt x="24" y="4"/>
                </a:lnTo>
                <a:lnTo>
                  <a:pt x="26" y="8"/>
                </a:lnTo>
                <a:lnTo>
                  <a:pt x="26" y="12"/>
                </a:lnTo>
                <a:lnTo>
                  <a:pt x="26" y="16"/>
                </a:lnTo>
                <a:lnTo>
                  <a:pt x="24" y="18"/>
                </a:lnTo>
                <a:lnTo>
                  <a:pt x="22" y="20"/>
                </a:lnTo>
                <a:lnTo>
                  <a:pt x="20" y="20"/>
                </a:lnTo>
                <a:lnTo>
                  <a:pt x="18" y="20"/>
                </a:lnTo>
                <a:lnTo>
                  <a:pt x="18" y="22"/>
                </a:lnTo>
                <a:lnTo>
                  <a:pt x="16" y="22"/>
                </a:lnTo>
                <a:lnTo>
                  <a:pt x="16" y="26"/>
                </a:lnTo>
                <a:lnTo>
                  <a:pt x="18" y="30"/>
                </a:lnTo>
                <a:lnTo>
                  <a:pt x="18" y="32"/>
                </a:lnTo>
                <a:lnTo>
                  <a:pt x="16" y="34"/>
                </a:lnTo>
                <a:lnTo>
                  <a:pt x="14" y="36"/>
                </a:lnTo>
                <a:lnTo>
                  <a:pt x="12" y="40"/>
                </a:lnTo>
                <a:lnTo>
                  <a:pt x="8" y="42"/>
                </a:lnTo>
                <a:lnTo>
                  <a:pt x="6" y="46"/>
                </a:lnTo>
                <a:lnTo>
                  <a:pt x="2" y="48"/>
                </a:lnTo>
                <a:lnTo>
                  <a:pt x="2" y="50"/>
                </a:lnTo>
                <a:lnTo>
                  <a:pt x="0" y="50"/>
                </a:lnTo>
                <a:lnTo>
                  <a:pt x="2" y="50"/>
                </a:lnTo>
                <a:lnTo>
                  <a:pt x="2" y="54"/>
                </a:lnTo>
                <a:lnTo>
                  <a:pt x="2" y="56"/>
                </a:lnTo>
                <a:lnTo>
                  <a:pt x="4" y="60"/>
                </a:lnTo>
                <a:lnTo>
                  <a:pt x="4" y="66"/>
                </a:lnTo>
                <a:lnTo>
                  <a:pt x="4" y="72"/>
                </a:lnTo>
                <a:lnTo>
                  <a:pt x="6" y="76"/>
                </a:lnTo>
                <a:lnTo>
                  <a:pt x="6" y="80"/>
                </a:lnTo>
                <a:lnTo>
                  <a:pt x="8" y="82"/>
                </a:lnTo>
                <a:lnTo>
                  <a:pt x="10" y="84"/>
                </a:lnTo>
                <a:lnTo>
                  <a:pt x="12" y="88"/>
                </a:lnTo>
                <a:lnTo>
                  <a:pt x="12" y="92"/>
                </a:lnTo>
                <a:lnTo>
                  <a:pt x="12" y="96"/>
                </a:lnTo>
                <a:lnTo>
                  <a:pt x="12" y="102"/>
                </a:lnTo>
                <a:lnTo>
                  <a:pt x="12" y="106"/>
                </a:lnTo>
                <a:lnTo>
                  <a:pt x="10" y="108"/>
                </a:lnTo>
                <a:lnTo>
                  <a:pt x="12" y="110"/>
                </a:lnTo>
                <a:lnTo>
                  <a:pt x="14" y="112"/>
                </a:lnTo>
                <a:lnTo>
                  <a:pt x="14" y="116"/>
                </a:lnTo>
                <a:lnTo>
                  <a:pt x="14" y="122"/>
                </a:lnTo>
                <a:lnTo>
                  <a:pt x="28" y="142"/>
                </a:lnTo>
                <a:lnTo>
                  <a:pt x="30" y="142"/>
                </a:lnTo>
                <a:lnTo>
                  <a:pt x="32" y="142"/>
                </a:lnTo>
                <a:lnTo>
                  <a:pt x="36" y="142"/>
                </a:lnTo>
                <a:lnTo>
                  <a:pt x="40" y="146"/>
                </a:lnTo>
                <a:lnTo>
                  <a:pt x="42" y="148"/>
                </a:lnTo>
                <a:lnTo>
                  <a:pt x="44" y="152"/>
                </a:lnTo>
                <a:lnTo>
                  <a:pt x="46" y="154"/>
                </a:lnTo>
                <a:lnTo>
                  <a:pt x="48" y="158"/>
                </a:lnTo>
                <a:lnTo>
                  <a:pt x="76" y="156"/>
                </a:lnTo>
                <a:lnTo>
                  <a:pt x="184" y="202"/>
                </a:lnTo>
                <a:lnTo>
                  <a:pt x="184" y="184"/>
                </a:lnTo>
                <a:lnTo>
                  <a:pt x="206" y="184"/>
                </a:lnTo>
                <a:lnTo>
                  <a:pt x="206" y="3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Freeform 461"/>
          <p:cNvSpPr>
            <a:spLocks/>
          </p:cNvSpPr>
          <p:nvPr/>
        </p:nvSpPr>
        <p:spPr bwMode="gray">
          <a:xfrm>
            <a:off x="2383794" y="3948450"/>
            <a:ext cx="267947" cy="209857"/>
          </a:xfrm>
          <a:custGeom>
            <a:avLst/>
            <a:gdLst>
              <a:gd name="T0" fmla="*/ 142 w 146"/>
              <a:gd name="T1" fmla="*/ 0 h 120"/>
              <a:gd name="T2" fmla="*/ 132 w 146"/>
              <a:gd name="T3" fmla="*/ 2 h 120"/>
              <a:gd name="T4" fmla="*/ 124 w 146"/>
              <a:gd name="T5" fmla="*/ 6 h 120"/>
              <a:gd name="T6" fmla="*/ 120 w 146"/>
              <a:gd name="T7" fmla="*/ 8 h 120"/>
              <a:gd name="T8" fmla="*/ 96 w 146"/>
              <a:gd name="T9" fmla="*/ 4 h 120"/>
              <a:gd name="T10" fmla="*/ 84 w 146"/>
              <a:gd name="T11" fmla="*/ 8 h 120"/>
              <a:gd name="T12" fmla="*/ 76 w 146"/>
              <a:gd name="T13" fmla="*/ 6 h 120"/>
              <a:gd name="T14" fmla="*/ 68 w 146"/>
              <a:gd name="T15" fmla="*/ 12 h 120"/>
              <a:gd name="T16" fmla="*/ 62 w 146"/>
              <a:gd name="T17" fmla="*/ 16 h 120"/>
              <a:gd name="T18" fmla="*/ 58 w 146"/>
              <a:gd name="T19" fmla="*/ 14 h 120"/>
              <a:gd name="T20" fmla="*/ 50 w 146"/>
              <a:gd name="T21" fmla="*/ 10 h 120"/>
              <a:gd name="T22" fmla="*/ 42 w 146"/>
              <a:gd name="T23" fmla="*/ 8 h 120"/>
              <a:gd name="T24" fmla="*/ 40 w 146"/>
              <a:gd name="T25" fmla="*/ 6 h 120"/>
              <a:gd name="T26" fmla="*/ 38 w 146"/>
              <a:gd name="T27" fmla="*/ 6 h 120"/>
              <a:gd name="T28" fmla="*/ 30 w 146"/>
              <a:gd name="T29" fmla="*/ 6 h 120"/>
              <a:gd name="T30" fmla="*/ 16 w 146"/>
              <a:gd name="T31" fmla="*/ 8 h 120"/>
              <a:gd name="T32" fmla="*/ 6 w 146"/>
              <a:gd name="T33" fmla="*/ 14 h 120"/>
              <a:gd name="T34" fmla="*/ 2 w 146"/>
              <a:gd name="T35" fmla="*/ 20 h 120"/>
              <a:gd name="T36" fmla="*/ 4 w 146"/>
              <a:gd name="T37" fmla="*/ 22 h 120"/>
              <a:gd name="T38" fmla="*/ 6 w 146"/>
              <a:gd name="T39" fmla="*/ 28 h 120"/>
              <a:gd name="T40" fmla="*/ 6 w 146"/>
              <a:gd name="T41" fmla="*/ 40 h 120"/>
              <a:gd name="T42" fmla="*/ 6 w 146"/>
              <a:gd name="T43" fmla="*/ 48 h 120"/>
              <a:gd name="T44" fmla="*/ 2 w 146"/>
              <a:gd name="T45" fmla="*/ 54 h 120"/>
              <a:gd name="T46" fmla="*/ 0 w 146"/>
              <a:gd name="T47" fmla="*/ 64 h 120"/>
              <a:gd name="T48" fmla="*/ 0 w 146"/>
              <a:gd name="T49" fmla="*/ 100 h 120"/>
              <a:gd name="T50" fmla="*/ 16 w 146"/>
              <a:gd name="T51" fmla="*/ 100 h 120"/>
              <a:gd name="T52" fmla="*/ 34 w 146"/>
              <a:gd name="T53" fmla="*/ 112 h 120"/>
              <a:gd name="T54" fmla="*/ 52 w 146"/>
              <a:gd name="T55" fmla="*/ 118 h 120"/>
              <a:gd name="T56" fmla="*/ 76 w 146"/>
              <a:gd name="T57" fmla="*/ 120 h 120"/>
              <a:gd name="T58" fmla="*/ 94 w 146"/>
              <a:gd name="T59" fmla="*/ 102 h 120"/>
              <a:gd name="T60" fmla="*/ 96 w 146"/>
              <a:gd name="T61" fmla="*/ 86 h 120"/>
              <a:gd name="T62" fmla="*/ 100 w 146"/>
              <a:gd name="T63" fmla="*/ 80 h 120"/>
              <a:gd name="T64" fmla="*/ 108 w 146"/>
              <a:gd name="T65" fmla="*/ 72 h 120"/>
              <a:gd name="T66" fmla="*/ 118 w 146"/>
              <a:gd name="T67" fmla="*/ 68 h 120"/>
              <a:gd name="T68" fmla="*/ 122 w 146"/>
              <a:gd name="T69" fmla="*/ 72 h 120"/>
              <a:gd name="T70" fmla="*/ 126 w 146"/>
              <a:gd name="T71" fmla="*/ 72 h 120"/>
              <a:gd name="T72" fmla="*/ 132 w 146"/>
              <a:gd name="T73" fmla="*/ 68 h 120"/>
              <a:gd name="T74" fmla="*/ 138 w 146"/>
              <a:gd name="T75" fmla="*/ 56 h 120"/>
              <a:gd name="T76" fmla="*/ 142 w 146"/>
              <a:gd name="T77" fmla="*/ 46 h 120"/>
              <a:gd name="T78" fmla="*/ 144 w 146"/>
              <a:gd name="T79" fmla="*/ 36 h 120"/>
              <a:gd name="T80" fmla="*/ 146 w 146"/>
              <a:gd name="T81" fmla="*/ 24 h 120"/>
              <a:gd name="T82" fmla="*/ 144 w 146"/>
              <a:gd name="T83" fmla="*/ 14 h 120"/>
              <a:gd name="T84" fmla="*/ 146 w 146"/>
              <a:gd name="T85" fmla="*/ 4 h 120"/>
              <a:gd name="T86" fmla="*/ 146 w 146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6" h="120">
                <a:moveTo>
                  <a:pt x="146" y="0"/>
                </a:moveTo>
                <a:lnTo>
                  <a:pt x="142" y="0"/>
                </a:lnTo>
                <a:lnTo>
                  <a:pt x="136" y="0"/>
                </a:lnTo>
                <a:lnTo>
                  <a:pt x="132" y="2"/>
                </a:lnTo>
                <a:lnTo>
                  <a:pt x="126" y="4"/>
                </a:lnTo>
                <a:lnTo>
                  <a:pt x="124" y="6"/>
                </a:lnTo>
                <a:lnTo>
                  <a:pt x="120" y="6"/>
                </a:lnTo>
                <a:lnTo>
                  <a:pt x="120" y="8"/>
                </a:lnTo>
                <a:lnTo>
                  <a:pt x="108" y="2"/>
                </a:lnTo>
                <a:lnTo>
                  <a:pt x="96" y="4"/>
                </a:lnTo>
                <a:lnTo>
                  <a:pt x="88" y="6"/>
                </a:lnTo>
                <a:lnTo>
                  <a:pt x="84" y="8"/>
                </a:lnTo>
                <a:lnTo>
                  <a:pt x="80" y="6"/>
                </a:lnTo>
                <a:lnTo>
                  <a:pt x="76" y="6"/>
                </a:lnTo>
                <a:lnTo>
                  <a:pt x="70" y="8"/>
                </a:lnTo>
                <a:lnTo>
                  <a:pt x="68" y="12"/>
                </a:lnTo>
                <a:lnTo>
                  <a:pt x="64" y="14"/>
                </a:lnTo>
                <a:lnTo>
                  <a:pt x="62" y="16"/>
                </a:lnTo>
                <a:lnTo>
                  <a:pt x="58" y="14"/>
                </a:lnTo>
                <a:lnTo>
                  <a:pt x="54" y="10"/>
                </a:lnTo>
                <a:lnTo>
                  <a:pt x="50" y="10"/>
                </a:lnTo>
                <a:lnTo>
                  <a:pt x="46" y="8"/>
                </a:lnTo>
                <a:lnTo>
                  <a:pt x="42" y="8"/>
                </a:lnTo>
                <a:lnTo>
                  <a:pt x="40" y="6"/>
                </a:lnTo>
                <a:lnTo>
                  <a:pt x="38" y="6"/>
                </a:lnTo>
                <a:lnTo>
                  <a:pt x="34" y="6"/>
                </a:lnTo>
                <a:lnTo>
                  <a:pt x="30" y="6"/>
                </a:lnTo>
                <a:lnTo>
                  <a:pt x="22" y="6"/>
                </a:lnTo>
                <a:lnTo>
                  <a:pt x="16" y="8"/>
                </a:lnTo>
                <a:lnTo>
                  <a:pt x="10" y="12"/>
                </a:lnTo>
                <a:lnTo>
                  <a:pt x="6" y="14"/>
                </a:lnTo>
                <a:lnTo>
                  <a:pt x="4" y="18"/>
                </a:lnTo>
                <a:lnTo>
                  <a:pt x="2" y="20"/>
                </a:lnTo>
                <a:lnTo>
                  <a:pt x="4" y="22"/>
                </a:lnTo>
                <a:lnTo>
                  <a:pt x="4" y="24"/>
                </a:lnTo>
                <a:lnTo>
                  <a:pt x="6" y="28"/>
                </a:lnTo>
                <a:lnTo>
                  <a:pt x="6" y="34"/>
                </a:lnTo>
                <a:lnTo>
                  <a:pt x="6" y="40"/>
                </a:lnTo>
                <a:lnTo>
                  <a:pt x="6" y="46"/>
                </a:lnTo>
                <a:lnTo>
                  <a:pt x="6" y="48"/>
                </a:lnTo>
                <a:lnTo>
                  <a:pt x="4" y="50"/>
                </a:lnTo>
                <a:lnTo>
                  <a:pt x="2" y="54"/>
                </a:lnTo>
                <a:lnTo>
                  <a:pt x="2" y="58"/>
                </a:lnTo>
                <a:lnTo>
                  <a:pt x="0" y="64"/>
                </a:lnTo>
                <a:lnTo>
                  <a:pt x="0" y="70"/>
                </a:lnTo>
                <a:lnTo>
                  <a:pt x="0" y="100"/>
                </a:lnTo>
                <a:lnTo>
                  <a:pt x="14" y="98"/>
                </a:lnTo>
                <a:lnTo>
                  <a:pt x="16" y="100"/>
                </a:lnTo>
                <a:lnTo>
                  <a:pt x="24" y="106"/>
                </a:lnTo>
                <a:lnTo>
                  <a:pt x="34" y="112"/>
                </a:lnTo>
                <a:lnTo>
                  <a:pt x="48" y="118"/>
                </a:lnTo>
                <a:lnTo>
                  <a:pt x="52" y="118"/>
                </a:lnTo>
                <a:lnTo>
                  <a:pt x="62" y="120"/>
                </a:lnTo>
                <a:lnTo>
                  <a:pt x="76" y="120"/>
                </a:lnTo>
                <a:lnTo>
                  <a:pt x="86" y="120"/>
                </a:lnTo>
                <a:lnTo>
                  <a:pt x="94" y="102"/>
                </a:lnTo>
                <a:lnTo>
                  <a:pt x="94" y="88"/>
                </a:lnTo>
                <a:lnTo>
                  <a:pt x="96" y="86"/>
                </a:lnTo>
                <a:lnTo>
                  <a:pt x="98" y="84"/>
                </a:lnTo>
                <a:lnTo>
                  <a:pt x="100" y="80"/>
                </a:lnTo>
                <a:lnTo>
                  <a:pt x="104" y="76"/>
                </a:lnTo>
                <a:lnTo>
                  <a:pt x="108" y="72"/>
                </a:lnTo>
                <a:lnTo>
                  <a:pt x="112" y="70"/>
                </a:lnTo>
                <a:lnTo>
                  <a:pt x="118" y="68"/>
                </a:lnTo>
                <a:lnTo>
                  <a:pt x="122" y="72"/>
                </a:lnTo>
                <a:lnTo>
                  <a:pt x="124" y="72"/>
                </a:lnTo>
                <a:lnTo>
                  <a:pt x="126" y="72"/>
                </a:lnTo>
                <a:lnTo>
                  <a:pt x="128" y="70"/>
                </a:lnTo>
                <a:lnTo>
                  <a:pt x="132" y="68"/>
                </a:lnTo>
                <a:lnTo>
                  <a:pt x="136" y="64"/>
                </a:lnTo>
                <a:lnTo>
                  <a:pt x="138" y="56"/>
                </a:lnTo>
                <a:lnTo>
                  <a:pt x="142" y="46"/>
                </a:lnTo>
                <a:lnTo>
                  <a:pt x="144" y="42"/>
                </a:lnTo>
                <a:lnTo>
                  <a:pt x="144" y="36"/>
                </a:lnTo>
                <a:lnTo>
                  <a:pt x="146" y="30"/>
                </a:lnTo>
                <a:lnTo>
                  <a:pt x="146" y="24"/>
                </a:lnTo>
                <a:lnTo>
                  <a:pt x="144" y="18"/>
                </a:lnTo>
                <a:lnTo>
                  <a:pt x="144" y="14"/>
                </a:lnTo>
                <a:lnTo>
                  <a:pt x="144" y="8"/>
                </a:lnTo>
                <a:lnTo>
                  <a:pt x="146" y="4"/>
                </a:lnTo>
                <a:lnTo>
                  <a:pt x="146" y="2"/>
                </a:lnTo>
                <a:lnTo>
                  <a:pt x="14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Freeform 462"/>
          <p:cNvSpPr>
            <a:spLocks/>
          </p:cNvSpPr>
          <p:nvPr/>
        </p:nvSpPr>
        <p:spPr bwMode="gray">
          <a:xfrm>
            <a:off x="2604024" y="3703616"/>
            <a:ext cx="95433" cy="230843"/>
          </a:xfrm>
          <a:custGeom>
            <a:avLst/>
            <a:gdLst>
              <a:gd name="T0" fmla="*/ 28 w 52"/>
              <a:gd name="T1" fmla="*/ 132 h 132"/>
              <a:gd name="T2" fmla="*/ 30 w 52"/>
              <a:gd name="T3" fmla="*/ 118 h 132"/>
              <a:gd name="T4" fmla="*/ 30 w 52"/>
              <a:gd name="T5" fmla="*/ 118 h 132"/>
              <a:gd name="T6" fmla="*/ 30 w 52"/>
              <a:gd name="T7" fmla="*/ 116 h 132"/>
              <a:gd name="T8" fmla="*/ 32 w 52"/>
              <a:gd name="T9" fmla="*/ 112 h 132"/>
              <a:gd name="T10" fmla="*/ 32 w 52"/>
              <a:gd name="T11" fmla="*/ 108 h 132"/>
              <a:gd name="T12" fmla="*/ 36 w 52"/>
              <a:gd name="T13" fmla="*/ 104 h 132"/>
              <a:gd name="T14" fmla="*/ 40 w 52"/>
              <a:gd name="T15" fmla="*/ 100 h 132"/>
              <a:gd name="T16" fmla="*/ 44 w 52"/>
              <a:gd name="T17" fmla="*/ 96 h 132"/>
              <a:gd name="T18" fmla="*/ 44 w 52"/>
              <a:gd name="T19" fmla="*/ 92 h 132"/>
              <a:gd name="T20" fmla="*/ 44 w 52"/>
              <a:gd name="T21" fmla="*/ 80 h 132"/>
              <a:gd name="T22" fmla="*/ 44 w 52"/>
              <a:gd name="T23" fmla="*/ 66 h 132"/>
              <a:gd name="T24" fmla="*/ 46 w 52"/>
              <a:gd name="T25" fmla="*/ 52 h 132"/>
              <a:gd name="T26" fmla="*/ 52 w 52"/>
              <a:gd name="T27" fmla="*/ 44 h 132"/>
              <a:gd name="T28" fmla="*/ 50 w 52"/>
              <a:gd name="T29" fmla="*/ 44 h 132"/>
              <a:gd name="T30" fmla="*/ 50 w 52"/>
              <a:gd name="T31" fmla="*/ 40 h 132"/>
              <a:gd name="T32" fmla="*/ 48 w 52"/>
              <a:gd name="T33" fmla="*/ 36 h 132"/>
              <a:gd name="T34" fmla="*/ 46 w 52"/>
              <a:gd name="T35" fmla="*/ 30 h 132"/>
              <a:gd name="T36" fmla="*/ 44 w 52"/>
              <a:gd name="T37" fmla="*/ 24 h 132"/>
              <a:gd name="T38" fmla="*/ 44 w 52"/>
              <a:gd name="T39" fmla="*/ 20 h 132"/>
              <a:gd name="T40" fmla="*/ 44 w 52"/>
              <a:gd name="T41" fmla="*/ 14 h 132"/>
              <a:gd name="T42" fmla="*/ 16 w 52"/>
              <a:gd name="T43" fmla="*/ 16 h 132"/>
              <a:gd name="T44" fmla="*/ 16 w 52"/>
              <a:gd name="T45" fmla="*/ 14 h 132"/>
              <a:gd name="T46" fmla="*/ 14 w 52"/>
              <a:gd name="T47" fmla="*/ 12 h 132"/>
              <a:gd name="T48" fmla="*/ 12 w 52"/>
              <a:gd name="T49" fmla="*/ 8 h 132"/>
              <a:gd name="T50" fmla="*/ 8 w 52"/>
              <a:gd name="T51" fmla="*/ 4 h 132"/>
              <a:gd name="T52" fmla="*/ 4 w 52"/>
              <a:gd name="T53" fmla="*/ 2 h 132"/>
              <a:gd name="T54" fmla="*/ 0 w 52"/>
              <a:gd name="T55" fmla="*/ 0 h 1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2" h="132">
                <a:moveTo>
                  <a:pt x="28" y="132"/>
                </a:moveTo>
                <a:lnTo>
                  <a:pt x="30" y="118"/>
                </a:lnTo>
                <a:lnTo>
                  <a:pt x="30" y="116"/>
                </a:lnTo>
                <a:lnTo>
                  <a:pt x="32" y="112"/>
                </a:lnTo>
                <a:lnTo>
                  <a:pt x="32" y="108"/>
                </a:lnTo>
                <a:lnTo>
                  <a:pt x="36" y="104"/>
                </a:lnTo>
                <a:lnTo>
                  <a:pt x="40" y="100"/>
                </a:lnTo>
                <a:lnTo>
                  <a:pt x="44" y="96"/>
                </a:lnTo>
                <a:lnTo>
                  <a:pt x="44" y="92"/>
                </a:lnTo>
                <a:lnTo>
                  <a:pt x="44" y="80"/>
                </a:lnTo>
                <a:lnTo>
                  <a:pt x="44" y="66"/>
                </a:lnTo>
                <a:lnTo>
                  <a:pt x="46" y="52"/>
                </a:lnTo>
                <a:lnTo>
                  <a:pt x="52" y="44"/>
                </a:lnTo>
                <a:lnTo>
                  <a:pt x="50" y="44"/>
                </a:lnTo>
                <a:lnTo>
                  <a:pt x="50" y="40"/>
                </a:lnTo>
                <a:lnTo>
                  <a:pt x="48" y="36"/>
                </a:lnTo>
                <a:lnTo>
                  <a:pt x="46" y="30"/>
                </a:lnTo>
                <a:lnTo>
                  <a:pt x="44" y="24"/>
                </a:lnTo>
                <a:lnTo>
                  <a:pt x="44" y="20"/>
                </a:lnTo>
                <a:lnTo>
                  <a:pt x="44" y="14"/>
                </a:lnTo>
                <a:lnTo>
                  <a:pt x="16" y="16"/>
                </a:lnTo>
                <a:lnTo>
                  <a:pt x="16" y="14"/>
                </a:lnTo>
                <a:lnTo>
                  <a:pt x="14" y="12"/>
                </a:lnTo>
                <a:lnTo>
                  <a:pt x="12" y="8"/>
                </a:lnTo>
                <a:lnTo>
                  <a:pt x="8" y="4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Freeform 463"/>
          <p:cNvSpPr>
            <a:spLocks/>
          </p:cNvSpPr>
          <p:nvPr/>
        </p:nvSpPr>
        <p:spPr bwMode="gray">
          <a:xfrm>
            <a:off x="2299372" y="3703616"/>
            <a:ext cx="400085" cy="283308"/>
          </a:xfrm>
          <a:custGeom>
            <a:avLst/>
            <a:gdLst>
              <a:gd name="T0" fmla="*/ 94 w 218"/>
              <a:gd name="T1" fmla="*/ 36 h 162"/>
              <a:gd name="T2" fmla="*/ 78 w 218"/>
              <a:gd name="T3" fmla="*/ 40 h 162"/>
              <a:gd name="T4" fmla="*/ 62 w 218"/>
              <a:gd name="T5" fmla="*/ 42 h 162"/>
              <a:gd name="T6" fmla="*/ 60 w 218"/>
              <a:gd name="T7" fmla="*/ 62 h 162"/>
              <a:gd name="T8" fmla="*/ 50 w 218"/>
              <a:gd name="T9" fmla="*/ 100 h 162"/>
              <a:gd name="T10" fmla="*/ 38 w 218"/>
              <a:gd name="T11" fmla="*/ 116 h 162"/>
              <a:gd name="T12" fmla="*/ 32 w 218"/>
              <a:gd name="T13" fmla="*/ 120 h 162"/>
              <a:gd name="T14" fmla="*/ 24 w 218"/>
              <a:gd name="T15" fmla="*/ 122 h 162"/>
              <a:gd name="T16" fmla="*/ 18 w 218"/>
              <a:gd name="T17" fmla="*/ 122 h 162"/>
              <a:gd name="T18" fmla="*/ 10 w 218"/>
              <a:gd name="T19" fmla="*/ 122 h 162"/>
              <a:gd name="T20" fmla="*/ 4 w 218"/>
              <a:gd name="T21" fmla="*/ 122 h 162"/>
              <a:gd name="T22" fmla="*/ 2 w 218"/>
              <a:gd name="T23" fmla="*/ 128 h 162"/>
              <a:gd name="T24" fmla="*/ 4 w 218"/>
              <a:gd name="T25" fmla="*/ 132 h 162"/>
              <a:gd name="T26" fmla="*/ 8 w 218"/>
              <a:gd name="T27" fmla="*/ 138 h 162"/>
              <a:gd name="T28" fmla="*/ 8 w 218"/>
              <a:gd name="T29" fmla="*/ 140 h 162"/>
              <a:gd name="T30" fmla="*/ 14 w 218"/>
              <a:gd name="T31" fmla="*/ 144 h 162"/>
              <a:gd name="T32" fmla="*/ 16 w 218"/>
              <a:gd name="T33" fmla="*/ 144 h 162"/>
              <a:gd name="T34" fmla="*/ 16 w 218"/>
              <a:gd name="T35" fmla="*/ 150 h 162"/>
              <a:gd name="T36" fmla="*/ 28 w 218"/>
              <a:gd name="T37" fmla="*/ 142 h 162"/>
              <a:gd name="T38" fmla="*/ 30 w 218"/>
              <a:gd name="T39" fmla="*/ 146 h 162"/>
              <a:gd name="T40" fmla="*/ 36 w 218"/>
              <a:gd name="T41" fmla="*/ 150 h 162"/>
              <a:gd name="T42" fmla="*/ 42 w 218"/>
              <a:gd name="T43" fmla="*/ 154 h 162"/>
              <a:gd name="T44" fmla="*/ 44 w 218"/>
              <a:gd name="T45" fmla="*/ 156 h 162"/>
              <a:gd name="T46" fmla="*/ 50 w 218"/>
              <a:gd name="T47" fmla="*/ 162 h 162"/>
              <a:gd name="T48" fmla="*/ 50 w 218"/>
              <a:gd name="T49" fmla="*/ 158 h 162"/>
              <a:gd name="T50" fmla="*/ 56 w 218"/>
              <a:gd name="T51" fmla="*/ 152 h 162"/>
              <a:gd name="T52" fmla="*/ 68 w 218"/>
              <a:gd name="T53" fmla="*/ 146 h 162"/>
              <a:gd name="T54" fmla="*/ 82 w 218"/>
              <a:gd name="T55" fmla="*/ 146 h 162"/>
              <a:gd name="T56" fmla="*/ 88 w 218"/>
              <a:gd name="T57" fmla="*/ 146 h 162"/>
              <a:gd name="T58" fmla="*/ 88 w 218"/>
              <a:gd name="T59" fmla="*/ 148 h 162"/>
              <a:gd name="T60" fmla="*/ 96 w 218"/>
              <a:gd name="T61" fmla="*/ 150 h 162"/>
              <a:gd name="T62" fmla="*/ 106 w 218"/>
              <a:gd name="T63" fmla="*/ 154 h 162"/>
              <a:gd name="T64" fmla="*/ 110 w 218"/>
              <a:gd name="T65" fmla="*/ 156 h 162"/>
              <a:gd name="T66" fmla="*/ 114 w 218"/>
              <a:gd name="T67" fmla="*/ 152 h 162"/>
              <a:gd name="T68" fmla="*/ 122 w 218"/>
              <a:gd name="T69" fmla="*/ 148 h 162"/>
              <a:gd name="T70" fmla="*/ 130 w 218"/>
              <a:gd name="T71" fmla="*/ 148 h 162"/>
              <a:gd name="T72" fmla="*/ 144 w 218"/>
              <a:gd name="T73" fmla="*/ 144 h 162"/>
              <a:gd name="T74" fmla="*/ 166 w 218"/>
              <a:gd name="T75" fmla="*/ 148 h 162"/>
              <a:gd name="T76" fmla="*/ 170 w 218"/>
              <a:gd name="T77" fmla="*/ 146 h 162"/>
              <a:gd name="T78" fmla="*/ 178 w 218"/>
              <a:gd name="T79" fmla="*/ 142 h 162"/>
              <a:gd name="T80" fmla="*/ 188 w 218"/>
              <a:gd name="T81" fmla="*/ 140 h 162"/>
              <a:gd name="T82" fmla="*/ 196 w 218"/>
              <a:gd name="T83" fmla="*/ 118 h 162"/>
              <a:gd name="T84" fmla="*/ 196 w 218"/>
              <a:gd name="T85" fmla="*/ 116 h 162"/>
              <a:gd name="T86" fmla="*/ 198 w 218"/>
              <a:gd name="T87" fmla="*/ 108 h 162"/>
              <a:gd name="T88" fmla="*/ 206 w 218"/>
              <a:gd name="T89" fmla="*/ 100 h 162"/>
              <a:gd name="T90" fmla="*/ 210 w 218"/>
              <a:gd name="T91" fmla="*/ 92 h 162"/>
              <a:gd name="T92" fmla="*/ 210 w 218"/>
              <a:gd name="T93" fmla="*/ 66 h 162"/>
              <a:gd name="T94" fmla="*/ 218 w 218"/>
              <a:gd name="T95" fmla="*/ 44 h 162"/>
              <a:gd name="T96" fmla="*/ 216 w 218"/>
              <a:gd name="T97" fmla="*/ 40 h 162"/>
              <a:gd name="T98" fmla="*/ 212 w 218"/>
              <a:gd name="T99" fmla="*/ 30 h 162"/>
              <a:gd name="T100" fmla="*/ 210 w 218"/>
              <a:gd name="T101" fmla="*/ 20 h 162"/>
              <a:gd name="T102" fmla="*/ 182 w 218"/>
              <a:gd name="T103" fmla="*/ 16 h 162"/>
              <a:gd name="T104" fmla="*/ 180 w 218"/>
              <a:gd name="T105" fmla="*/ 12 h 162"/>
              <a:gd name="T106" fmla="*/ 174 w 218"/>
              <a:gd name="T107" fmla="*/ 4 h 162"/>
              <a:gd name="T108" fmla="*/ 166 w 218"/>
              <a:gd name="T109" fmla="*/ 0 h 1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8" h="162">
                <a:moveTo>
                  <a:pt x="162" y="0"/>
                </a:moveTo>
                <a:lnTo>
                  <a:pt x="94" y="36"/>
                </a:lnTo>
                <a:lnTo>
                  <a:pt x="90" y="38"/>
                </a:lnTo>
                <a:lnTo>
                  <a:pt x="78" y="40"/>
                </a:lnTo>
                <a:lnTo>
                  <a:pt x="68" y="42"/>
                </a:lnTo>
                <a:lnTo>
                  <a:pt x="62" y="42"/>
                </a:lnTo>
                <a:lnTo>
                  <a:pt x="62" y="48"/>
                </a:lnTo>
                <a:lnTo>
                  <a:pt x="60" y="62"/>
                </a:lnTo>
                <a:lnTo>
                  <a:pt x="56" y="80"/>
                </a:lnTo>
                <a:lnTo>
                  <a:pt x="50" y="100"/>
                </a:lnTo>
                <a:lnTo>
                  <a:pt x="38" y="116"/>
                </a:lnTo>
                <a:lnTo>
                  <a:pt x="36" y="118"/>
                </a:lnTo>
                <a:lnTo>
                  <a:pt x="32" y="120"/>
                </a:lnTo>
                <a:lnTo>
                  <a:pt x="28" y="120"/>
                </a:lnTo>
                <a:lnTo>
                  <a:pt x="24" y="122"/>
                </a:lnTo>
                <a:lnTo>
                  <a:pt x="20" y="122"/>
                </a:lnTo>
                <a:lnTo>
                  <a:pt x="18" y="122"/>
                </a:lnTo>
                <a:lnTo>
                  <a:pt x="14" y="122"/>
                </a:lnTo>
                <a:lnTo>
                  <a:pt x="10" y="122"/>
                </a:lnTo>
                <a:lnTo>
                  <a:pt x="6" y="122"/>
                </a:lnTo>
                <a:lnTo>
                  <a:pt x="4" y="122"/>
                </a:lnTo>
                <a:lnTo>
                  <a:pt x="0" y="128"/>
                </a:lnTo>
                <a:lnTo>
                  <a:pt x="2" y="128"/>
                </a:lnTo>
                <a:lnTo>
                  <a:pt x="2" y="130"/>
                </a:lnTo>
                <a:lnTo>
                  <a:pt x="4" y="132"/>
                </a:lnTo>
                <a:lnTo>
                  <a:pt x="6" y="136"/>
                </a:lnTo>
                <a:lnTo>
                  <a:pt x="8" y="138"/>
                </a:lnTo>
                <a:lnTo>
                  <a:pt x="8" y="140"/>
                </a:lnTo>
                <a:lnTo>
                  <a:pt x="10" y="142"/>
                </a:lnTo>
                <a:lnTo>
                  <a:pt x="14" y="144"/>
                </a:lnTo>
                <a:lnTo>
                  <a:pt x="16" y="144"/>
                </a:lnTo>
                <a:lnTo>
                  <a:pt x="16" y="146"/>
                </a:lnTo>
                <a:lnTo>
                  <a:pt x="16" y="150"/>
                </a:lnTo>
                <a:lnTo>
                  <a:pt x="26" y="150"/>
                </a:lnTo>
                <a:lnTo>
                  <a:pt x="28" y="142"/>
                </a:lnTo>
                <a:lnTo>
                  <a:pt x="28" y="144"/>
                </a:lnTo>
                <a:lnTo>
                  <a:pt x="30" y="146"/>
                </a:lnTo>
                <a:lnTo>
                  <a:pt x="34" y="148"/>
                </a:lnTo>
                <a:lnTo>
                  <a:pt x="36" y="150"/>
                </a:lnTo>
                <a:lnTo>
                  <a:pt x="38" y="152"/>
                </a:lnTo>
                <a:lnTo>
                  <a:pt x="42" y="154"/>
                </a:lnTo>
                <a:lnTo>
                  <a:pt x="44" y="156"/>
                </a:lnTo>
                <a:lnTo>
                  <a:pt x="46" y="158"/>
                </a:lnTo>
                <a:lnTo>
                  <a:pt x="50" y="162"/>
                </a:lnTo>
                <a:lnTo>
                  <a:pt x="50" y="160"/>
                </a:lnTo>
                <a:lnTo>
                  <a:pt x="50" y="158"/>
                </a:lnTo>
                <a:lnTo>
                  <a:pt x="54" y="156"/>
                </a:lnTo>
                <a:lnTo>
                  <a:pt x="56" y="152"/>
                </a:lnTo>
                <a:lnTo>
                  <a:pt x="62" y="148"/>
                </a:lnTo>
                <a:lnTo>
                  <a:pt x="68" y="146"/>
                </a:lnTo>
                <a:lnTo>
                  <a:pt x="76" y="146"/>
                </a:lnTo>
                <a:lnTo>
                  <a:pt x="82" y="146"/>
                </a:lnTo>
                <a:lnTo>
                  <a:pt x="86" y="146"/>
                </a:lnTo>
                <a:lnTo>
                  <a:pt x="88" y="146"/>
                </a:lnTo>
                <a:lnTo>
                  <a:pt x="88" y="148"/>
                </a:lnTo>
                <a:lnTo>
                  <a:pt x="92" y="148"/>
                </a:lnTo>
                <a:lnTo>
                  <a:pt x="96" y="150"/>
                </a:lnTo>
                <a:lnTo>
                  <a:pt x="102" y="152"/>
                </a:lnTo>
                <a:lnTo>
                  <a:pt x="106" y="154"/>
                </a:lnTo>
                <a:lnTo>
                  <a:pt x="108" y="156"/>
                </a:lnTo>
                <a:lnTo>
                  <a:pt x="110" y="156"/>
                </a:lnTo>
                <a:lnTo>
                  <a:pt x="110" y="154"/>
                </a:lnTo>
                <a:lnTo>
                  <a:pt x="114" y="152"/>
                </a:lnTo>
                <a:lnTo>
                  <a:pt x="118" y="148"/>
                </a:lnTo>
                <a:lnTo>
                  <a:pt x="122" y="148"/>
                </a:lnTo>
                <a:lnTo>
                  <a:pt x="126" y="146"/>
                </a:lnTo>
                <a:lnTo>
                  <a:pt x="130" y="148"/>
                </a:lnTo>
                <a:lnTo>
                  <a:pt x="134" y="146"/>
                </a:lnTo>
                <a:lnTo>
                  <a:pt x="144" y="144"/>
                </a:lnTo>
                <a:lnTo>
                  <a:pt x="154" y="144"/>
                </a:lnTo>
                <a:lnTo>
                  <a:pt x="166" y="148"/>
                </a:lnTo>
                <a:lnTo>
                  <a:pt x="168" y="148"/>
                </a:lnTo>
                <a:lnTo>
                  <a:pt x="170" y="146"/>
                </a:lnTo>
                <a:lnTo>
                  <a:pt x="174" y="144"/>
                </a:lnTo>
                <a:lnTo>
                  <a:pt x="178" y="142"/>
                </a:lnTo>
                <a:lnTo>
                  <a:pt x="182" y="140"/>
                </a:lnTo>
                <a:lnTo>
                  <a:pt x="188" y="140"/>
                </a:lnTo>
                <a:lnTo>
                  <a:pt x="192" y="140"/>
                </a:lnTo>
                <a:lnTo>
                  <a:pt x="196" y="118"/>
                </a:lnTo>
                <a:lnTo>
                  <a:pt x="196" y="116"/>
                </a:lnTo>
                <a:lnTo>
                  <a:pt x="198" y="112"/>
                </a:lnTo>
                <a:lnTo>
                  <a:pt x="198" y="108"/>
                </a:lnTo>
                <a:lnTo>
                  <a:pt x="202" y="104"/>
                </a:lnTo>
                <a:lnTo>
                  <a:pt x="206" y="100"/>
                </a:lnTo>
                <a:lnTo>
                  <a:pt x="210" y="96"/>
                </a:lnTo>
                <a:lnTo>
                  <a:pt x="210" y="92"/>
                </a:lnTo>
                <a:lnTo>
                  <a:pt x="210" y="80"/>
                </a:lnTo>
                <a:lnTo>
                  <a:pt x="210" y="66"/>
                </a:lnTo>
                <a:lnTo>
                  <a:pt x="212" y="52"/>
                </a:lnTo>
                <a:lnTo>
                  <a:pt x="218" y="44"/>
                </a:lnTo>
                <a:lnTo>
                  <a:pt x="216" y="44"/>
                </a:lnTo>
                <a:lnTo>
                  <a:pt x="216" y="40"/>
                </a:lnTo>
                <a:lnTo>
                  <a:pt x="214" y="36"/>
                </a:lnTo>
                <a:lnTo>
                  <a:pt x="212" y="30"/>
                </a:lnTo>
                <a:lnTo>
                  <a:pt x="210" y="24"/>
                </a:lnTo>
                <a:lnTo>
                  <a:pt x="210" y="20"/>
                </a:lnTo>
                <a:lnTo>
                  <a:pt x="210" y="14"/>
                </a:lnTo>
                <a:lnTo>
                  <a:pt x="182" y="16"/>
                </a:lnTo>
                <a:lnTo>
                  <a:pt x="182" y="14"/>
                </a:lnTo>
                <a:lnTo>
                  <a:pt x="180" y="12"/>
                </a:lnTo>
                <a:lnTo>
                  <a:pt x="178" y="8"/>
                </a:lnTo>
                <a:lnTo>
                  <a:pt x="174" y="4"/>
                </a:lnTo>
                <a:lnTo>
                  <a:pt x="170" y="2"/>
                </a:lnTo>
                <a:lnTo>
                  <a:pt x="166" y="0"/>
                </a:lnTo>
                <a:lnTo>
                  <a:pt x="162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Freeform 464"/>
          <p:cNvSpPr>
            <a:spLocks/>
          </p:cNvSpPr>
          <p:nvPr/>
        </p:nvSpPr>
        <p:spPr bwMode="gray">
          <a:xfrm>
            <a:off x="2541626" y="3948450"/>
            <a:ext cx="161502" cy="258824"/>
          </a:xfrm>
          <a:custGeom>
            <a:avLst/>
            <a:gdLst>
              <a:gd name="T0" fmla="*/ 60 w 88"/>
              <a:gd name="T1" fmla="*/ 2 h 148"/>
              <a:gd name="T2" fmla="*/ 58 w 88"/>
              <a:gd name="T3" fmla="*/ 8 h 148"/>
              <a:gd name="T4" fmla="*/ 58 w 88"/>
              <a:gd name="T5" fmla="*/ 20 h 148"/>
              <a:gd name="T6" fmla="*/ 60 w 88"/>
              <a:gd name="T7" fmla="*/ 30 h 148"/>
              <a:gd name="T8" fmla="*/ 58 w 88"/>
              <a:gd name="T9" fmla="*/ 42 h 148"/>
              <a:gd name="T10" fmla="*/ 56 w 88"/>
              <a:gd name="T11" fmla="*/ 48 h 148"/>
              <a:gd name="T12" fmla="*/ 50 w 88"/>
              <a:gd name="T13" fmla="*/ 64 h 148"/>
              <a:gd name="T14" fmla="*/ 42 w 88"/>
              <a:gd name="T15" fmla="*/ 70 h 148"/>
              <a:gd name="T16" fmla="*/ 38 w 88"/>
              <a:gd name="T17" fmla="*/ 72 h 148"/>
              <a:gd name="T18" fmla="*/ 36 w 88"/>
              <a:gd name="T19" fmla="*/ 72 h 148"/>
              <a:gd name="T20" fmla="*/ 26 w 88"/>
              <a:gd name="T21" fmla="*/ 70 h 148"/>
              <a:gd name="T22" fmla="*/ 18 w 88"/>
              <a:gd name="T23" fmla="*/ 76 h 148"/>
              <a:gd name="T24" fmla="*/ 12 w 88"/>
              <a:gd name="T25" fmla="*/ 84 h 148"/>
              <a:gd name="T26" fmla="*/ 8 w 88"/>
              <a:gd name="T27" fmla="*/ 88 h 148"/>
              <a:gd name="T28" fmla="*/ 0 w 88"/>
              <a:gd name="T29" fmla="*/ 120 h 148"/>
              <a:gd name="T30" fmla="*/ 0 w 88"/>
              <a:gd name="T31" fmla="*/ 124 h 148"/>
              <a:gd name="T32" fmla="*/ 2 w 88"/>
              <a:gd name="T33" fmla="*/ 130 h 148"/>
              <a:gd name="T34" fmla="*/ 10 w 88"/>
              <a:gd name="T35" fmla="*/ 134 h 148"/>
              <a:gd name="T36" fmla="*/ 14 w 88"/>
              <a:gd name="T37" fmla="*/ 136 h 148"/>
              <a:gd name="T38" fmla="*/ 18 w 88"/>
              <a:gd name="T39" fmla="*/ 140 h 148"/>
              <a:gd name="T40" fmla="*/ 18 w 88"/>
              <a:gd name="T41" fmla="*/ 148 h 148"/>
              <a:gd name="T42" fmla="*/ 36 w 88"/>
              <a:gd name="T43" fmla="*/ 148 h 148"/>
              <a:gd name="T44" fmla="*/ 70 w 88"/>
              <a:gd name="T45" fmla="*/ 146 h 148"/>
              <a:gd name="T46" fmla="*/ 86 w 88"/>
              <a:gd name="T47" fmla="*/ 144 h 148"/>
              <a:gd name="T48" fmla="*/ 88 w 88"/>
              <a:gd name="T49" fmla="*/ 138 h 148"/>
              <a:gd name="T50" fmla="*/ 88 w 88"/>
              <a:gd name="T51" fmla="*/ 134 h 148"/>
              <a:gd name="T52" fmla="*/ 82 w 88"/>
              <a:gd name="T53" fmla="*/ 130 h 148"/>
              <a:gd name="T54" fmla="*/ 74 w 88"/>
              <a:gd name="T55" fmla="*/ 122 h 148"/>
              <a:gd name="T56" fmla="*/ 68 w 88"/>
              <a:gd name="T57" fmla="*/ 110 h 148"/>
              <a:gd name="T58" fmla="*/ 62 w 88"/>
              <a:gd name="T59" fmla="*/ 100 h 148"/>
              <a:gd name="T60" fmla="*/ 66 w 88"/>
              <a:gd name="T61" fmla="*/ 98 h 148"/>
              <a:gd name="T62" fmla="*/ 70 w 88"/>
              <a:gd name="T63" fmla="*/ 94 h 148"/>
              <a:gd name="T64" fmla="*/ 72 w 88"/>
              <a:gd name="T65" fmla="*/ 86 h 148"/>
              <a:gd name="T66" fmla="*/ 70 w 88"/>
              <a:gd name="T67" fmla="*/ 78 h 148"/>
              <a:gd name="T68" fmla="*/ 68 w 88"/>
              <a:gd name="T69" fmla="*/ 76 h 148"/>
              <a:gd name="T70" fmla="*/ 64 w 88"/>
              <a:gd name="T71" fmla="*/ 72 h 148"/>
              <a:gd name="T72" fmla="*/ 62 w 88"/>
              <a:gd name="T73" fmla="*/ 64 h 148"/>
              <a:gd name="T74" fmla="*/ 64 w 88"/>
              <a:gd name="T75" fmla="*/ 58 h 148"/>
              <a:gd name="T76" fmla="*/ 68 w 88"/>
              <a:gd name="T77" fmla="*/ 58 h 148"/>
              <a:gd name="T78" fmla="*/ 74 w 88"/>
              <a:gd name="T79" fmla="*/ 56 h 148"/>
              <a:gd name="T80" fmla="*/ 78 w 88"/>
              <a:gd name="T81" fmla="*/ 50 h 148"/>
              <a:gd name="T82" fmla="*/ 78 w 88"/>
              <a:gd name="T83" fmla="*/ 46 h 148"/>
              <a:gd name="T84" fmla="*/ 74 w 88"/>
              <a:gd name="T85" fmla="*/ 40 h 148"/>
              <a:gd name="T86" fmla="*/ 72 w 88"/>
              <a:gd name="T87" fmla="*/ 30 h 148"/>
              <a:gd name="T88" fmla="*/ 72 w 88"/>
              <a:gd name="T89" fmla="*/ 20 h 148"/>
              <a:gd name="T90" fmla="*/ 72 w 88"/>
              <a:gd name="T91" fmla="*/ 16 h 148"/>
              <a:gd name="T92" fmla="*/ 72 w 88"/>
              <a:gd name="T93" fmla="*/ 8 h 148"/>
              <a:gd name="T94" fmla="*/ 66 w 88"/>
              <a:gd name="T95" fmla="*/ 2 h 1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8" h="148">
                <a:moveTo>
                  <a:pt x="60" y="0"/>
                </a:moveTo>
                <a:lnTo>
                  <a:pt x="60" y="2"/>
                </a:lnTo>
                <a:lnTo>
                  <a:pt x="60" y="4"/>
                </a:lnTo>
                <a:lnTo>
                  <a:pt x="58" y="8"/>
                </a:lnTo>
                <a:lnTo>
                  <a:pt x="58" y="14"/>
                </a:lnTo>
                <a:lnTo>
                  <a:pt x="58" y="20"/>
                </a:lnTo>
                <a:lnTo>
                  <a:pt x="60" y="24"/>
                </a:lnTo>
                <a:lnTo>
                  <a:pt x="60" y="30"/>
                </a:lnTo>
                <a:lnTo>
                  <a:pt x="58" y="36"/>
                </a:lnTo>
                <a:lnTo>
                  <a:pt x="58" y="42"/>
                </a:lnTo>
                <a:lnTo>
                  <a:pt x="56" y="46"/>
                </a:lnTo>
                <a:lnTo>
                  <a:pt x="56" y="48"/>
                </a:lnTo>
                <a:lnTo>
                  <a:pt x="52" y="56"/>
                </a:lnTo>
                <a:lnTo>
                  <a:pt x="50" y="64"/>
                </a:lnTo>
                <a:lnTo>
                  <a:pt x="46" y="68"/>
                </a:lnTo>
                <a:lnTo>
                  <a:pt x="42" y="70"/>
                </a:lnTo>
                <a:lnTo>
                  <a:pt x="40" y="72"/>
                </a:lnTo>
                <a:lnTo>
                  <a:pt x="38" y="72"/>
                </a:lnTo>
                <a:lnTo>
                  <a:pt x="36" y="72"/>
                </a:lnTo>
                <a:lnTo>
                  <a:pt x="32" y="70"/>
                </a:lnTo>
                <a:lnTo>
                  <a:pt x="26" y="70"/>
                </a:lnTo>
                <a:lnTo>
                  <a:pt x="22" y="72"/>
                </a:lnTo>
                <a:lnTo>
                  <a:pt x="18" y="76"/>
                </a:lnTo>
                <a:lnTo>
                  <a:pt x="14" y="80"/>
                </a:lnTo>
                <a:lnTo>
                  <a:pt x="12" y="84"/>
                </a:lnTo>
                <a:lnTo>
                  <a:pt x="10" y="86"/>
                </a:lnTo>
                <a:lnTo>
                  <a:pt x="8" y="88"/>
                </a:lnTo>
                <a:lnTo>
                  <a:pt x="8" y="102"/>
                </a:lnTo>
                <a:lnTo>
                  <a:pt x="0" y="120"/>
                </a:lnTo>
                <a:lnTo>
                  <a:pt x="0" y="122"/>
                </a:lnTo>
                <a:lnTo>
                  <a:pt x="0" y="124"/>
                </a:lnTo>
                <a:lnTo>
                  <a:pt x="2" y="126"/>
                </a:lnTo>
                <a:lnTo>
                  <a:pt x="2" y="130"/>
                </a:lnTo>
                <a:lnTo>
                  <a:pt x="6" y="132"/>
                </a:lnTo>
                <a:lnTo>
                  <a:pt x="10" y="134"/>
                </a:lnTo>
                <a:lnTo>
                  <a:pt x="12" y="134"/>
                </a:lnTo>
                <a:lnTo>
                  <a:pt x="14" y="136"/>
                </a:lnTo>
                <a:lnTo>
                  <a:pt x="16" y="138"/>
                </a:lnTo>
                <a:lnTo>
                  <a:pt x="18" y="140"/>
                </a:lnTo>
                <a:lnTo>
                  <a:pt x="18" y="144"/>
                </a:lnTo>
                <a:lnTo>
                  <a:pt x="18" y="148"/>
                </a:lnTo>
                <a:lnTo>
                  <a:pt x="22" y="148"/>
                </a:lnTo>
                <a:lnTo>
                  <a:pt x="36" y="148"/>
                </a:lnTo>
                <a:lnTo>
                  <a:pt x="52" y="146"/>
                </a:lnTo>
                <a:lnTo>
                  <a:pt x="70" y="146"/>
                </a:lnTo>
                <a:lnTo>
                  <a:pt x="88" y="146"/>
                </a:lnTo>
                <a:lnTo>
                  <a:pt x="86" y="144"/>
                </a:lnTo>
                <a:lnTo>
                  <a:pt x="86" y="142"/>
                </a:lnTo>
                <a:lnTo>
                  <a:pt x="88" y="138"/>
                </a:lnTo>
                <a:lnTo>
                  <a:pt x="88" y="134"/>
                </a:lnTo>
                <a:lnTo>
                  <a:pt x="84" y="132"/>
                </a:lnTo>
                <a:lnTo>
                  <a:pt x="82" y="130"/>
                </a:lnTo>
                <a:lnTo>
                  <a:pt x="78" y="126"/>
                </a:lnTo>
                <a:lnTo>
                  <a:pt x="74" y="122"/>
                </a:lnTo>
                <a:lnTo>
                  <a:pt x="70" y="116"/>
                </a:lnTo>
                <a:lnTo>
                  <a:pt x="68" y="110"/>
                </a:lnTo>
                <a:lnTo>
                  <a:pt x="66" y="102"/>
                </a:lnTo>
                <a:lnTo>
                  <a:pt x="62" y="100"/>
                </a:lnTo>
                <a:lnTo>
                  <a:pt x="66" y="100"/>
                </a:lnTo>
                <a:lnTo>
                  <a:pt x="66" y="98"/>
                </a:lnTo>
                <a:lnTo>
                  <a:pt x="68" y="96"/>
                </a:lnTo>
                <a:lnTo>
                  <a:pt x="70" y="94"/>
                </a:lnTo>
                <a:lnTo>
                  <a:pt x="70" y="90"/>
                </a:lnTo>
                <a:lnTo>
                  <a:pt x="72" y="86"/>
                </a:lnTo>
                <a:lnTo>
                  <a:pt x="72" y="82"/>
                </a:lnTo>
                <a:lnTo>
                  <a:pt x="70" y="78"/>
                </a:lnTo>
                <a:lnTo>
                  <a:pt x="68" y="76"/>
                </a:lnTo>
                <a:lnTo>
                  <a:pt x="66" y="74"/>
                </a:lnTo>
                <a:lnTo>
                  <a:pt x="64" y="72"/>
                </a:lnTo>
                <a:lnTo>
                  <a:pt x="62" y="68"/>
                </a:lnTo>
                <a:lnTo>
                  <a:pt x="62" y="64"/>
                </a:lnTo>
                <a:lnTo>
                  <a:pt x="62" y="58"/>
                </a:lnTo>
                <a:lnTo>
                  <a:pt x="64" y="58"/>
                </a:lnTo>
                <a:lnTo>
                  <a:pt x="66" y="58"/>
                </a:lnTo>
                <a:lnTo>
                  <a:pt x="68" y="58"/>
                </a:lnTo>
                <a:lnTo>
                  <a:pt x="72" y="58"/>
                </a:lnTo>
                <a:lnTo>
                  <a:pt x="74" y="56"/>
                </a:lnTo>
                <a:lnTo>
                  <a:pt x="78" y="54"/>
                </a:lnTo>
                <a:lnTo>
                  <a:pt x="78" y="50"/>
                </a:lnTo>
                <a:lnTo>
                  <a:pt x="78" y="46"/>
                </a:lnTo>
                <a:lnTo>
                  <a:pt x="76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72" y="24"/>
                </a:lnTo>
                <a:lnTo>
                  <a:pt x="72" y="20"/>
                </a:lnTo>
                <a:lnTo>
                  <a:pt x="72" y="16"/>
                </a:lnTo>
                <a:lnTo>
                  <a:pt x="72" y="12"/>
                </a:lnTo>
                <a:lnTo>
                  <a:pt x="72" y="8"/>
                </a:lnTo>
                <a:lnTo>
                  <a:pt x="70" y="4"/>
                </a:lnTo>
                <a:lnTo>
                  <a:pt x="66" y="2"/>
                </a:lnTo>
                <a:lnTo>
                  <a:pt x="6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Freeform 465"/>
          <p:cNvSpPr>
            <a:spLocks/>
          </p:cNvSpPr>
          <p:nvPr/>
        </p:nvSpPr>
        <p:spPr bwMode="gray">
          <a:xfrm>
            <a:off x="2651741" y="3728100"/>
            <a:ext cx="231242" cy="370748"/>
          </a:xfrm>
          <a:custGeom>
            <a:avLst/>
            <a:gdLst>
              <a:gd name="T0" fmla="*/ 126 w 126"/>
              <a:gd name="T1" fmla="*/ 46 h 212"/>
              <a:gd name="T2" fmla="*/ 124 w 126"/>
              <a:gd name="T3" fmla="*/ 90 h 212"/>
              <a:gd name="T4" fmla="*/ 120 w 126"/>
              <a:gd name="T5" fmla="*/ 88 h 212"/>
              <a:gd name="T6" fmla="*/ 112 w 126"/>
              <a:gd name="T7" fmla="*/ 90 h 212"/>
              <a:gd name="T8" fmla="*/ 108 w 126"/>
              <a:gd name="T9" fmla="*/ 92 h 212"/>
              <a:gd name="T10" fmla="*/ 106 w 126"/>
              <a:gd name="T11" fmla="*/ 98 h 212"/>
              <a:gd name="T12" fmla="*/ 106 w 126"/>
              <a:gd name="T13" fmla="*/ 104 h 212"/>
              <a:gd name="T14" fmla="*/ 102 w 126"/>
              <a:gd name="T15" fmla="*/ 110 h 212"/>
              <a:gd name="T16" fmla="*/ 98 w 126"/>
              <a:gd name="T17" fmla="*/ 114 h 212"/>
              <a:gd name="T18" fmla="*/ 98 w 126"/>
              <a:gd name="T19" fmla="*/ 120 h 212"/>
              <a:gd name="T20" fmla="*/ 98 w 126"/>
              <a:gd name="T21" fmla="*/ 124 h 212"/>
              <a:gd name="T22" fmla="*/ 98 w 126"/>
              <a:gd name="T23" fmla="*/ 124 h 212"/>
              <a:gd name="T24" fmla="*/ 98 w 126"/>
              <a:gd name="T25" fmla="*/ 122 h 212"/>
              <a:gd name="T26" fmla="*/ 100 w 126"/>
              <a:gd name="T27" fmla="*/ 126 h 212"/>
              <a:gd name="T28" fmla="*/ 104 w 126"/>
              <a:gd name="T29" fmla="*/ 132 h 212"/>
              <a:gd name="T30" fmla="*/ 102 w 126"/>
              <a:gd name="T31" fmla="*/ 138 h 212"/>
              <a:gd name="T32" fmla="*/ 102 w 126"/>
              <a:gd name="T33" fmla="*/ 150 h 212"/>
              <a:gd name="T34" fmla="*/ 104 w 126"/>
              <a:gd name="T35" fmla="*/ 158 h 212"/>
              <a:gd name="T36" fmla="*/ 106 w 126"/>
              <a:gd name="T37" fmla="*/ 168 h 212"/>
              <a:gd name="T38" fmla="*/ 108 w 126"/>
              <a:gd name="T39" fmla="*/ 174 h 212"/>
              <a:gd name="T40" fmla="*/ 108 w 126"/>
              <a:gd name="T41" fmla="*/ 176 h 212"/>
              <a:gd name="T42" fmla="*/ 100 w 126"/>
              <a:gd name="T43" fmla="*/ 178 h 212"/>
              <a:gd name="T44" fmla="*/ 92 w 126"/>
              <a:gd name="T45" fmla="*/ 182 h 212"/>
              <a:gd name="T46" fmla="*/ 86 w 126"/>
              <a:gd name="T47" fmla="*/ 190 h 212"/>
              <a:gd name="T48" fmla="*/ 86 w 126"/>
              <a:gd name="T49" fmla="*/ 192 h 212"/>
              <a:gd name="T50" fmla="*/ 84 w 126"/>
              <a:gd name="T51" fmla="*/ 198 h 212"/>
              <a:gd name="T52" fmla="*/ 78 w 126"/>
              <a:gd name="T53" fmla="*/ 202 h 212"/>
              <a:gd name="T54" fmla="*/ 68 w 126"/>
              <a:gd name="T55" fmla="*/ 204 h 212"/>
              <a:gd name="T56" fmla="*/ 66 w 126"/>
              <a:gd name="T57" fmla="*/ 202 h 212"/>
              <a:gd name="T58" fmla="*/ 60 w 126"/>
              <a:gd name="T59" fmla="*/ 200 h 212"/>
              <a:gd name="T60" fmla="*/ 58 w 126"/>
              <a:gd name="T61" fmla="*/ 204 h 212"/>
              <a:gd name="T62" fmla="*/ 46 w 126"/>
              <a:gd name="T63" fmla="*/ 208 h 212"/>
              <a:gd name="T64" fmla="*/ 12 w 126"/>
              <a:gd name="T65" fmla="*/ 212 h 212"/>
              <a:gd name="T66" fmla="*/ 12 w 126"/>
              <a:gd name="T67" fmla="*/ 210 h 212"/>
              <a:gd name="T68" fmla="*/ 10 w 126"/>
              <a:gd name="T69" fmla="*/ 204 h 212"/>
              <a:gd name="T70" fmla="*/ 6 w 126"/>
              <a:gd name="T71" fmla="*/ 200 h 212"/>
              <a:gd name="T72" fmla="*/ 2 w 126"/>
              <a:gd name="T73" fmla="*/ 194 h 212"/>
              <a:gd name="T74" fmla="*/ 2 w 126"/>
              <a:gd name="T75" fmla="*/ 184 h 212"/>
              <a:gd name="T76" fmla="*/ 6 w 126"/>
              <a:gd name="T77" fmla="*/ 186 h 212"/>
              <a:gd name="T78" fmla="*/ 12 w 126"/>
              <a:gd name="T79" fmla="*/ 184 h 212"/>
              <a:gd name="T80" fmla="*/ 18 w 126"/>
              <a:gd name="T81" fmla="*/ 180 h 212"/>
              <a:gd name="T82" fmla="*/ 18 w 126"/>
              <a:gd name="T83" fmla="*/ 174 h 212"/>
              <a:gd name="T84" fmla="*/ 16 w 126"/>
              <a:gd name="T85" fmla="*/ 168 h 212"/>
              <a:gd name="T86" fmla="*/ 12 w 126"/>
              <a:gd name="T87" fmla="*/ 156 h 212"/>
              <a:gd name="T88" fmla="*/ 12 w 126"/>
              <a:gd name="T89" fmla="*/ 150 h 212"/>
              <a:gd name="T90" fmla="*/ 14 w 126"/>
              <a:gd name="T91" fmla="*/ 144 h 212"/>
              <a:gd name="T92" fmla="*/ 12 w 126"/>
              <a:gd name="T93" fmla="*/ 136 h 212"/>
              <a:gd name="T94" fmla="*/ 10 w 126"/>
              <a:gd name="T95" fmla="*/ 132 h 212"/>
              <a:gd name="T96" fmla="*/ 8 w 126"/>
              <a:gd name="T97" fmla="*/ 130 h 212"/>
              <a:gd name="T98" fmla="*/ 4 w 126"/>
              <a:gd name="T99" fmla="*/ 126 h 212"/>
              <a:gd name="T100" fmla="*/ 0 w 126"/>
              <a:gd name="T101" fmla="*/ 126 h 212"/>
              <a:gd name="T102" fmla="*/ 2 w 126"/>
              <a:gd name="T103" fmla="*/ 120 h 212"/>
              <a:gd name="T104" fmla="*/ 6 w 126"/>
              <a:gd name="T105" fmla="*/ 104 h 212"/>
              <a:gd name="T106" fmla="*/ 4 w 126"/>
              <a:gd name="T107" fmla="*/ 102 h 212"/>
              <a:gd name="T108" fmla="*/ 6 w 126"/>
              <a:gd name="T109" fmla="*/ 96 h 212"/>
              <a:gd name="T110" fmla="*/ 12 w 126"/>
              <a:gd name="T111" fmla="*/ 88 h 212"/>
              <a:gd name="T112" fmla="*/ 18 w 126"/>
              <a:gd name="T113" fmla="*/ 78 h 212"/>
              <a:gd name="T114" fmla="*/ 18 w 126"/>
              <a:gd name="T115" fmla="*/ 50 h 212"/>
              <a:gd name="T116" fmla="*/ 26 w 126"/>
              <a:gd name="T117" fmla="*/ 30 h 212"/>
              <a:gd name="T118" fmla="*/ 24 w 126"/>
              <a:gd name="T119" fmla="*/ 26 h 212"/>
              <a:gd name="T120" fmla="*/ 20 w 126"/>
              <a:gd name="T121" fmla="*/ 16 h 212"/>
              <a:gd name="T122" fmla="*/ 18 w 126"/>
              <a:gd name="T123" fmla="*/ 6 h 2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6" h="212">
                <a:moveTo>
                  <a:pt x="18" y="0"/>
                </a:moveTo>
                <a:lnTo>
                  <a:pt x="126" y="46"/>
                </a:lnTo>
                <a:lnTo>
                  <a:pt x="124" y="90"/>
                </a:lnTo>
                <a:lnTo>
                  <a:pt x="122" y="90"/>
                </a:lnTo>
                <a:lnTo>
                  <a:pt x="120" y="88"/>
                </a:lnTo>
                <a:lnTo>
                  <a:pt x="116" y="88"/>
                </a:lnTo>
                <a:lnTo>
                  <a:pt x="112" y="90"/>
                </a:lnTo>
                <a:lnTo>
                  <a:pt x="110" y="90"/>
                </a:lnTo>
                <a:lnTo>
                  <a:pt x="108" y="92"/>
                </a:lnTo>
                <a:lnTo>
                  <a:pt x="106" y="96"/>
                </a:lnTo>
                <a:lnTo>
                  <a:pt x="106" y="98"/>
                </a:lnTo>
                <a:lnTo>
                  <a:pt x="106" y="100"/>
                </a:lnTo>
                <a:lnTo>
                  <a:pt x="106" y="104"/>
                </a:lnTo>
                <a:lnTo>
                  <a:pt x="104" y="108"/>
                </a:lnTo>
                <a:lnTo>
                  <a:pt x="102" y="110"/>
                </a:lnTo>
                <a:lnTo>
                  <a:pt x="100" y="110"/>
                </a:lnTo>
                <a:lnTo>
                  <a:pt x="98" y="114"/>
                </a:lnTo>
                <a:lnTo>
                  <a:pt x="96" y="116"/>
                </a:lnTo>
                <a:lnTo>
                  <a:pt x="98" y="120"/>
                </a:lnTo>
                <a:lnTo>
                  <a:pt x="98" y="122"/>
                </a:lnTo>
                <a:lnTo>
                  <a:pt x="98" y="124"/>
                </a:lnTo>
                <a:lnTo>
                  <a:pt x="98" y="122"/>
                </a:lnTo>
                <a:lnTo>
                  <a:pt x="98" y="124"/>
                </a:lnTo>
                <a:lnTo>
                  <a:pt x="100" y="126"/>
                </a:lnTo>
                <a:lnTo>
                  <a:pt x="102" y="128"/>
                </a:lnTo>
                <a:lnTo>
                  <a:pt x="104" y="132"/>
                </a:lnTo>
                <a:lnTo>
                  <a:pt x="104" y="134"/>
                </a:lnTo>
                <a:lnTo>
                  <a:pt x="102" y="138"/>
                </a:lnTo>
                <a:lnTo>
                  <a:pt x="102" y="144"/>
                </a:lnTo>
                <a:lnTo>
                  <a:pt x="102" y="150"/>
                </a:lnTo>
                <a:lnTo>
                  <a:pt x="102" y="154"/>
                </a:lnTo>
                <a:lnTo>
                  <a:pt x="104" y="158"/>
                </a:lnTo>
                <a:lnTo>
                  <a:pt x="104" y="162"/>
                </a:lnTo>
                <a:lnTo>
                  <a:pt x="106" y="168"/>
                </a:lnTo>
                <a:lnTo>
                  <a:pt x="108" y="172"/>
                </a:lnTo>
                <a:lnTo>
                  <a:pt x="108" y="174"/>
                </a:lnTo>
                <a:lnTo>
                  <a:pt x="108" y="176"/>
                </a:lnTo>
                <a:lnTo>
                  <a:pt x="104" y="178"/>
                </a:lnTo>
                <a:lnTo>
                  <a:pt x="100" y="178"/>
                </a:lnTo>
                <a:lnTo>
                  <a:pt x="96" y="180"/>
                </a:lnTo>
                <a:lnTo>
                  <a:pt x="92" y="182"/>
                </a:lnTo>
                <a:lnTo>
                  <a:pt x="88" y="186"/>
                </a:lnTo>
                <a:lnTo>
                  <a:pt x="86" y="190"/>
                </a:lnTo>
                <a:lnTo>
                  <a:pt x="86" y="192"/>
                </a:lnTo>
                <a:lnTo>
                  <a:pt x="86" y="194"/>
                </a:lnTo>
                <a:lnTo>
                  <a:pt x="84" y="198"/>
                </a:lnTo>
                <a:lnTo>
                  <a:pt x="82" y="200"/>
                </a:lnTo>
                <a:lnTo>
                  <a:pt x="78" y="202"/>
                </a:lnTo>
                <a:lnTo>
                  <a:pt x="74" y="204"/>
                </a:lnTo>
                <a:lnTo>
                  <a:pt x="68" y="204"/>
                </a:lnTo>
                <a:lnTo>
                  <a:pt x="68" y="202"/>
                </a:lnTo>
                <a:lnTo>
                  <a:pt x="66" y="202"/>
                </a:lnTo>
                <a:lnTo>
                  <a:pt x="64" y="202"/>
                </a:lnTo>
                <a:lnTo>
                  <a:pt x="60" y="200"/>
                </a:lnTo>
                <a:lnTo>
                  <a:pt x="58" y="202"/>
                </a:lnTo>
                <a:lnTo>
                  <a:pt x="58" y="204"/>
                </a:lnTo>
                <a:lnTo>
                  <a:pt x="56" y="204"/>
                </a:lnTo>
                <a:lnTo>
                  <a:pt x="46" y="208"/>
                </a:lnTo>
                <a:lnTo>
                  <a:pt x="32" y="210"/>
                </a:lnTo>
                <a:lnTo>
                  <a:pt x="12" y="212"/>
                </a:lnTo>
                <a:lnTo>
                  <a:pt x="12" y="210"/>
                </a:lnTo>
                <a:lnTo>
                  <a:pt x="10" y="206"/>
                </a:lnTo>
                <a:lnTo>
                  <a:pt x="10" y="204"/>
                </a:lnTo>
                <a:lnTo>
                  <a:pt x="6" y="202"/>
                </a:lnTo>
                <a:lnTo>
                  <a:pt x="6" y="200"/>
                </a:lnTo>
                <a:lnTo>
                  <a:pt x="4" y="198"/>
                </a:lnTo>
                <a:lnTo>
                  <a:pt x="2" y="194"/>
                </a:lnTo>
                <a:lnTo>
                  <a:pt x="2" y="190"/>
                </a:lnTo>
                <a:lnTo>
                  <a:pt x="2" y="184"/>
                </a:lnTo>
                <a:lnTo>
                  <a:pt x="4" y="184"/>
                </a:lnTo>
                <a:lnTo>
                  <a:pt x="6" y="186"/>
                </a:lnTo>
                <a:lnTo>
                  <a:pt x="8" y="184"/>
                </a:lnTo>
                <a:lnTo>
                  <a:pt x="12" y="184"/>
                </a:lnTo>
                <a:lnTo>
                  <a:pt x="14" y="182"/>
                </a:lnTo>
                <a:lnTo>
                  <a:pt x="18" y="180"/>
                </a:lnTo>
                <a:lnTo>
                  <a:pt x="18" y="176"/>
                </a:lnTo>
                <a:lnTo>
                  <a:pt x="18" y="174"/>
                </a:lnTo>
                <a:lnTo>
                  <a:pt x="18" y="172"/>
                </a:lnTo>
                <a:lnTo>
                  <a:pt x="16" y="168"/>
                </a:lnTo>
                <a:lnTo>
                  <a:pt x="14" y="162"/>
                </a:lnTo>
                <a:lnTo>
                  <a:pt x="12" y="156"/>
                </a:lnTo>
                <a:lnTo>
                  <a:pt x="12" y="152"/>
                </a:lnTo>
                <a:lnTo>
                  <a:pt x="12" y="150"/>
                </a:lnTo>
                <a:lnTo>
                  <a:pt x="12" y="146"/>
                </a:lnTo>
                <a:lnTo>
                  <a:pt x="14" y="144"/>
                </a:lnTo>
                <a:lnTo>
                  <a:pt x="12" y="140"/>
                </a:lnTo>
                <a:lnTo>
                  <a:pt x="12" y="136"/>
                </a:lnTo>
                <a:lnTo>
                  <a:pt x="10" y="132"/>
                </a:lnTo>
                <a:lnTo>
                  <a:pt x="10" y="130"/>
                </a:lnTo>
                <a:lnTo>
                  <a:pt x="8" y="130"/>
                </a:lnTo>
                <a:lnTo>
                  <a:pt x="6" y="128"/>
                </a:lnTo>
                <a:lnTo>
                  <a:pt x="4" y="126"/>
                </a:lnTo>
                <a:lnTo>
                  <a:pt x="0" y="128"/>
                </a:lnTo>
                <a:lnTo>
                  <a:pt x="0" y="126"/>
                </a:lnTo>
                <a:lnTo>
                  <a:pt x="0" y="124"/>
                </a:lnTo>
                <a:lnTo>
                  <a:pt x="2" y="120"/>
                </a:lnTo>
                <a:lnTo>
                  <a:pt x="4" y="114"/>
                </a:lnTo>
                <a:lnTo>
                  <a:pt x="6" y="104"/>
                </a:lnTo>
                <a:lnTo>
                  <a:pt x="4" y="104"/>
                </a:lnTo>
                <a:lnTo>
                  <a:pt x="4" y="102"/>
                </a:lnTo>
                <a:lnTo>
                  <a:pt x="4" y="100"/>
                </a:lnTo>
                <a:lnTo>
                  <a:pt x="6" y="96"/>
                </a:lnTo>
                <a:lnTo>
                  <a:pt x="8" y="92"/>
                </a:lnTo>
                <a:lnTo>
                  <a:pt x="12" y="88"/>
                </a:lnTo>
                <a:lnTo>
                  <a:pt x="18" y="82"/>
                </a:lnTo>
                <a:lnTo>
                  <a:pt x="18" y="78"/>
                </a:lnTo>
                <a:lnTo>
                  <a:pt x="18" y="66"/>
                </a:lnTo>
                <a:lnTo>
                  <a:pt x="18" y="50"/>
                </a:lnTo>
                <a:lnTo>
                  <a:pt x="20" y="38"/>
                </a:lnTo>
                <a:lnTo>
                  <a:pt x="26" y="30"/>
                </a:lnTo>
                <a:lnTo>
                  <a:pt x="24" y="30"/>
                </a:lnTo>
                <a:lnTo>
                  <a:pt x="24" y="26"/>
                </a:lnTo>
                <a:lnTo>
                  <a:pt x="22" y="22"/>
                </a:lnTo>
                <a:lnTo>
                  <a:pt x="20" y="16"/>
                </a:lnTo>
                <a:lnTo>
                  <a:pt x="18" y="12"/>
                </a:lnTo>
                <a:lnTo>
                  <a:pt x="18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Freeform 466"/>
          <p:cNvSpPr>
            <a:spLocks/>
          </p:cNvSpPr>
          <p:nvPr/>
        </p:nvSpPr>
        <p:spPr bwMode="gray">
          <a:xfrm>
            <a:off x="2831596" y="3738593"/>
            <a:ext cx="400085" cy="437203"/>
          </a:xfrm>
          <a:custGeom>
            <a:avLst/>
            <a:gdLst>
              <a:gd name="T0" fmla="*/ 186 w 218"/>
              <a:gd name="T1" fmla="*/ 4 h 250"/>
              <a:gd name="T2" fmla="*/ 174 w 218"/>
              <a:gd name="T3" fmla="*/ 16 h 250"/>
              <a:gd name="T4" fmla="*/ 28 w 218"/>
              <a:gd name="T5" fmla="*/ 22 h 250"/>
              <a:gd name="T6" fmla="*/ 24 w 218"/>
              <a:gd name="T7" fmla="*/ 82 h 250"/>
              <a:gd name="T8" fmla="*/ 14 w 218"/>
              <a:gd name="T9" fmla="*/ 84 h 250"/>
              <a:gd name="T10" fmla="*/ 10 w 218"/>
              <a:gd name="T11" fmla="*/ 90 h 250"/>
              <a:gd name="T12" fmla="*/ 6 w 218"/>
              <a:gd name="T13" fmla="*/ 100 h 250"/>
              <a:gd name="T14" fmla="*/ 2 w 218"/>
              <a:gd name="T15" fmla="*/ 106 h 250"/>
              <a:gd name="T16" fmla="*/ 0 w 218"/>
              <a:gd name="T17" fmla="*/ 110 h 250"/>
              <a:gd name="T18" fmla="*/ 4 w 218"/>
              <a:gd name="T19" fmla="*/ 122 h 250"/>
              <a:gd name="T20" fmla="*/ 6 w 218"/>
              <a:gd name="T21" fmla="*/ 128 h 250"/>
              <a:gd name="T22" fmla="*/ 6 w 218"/>
              <a:gd name="T23" fmla="*/ 136 h 250"/>
              <a:gd name="T24" fmla="*/ 6 w 218"/>
              <a:gd name="T25" fmla="*/ 152 h 250"/>
              <a:gd name="T26" fmla="*/ 14 w 218"/>
              <a:gd name="T27" fmla="*/ 174 h 250"/>
              <a:gd name="T28" fmla="*/ 24 w 218"/>
              <a:gd name="T29" fmla="*/ 186 h 250"/>
              <a:gd name="T30" fmla="*/ 32 w 218"/>
              <a:gd name="T31" fmla="*/ 196 h 250"/>
              <a:gd name="T32" fmla="*/ 50 w 218"/>
              <a:gd name="T33" fmla="*/ 222 h 250"/>
              <a:gd name="T34" fmla="*/ 56 w 218"/>
              <a:gd name="T35" fmla="*/ 230 h 250"/>
              <a:gd name="T36" fmla="*/ 66 w 218"/>
              <a:gd name="T37" fmla="*/ 238 h 250"/>
              <a:gd name="T38" fmla="*/ 78 w 218"/>
              <a:gd name="T39" fmla="*/ 240 h 250"/>
              <a:gd name="T40" fmla="*/ 88 w 218"/>
              <a:gd name="T41" fmla="*/ 250 h 250"/>
              <a:gd name="T42" fmla="*/ 114 w 218"/>
              <a:gd name="T43" fmla="*/ 250 h 250"/>
              <a:gd name="T44" fmla="*/ 138 w 218"/>
              <a:gd name="T45" fmla="*/ 250 h 250"/>
              <a:gd name="T46" fmla="*/ 180 w 218"/>
              <a:gd name="T47" fmla="*/ 244 h 250"/>
              <a:gd name="T48" fmla="*/ 180 w 218"/>
              <a:gd name="T49" fmla="*/ 222 h 250"/>
              <a:gd name="T50" fmla="*/ 172 w 218"/>
              <a:gd name="T51" fmla="*/ 210 h 250"/>
              <a:gd name="T52" fmla="*/ 160 w 218"/>
              <a:gd name="T53" fmla="*/ 196 h 250"/>
              <a:gd name="T54" fmla="*/ 154 w 218"/>
              <a:gd name="T55" fmla="*/ 192 h 250"/>
              <a:gd name="T56" fmla="*/ 152 w 218"/>
              <a:gd name="T57" fmla="*/ 184 h 250"/>
              <a:gd name="T58" fmla="*/ 156 w 218"/>
              <a:gd name="T59" fmla="*/ 176 h 250"/>
              <a:gd name="T60" fmla="*/ 156 w 218"/>
              <a:gd name="T61" fmla="*/ 158 h 250"/>
              <a:gd name="T62" fmla="*/ 160 w 218"/>
              <a:gd name="T63" fmla="*/ 150 h 250"/>
              <a:gd name="T64" fmla="*/ 176 w 218"/>
              <a:gd name="T65" fmla="*/ 130 h 250"/>
              <a:gd name="T66" fmla="*/ 188 w 218"/>
              <a:gd name="T67" fmla="*/ 108 h 250"/>
              <a:gd name="T68" fmla="*/ 192 w 218"/>
              <a:gd name="T69" fmla="*/ 94 h 250"/>
              <a:gd name="T70" fmla="*/ 200 w 218"/>
              <a:gd name="T71" fmla="*/ 82 h 250"/>
              <a:gd name="T72" fmla="*/ 208 w 218"/>
              <a:gd name="T73" fmla="*/ 78 h 250"/>
              <a:gd name="T74" fmla="*/ 216 w 218"/>
              <a:gd name="T75" fmla="*/ 70 h 250"/>
              <a:gd name="T76" fmla="*/ 218 w 218"/>
              <a:gd name="T77" fmla="*/ 66 h 250"/>
              <a:gd name="T78" fmla="*/ 212 w 218"/>
              <a:gd name="T79" fmla="*/ 54 h 250"/>
              <a:gd name="T80" fmla="*/ 204 w 218"/>
              <a:gd name="T81" fmla="*/ 40 h 250"/>
              <a:gd name="T82" fmla="*/ 200 w 218"/>
              <a:gd name="T83" fmla="*/ 32 h 250"/>
              <a:gd name="T84" fmla="*/ 200 w 218"/>
              <a:gd name="T85" fmla="*/ 22 h 250"/>
              <a:gd name="T86" fmla="*/ 192 w 218"/>
              <a:gd name="T87" fmla="*/ 8 h 25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8" h="250">
                <a:moveTo>
                  <a:pt x="188" y="0"/>
                </a:moveTo>
                <a:lnTo>
                  <a:pt x="188" y="2"/>
                </a:lnTo>
                <a:lnTo>
                  <a:pt x="186" y="4"/>
                </a:lnTo>
                <a:lnTo>
                  <a:pt x="184" y="8"/>
                </a:lnTo>
                <a:lnTo>
                  <a:pt x="180" y="12"/>
                </a:lnTo>
                <a:lnTo>
                  <a:pt x="174" y="16"/>
                </a:lnTo>
                <a:lnTo>
                  <a:pt x="168" y="20"/>
                </a:lnTo>
                <a:lnTo>
                  <a:pt x="160" y="22"/>
                </a:lnTo>
                <a:lnTo>
                  <a:pt x="28" y="22"/>
                </a:lnTo>
                <a:lnTo>
                  <a:pt x="28" y="84"/>
                </a:lnTo>
                <a:lnTo>
                  <a:pt x="28" y="82"/>
                </a:lnTo>
                <a:lnTo>
                  <a:pt x="24" y="82"/>
                </a:lnTo>
                <a:lnTo>
                  <a:pt x="20" y="82"/>
                </a:lnTo>
                <a:lnTo>
                  <a:pt x="18" y="82"/>
                </a:lnTo>
                <a:lnTo>
                  <a:pt x="14" y="84"/>
                </a:lnTo>
                <a:lnTo>
                  <a:pt x="10" y="86"/>
                </a:lnTo>
                <a:lnTo>
                  <a:pt x="10" y="90"/>
                </a:lnTo>
                <a:lnTo>
                  <a:pt x="8" y="94"/>
                </a:lnTo>
                <a:lnTo>
                  <a:pt x="8" y="98"/>
                </a:lnTo>
                <a:lnTo>
                  <a:pt x="6" y="100"/>
                </a:lnTo>
                <a:lnTo>
                  <a:pt x="6" y="102"/>
                </a:lnTo>
                <a:lnTo>
                  <a:pt x="4" y="104"/>
                </a:lnTo>
                <a:lnTo>
                  <a:pt x="2" y="106"/>
                </a:lnTo>
                <a:lnTo>
                  <a:pt x="0" y="108"/>
                </a:lnTo>
                <a:lnTo>
                  <a:pt x="0" y="110"/>
                </a:lnTo>
                <a:lnTo>
                  <a:pt x="0" y="114"/>
                </a:lnTo>
                <a:lnTo>
                  <a:pt x="2" y="118"/>
                </a:lnTo>
                <a:lnTo>
                  <a:pt x="4" y="122"/>
                </a:lnTo>
                <a:lnTo>
                  <a:pt x="6" y="124"/>
                </a:lnTo>
                <a:lnTo>
                  <a:pt x="6" y="128"/>
                </a:lnTo>
                <a:lnTo>
                  <a:pt x="6" y="132"/>
                </a:lnTo>
                <a:lnTo>
                  <a:pt x="6" y="136"/>
                </a:lnTo>
                <a:lnTo>
                  <a:pt x="4" y="140"/>
                </a:lnTo>
                <a:lnTo>
                  <a:pt x="4" y="146"/>
                </a:lnTo>
                <a:lnTo>
                  <a:pt x="6" y="152"/>
                </a:lnTo>
                <a:lnTo>
                  <a:pt x="12" y="170"/>
                </a:lnTo>
                <a:lnTo>
                  <a:pt x="14" y="174"/>
                </a:lnTo>
                <a:lnTo>
                  <a:pt x="16" y="178"/>
                </a:lnTo>
                <a:lnTo>
                  <a:pt x="20" y="182"/>
                </a:lnTo>
                <a:lnTo>
                  <a:pt x="24" y="186"/>
                </a:lnTo>
                <a:lnTo>
                  <a:pt x="26" y="190"/>
                </a:lnTo>
                <a:lnTo>
                  <a:pt x="30" y="194"/>
                </a:lnTo>
                <a:lnTo>
                  <a:pt x="32" y="196"/>
                </a:lnTo>
                <a:lnTo>
                  <a:pt x="38" y="204"/>
                </a:lnTo>
                <a:lnTo>
                  <a:pt x="44" y="214"/>
                </a:lnTo>
                <a:lnTo>
                  <a:pt x="50" y="222"/>
                </a:lnTo>
                <a:lnTo>
                  <a:pt x="54" y="228"/>
                </a:lnTo>
                <a:lnTo>
                  <a:pt x="54" y="230"/>
                </a:lnTo>
                <a:lnTo>
                  <a:pt x="56" y="230"/>
                </a:lnTo>
                <a:lnTo>
                  <a:pt x="60" y="234"/>
                </a:lnTo>
                <a:lnTo>
                  <a:pt x="62" y="236"/>
                </a:lnTo>
                <a:lnTo>
                  <a:pt x="66" y="238"/>
                </a:lnTo>
                <a:lnTo>
                  <a:pt x="72" y="240"/>
                </a:lnTo>
                <a:lnTo>
                  <a:pt x="76" y="240"/>
                </a:lnTo>
                <a:lnTo>
                  <a:pt x="78" y="240"/>
                </a:lnTo>
                <a:lnTo>
                  <a:pt x="80" y="242"/>
                </a:lnTo>
                <a:lnTo>
                  <a:pt x="84" y="244"/>
                </a:lnTo>
                <a:lnTo>
                  <a:pt x="88" y="250"/>
                </a:lnTo>
                <a:lnTo>
                  <a:pt x="92" y="250"/>
                </a:lnTo>
                <a:lnTo>
                  <a:pt x="102" y="250"/>
                </a:lnTo>
                <a:lnTo>
                  <a:pt x="114" y="250"/>
                </a:lnTo>
                <a:lnTo>
                  <a:pt x="122" y="250"/>
                </a:lnTo>
                <a:lnTo>
                  <a:pt x="126" y="250"/>
                </a:lnTo>
                <a:lnTo>
                  <a:pt x="138" y="250"/>
                </a:lnTo>
                <a:lnTo>
                  <a:pt x="152" y="248"/>
                </a:lnTo>
                <a:lnTo>
                  <a:pt x="168" y="246"/>
                </a:lnTo>
                <a:lnTo>
                  <a:pt x="180" y="244"/>
                </a:lnTo>
                <a:lnTo>
                  <a:pt x="184" y="240"/>
                </a:lnTo>
                <a:lnTo>
                  <a:pt x="182" y="222"/>
                </a:lnTo>
                <a:lnTo>
                  <a:pt x="180" y="222"/>
                </a:lnTo>
                <a:lnTo>
                  <a:pt x="178" y="218"/>
                </a:lnTo>
                <a:lnTo>
                  <a:pt x="176" y="214"/>
                </a:lnTo>
                <a:lnTo>
                  <a:pt x="172" y="210"/>
                </a:lnTo>
                <a:lnTo>
                  <a:pt x="168" y="204"/>
                </a:lnTo>
                <a:lnTo>
                  <a:pt x="164" y="200"/>
                </a:lnTo>
                <a:lnTo>
                  <a:pt x="160" y="196"/>
                </a:lnTo>
                <a:lnTo>
                  <a:pt x="158" y="194"/>
                </a:lnTo>
                <a:lnTo>
                  <a:pt x="156" y="194"/>
                </a:lnTo>
                <a:lnTo>
                  <a:pt x="154" y="192"/>
                </a:lnTo>
                <a:lnTo>
                  <a:pt x="152" y="190"/>
                </a:lnTo>
                <a:lnTo>
                  <a:pt x="152" y="188"/>
                </a:lnTo>
                <a:lnTo>
                  <a:pt x="152" y="184"/>
                </a:lnTo>
                <a:lnTo>
                  <a:pt x="156" y="182"/>
                </a:lnTo>
                <a:lnTo>
                  <a:pt x="156" y="180"/>
                </a:lnTo>
                <a:lnTo>
                  <a:pt x="156" y="176"/>
                </a:lnTo>
                <a:lnTo>
                  <a:pt x="156" y="172"/>
                </a:lnTo>
                <a:lnTo>
                  <a:pt x="156" y="166"/>
                </a:lnTo>
                <a:lnTo>
                  <a:pt x="156" y="158"/>
                </a:lnTo>
                <a:lnTo>
                  <a:pt x="158" y="154"/>
                </a:lnTo>
                <a:lnTo>
                  <a:pt x="160" y="150"/>
                </a:lnTo>
                <a:lnTo>
                  <a:pt x="164" y="144"/>
                </a:lnTo>
                <a:lnTo>
                  <a:pt x="168" y="136"/>
                </a:lnTo>
                <a:lnTo>
                  <a:pt x="176" y="130"/>
                </a:lnTo>
                <a:lnTo>
                  <a:pt x="178" y="128"/>
                </a:lnTo>
                <a:lnTo>
                  <a:pt x="182" y="118"/>
                </a:lnTo>
                <a:lnTo>
                  <a:pt x="188" y="108"/>
                </a:lnTo>
                <a:lnTo>
                  <a:pt x="188" y="98"/>
                </a:lnTo>
                <a:lnTo>
                  <a:pt x="190" y="96"/>
                </a:lnTo>
                <a:lnTo>
                  <a:pt x="192" y="94"/>
                </a:lnTo>
                <a:lnTo>
                  <a:pt x="194" y="90"/>
                </a:lnTo>
                <a:lnTo>
                  <a:pt x="198" y="86"/>
                </a:lnTo>
                <a:lnTo>
                  <a:pt x="200" y="82"/>
                </a:lnTo>
                <a:lnTo>
                  <a:pt x="204" y="80"/>
                </a:lnTo>
                <a:lnTo>
                  <a:pt x="206" y="78"/>
                </a:lnTo>
                <a:lnTo>
                  <a:pt x="208" y="78"/>
                </a:lnTo>
                <a:lnTo>
                  <a:pt x="212" y="76"/>
                </a:lnTo>
                <a:lnTo>
                  <a:pt x="214" y="72"/>
                </a:lnTo>
                <a:lnTo>
                  <a:pt x="216" y="70"/>
                </a:lnTo>
                <a:lnTo>
                  <a:pt x="218" y="68"/>
                </a:lnTo>
                <a:lnTo>
                  <a:pt x="218" y="66"/>
                </a:lnTo>
                <a:lnTo>
                  <a:pt x="216" y="64"/>
                </a:lnTo>
                <a:lnTo>
                  <a:pt x="214" y="60"/>
                </a:lnTo>
                <a:lnTo>
                  <a:pt x="212" y="54"/>
                </a:lnTo>
                <a:lnTo>
                  <a:pt x="210" y="50"/>
                </a:lnTo>
                <a:lnTo>
                  <a:pt x="206" y="44"/>
                </a:lnTo>
                <a:lnTo>
                  <a:pt x="204" y="40"/>
                </a:lnTo>
                <a:lnTo>
                  <a:pt x="204" y="38"/>
                </a:lnTo>
                <a:lnTo>
                  <a:pt x="202" y="34"/>
                </a:lnTo>
                <a:lnTo>
                  <a:pt x="200" y="32"/>
                </a:lnTo>
                <a:lnTo>
                  <a:pt x="200" y="28"/>
                </a:lnTo>
                <a:lnTo>
                  <a:pt x="200" y="22"/>
                </a:lnTo>
                <a:lnTo>
                  <a:pt x="198" y="18"/>
                </a:lnTo>
                <a:lnTo>
                  <a:pt x="196" y="12"/>
                </a:lnTo>
                <a:lnTo>
                  <a:pt x="192" y="8"/>
                </a:lnTo>
                <a:lnTo>
                  <a:pt x="188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Freeform 467"/>
          <p:cNvSpPr>
            <a:spLocks/>
          </p:cNvSpPr>
          <p:nvPr/>
        </p:nvSpPr>
        <p:spPr bwMode="gray">
          <a:xfrm>
            <a:off x="2655411" y="4035891"/>
            <a:ext cx="271617" cy="146900"/>
          </a:xfrm>
          <a:custGeom>
            <a:avLst/>
            <a:gdLst>
              <a:gd name="T0" fmla="*/ 106 w 148"/>
              <a:gd name="T1" fmla="*/ 0 h 84"/>
              <a:gd name="T2" fmla="*/ 98 w 148"/>
              <a:gd name="T3" fmla="*/ 2 h 84"/>
              <a:gd name="T4" fmla="*/ 90 w 148"/>
              <a:gd name="T5" fmla="*/ 6 h 84"/>
              <a:gd name="T6" fmla="*/ 84 w 148"/>
              <a:gd name="T7" fmla="*/ 12 h 84"/>
              <a:gd name="T8" fmla="*/ 82 w 148"/>
              <a:gd name="T9" fmla="*/ 22 h 84"/>
              <a:gd name="T10" fmla="*/ 76 w 148"/>
              <a:gd name="T11" fmla="*/ 28 h 84"/>
              <a:gd name="T12" fmla="*/ 70 w 148"/>
              <a:gd name="T13" fmla="*/ 28 h 84"/>
              <a:gd name="T14" fmla="*/ 64 w 148"/>
              <a:gd name="T15" fmla="*/ 26 h 84"/>
              <a:gd name="T16" fmla="*/ 60 w 148"/>
              <a:gd name="T17" fmla="*/ 26 h 84"/>
              <a:gd name="T18" fmla="*/ 58 w 148"/>
              <a:gd name="T19" fmla="*/ 26 h 84"/>
              <a:gd name="T20" fmla="*/ 54 w 148"/>
              <a:gd name="T21" fmla="*/ 28 h 84"/>
              <a:gd name="T22" fmla="*/ 48 w 148"/>
              <a:gd name="T23" fmla="*/ 30 h 84"/>
              <a:gd name="T24" fmla="*/ 36 w 148"/>
              <a:gd name="T25" fmla="*/ 34 h 84"/>
              <a:gd name="T26" fmla="*/ 26 w 148"/>
              <a:gd name="T27" fmla="*/ 36 h 84"/>
              <a:gd name="T28" fmla="*/ 10 w 148"/>
              <a:gd name="T29" fmla="*/ 38 h 84"/>
              <a:gd name="T30" fmla="*/ 6 w 148"/>
              <a:gd name="T31" fmla="*/ 46 h 84"/>
              <a:gd name="T32" fmla="*/ 4 w 148"/>
              <a:gd name="T33" fmla="*/ 50 h 84"/>
              <a:gd name="T34" fmla="*/ 0 w 148"/>
              <a:gd name="T35" fmla="*/ 50 h 84"/>
              <a:gd name="T36" fmla="*/ 2 w 148"/>
              <a:gd name="T37" fmla="*/ 52 h 84"/>
              <a:gd name="T38" fmla="*/ 4 w 148"/>
              <a:gd name="T39" fmla="*/ 54 h 84"/>
              <a:gd name="T40" fmla="*/ 6 w 148"/>
              <a:gd name="T41" fmla="*/ 60 h 84"/>
              <a:gd name="T42" fmla="*/ 10 w 148"/>
              <a:gd name="T43" fmla="*/ 70 h 84"/>
              <a:gd name="T44" fmla="*/ 26 w 148"/>
              <a:gd name="T45" fmla="*/ 84 h 84"/>
              <a:gd name="T46" fmla="*/ 38 w 148"/>
              <a:gd name="T47" fmla="*/ 74 h 84"/>
              <a:gd name="T48" fmla="*/ 42 w 148"/>
              <a:gd name="T49" fmla="*/ 68 h 84"/>
              <a:gd name="T50" fmla="*/ 48 w 148"/>
              <a:gd name="T51" fmla="*/ 62 h 84"/>
              <a:gd name="T52" fmla="*/ 58 w 148"/>
              <a:gd name="T53" fmla="*/ 60 h 84"/>
              <a:gd name="T54" fmla="*/ 60 w 148"/>
              <a:gd name="T55" fmla="*/ 62 h 84"/>
              <a:gd name="T56" fmla="*/ 62 w 148"/>
              <a:gd name="T57" fmla="*/ 68 h 84"/>
              <a:gd name="T58" fmla="*/ 64 w 148"/>
              <a:gd name="T59" fmla="*/ 70 h 84"/>
              <a:gd name="T60" fmla="*/ 74 w 148"/>
              <a:gd name="T61" fmla="*/ 68 h 84"/>
              <a:gd name="T62" fmla="*/ 86 w 148"/>
              <a:gd name="T63" fmla="*/ 68 h 84"/>
              <a:gd name="T64" fmla="*/ 118 w 148"/>
              <a:gd name="T65" fmla="*/ 62 h 84"/>
              <a:gd name="T66" fmla="*/ 146 w 148"/>
              <a:gd name="T67" fmla="*/ 52 h 84"/>
              <a:gd name="T68" fmla="*/ 132 w 148"/>
              <a:gd name="T69" fmla="*/ 34 h 84"/>
              <a:gd name="T70" fmla="*/ 122 w 148"/>
              <a:gd name="T71" fmla="*/ 22 h 84"/>
              <a:gd name="T72" fmla="*/ 118 w 148"/>
              <a:gd name="T73" fmla="*/ 16 h 84"/>
              <a:gd name="T74" fmla="*/ 112 w 148"/>
              <a:gd name="T75" fmla="*/ 8 h 84"/>
              <a:gd name="T76" fmla="*/ 106 w 148"/>
              <a:gd name="T77" fmla="*/ 0 h 8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48" h="84">
                <a:moveTo>
                  <a:pt x="106" y="0"/>
                </a:moveTo>
                <a:lnTo>
                  <a:pt x="106" y="0"/>
                </a:lnTo>
                <a:lnTo>
                  <a:pt x="102" y="0"/>
                </a:lnTo>
                <a:lnTo>
                  <a:pt x="98" y="2"/>
                </a:lnTo>
                <a:lnTo>
                  <a:pt x="94" y="4"/>
                </a:lnTo>
                <a:lnTo>
                  <a:pt x="90" y="6"/>
                </a:lnTo>
                <a:lnTo>
                  <a:pt x="86" y="10"/>
                </a:lnTo>
                <a:lnTo>
                  <a:pt x="84" y="12"/>
                </a:lnTo>
                <a:lnTo>
                  <a:pt x="84" y="18"/>
                </a:lnTo>
                <a:lnTo>
                  <a:pt x="82" y="22"/>
                </a:lnTo>
                <a:lnTo>
                  <a:pt x="78" y="26"/>
                </a:lnTo>
                <a:lnTo>
                  <a:pt x="76" y="28"/>
                </a:lnTo>
                <a:lnTo>
                  <a:pt x="74" y="28"/>
                </a:lnTo>
                <a:lnTo>
                  <a:pt x="70" y="28"/>
                </a:lnTo>
                <a:lnTo>
                  <a:pt x="68" y="28"/>
                </a:lnTo>
                <a:lnTo>
                  <a:pt x="64" y="26"/>
                </a:lnTo>
                <a:lnTo>
                  <a:pt x="62" y="26"/>
                </a:lnTo>
                <a:lnTo>
                  <a:pt x="60" y="26"/>
                </a:lnTo>
                <a:lnTo>
                  <a:pt x="60" y="24"/>
                </a:lnTo>
                <a:lnTo>
                  <a:pt x="58" y="26"/>
                </a:lnTo>
                <a:lnTo>
                  <a:pt x="56" y="28"/>
                </a:lnTo>
                <a:lnTo>
                  <a:pt x="54" y="28"/>
                </a:lnTo>
                <a:lnTo>
                  <a:pt x="52" y="28"/>
                </a:lnTo>
                <a:lnTo>
                  <a:pt x="48" y="30"/>
                </a:lnTo>
                <a:lnTo>
                  <a:pt x="42" y="32"/>
                </a:lnTo>
                <a:lnTo>
                  <a:pt x="36" y="34"/>
                </a:lnTo>
                <a:lnTo>
                  <a:pt x="30" y="36"/>
                </a:lnTo>
                <a:lnTo>
                  <a:pt x="26" y="36"/>
                </a:lnTo>
                <a:lnTo>
                  <a:pt x="10" y="36"/>
                </a:lnTo>
                <a:lnTo>
                  <a:pt x="10" y="38"/>
                </a:lnTo>
                <a:lnTo>
                  <a:pt x="8" y="42"/>
                </a:lnTo>
                <a:lnTo>
                  <a:pt x="6" y="46"/>
                </a:lnTo>
                <a:lnTo>
                  <a:pt x="4" y="50"/>
                </a:lnTo>
                <a:lnTo>
                  <a:pt x="2" y="50"/>
                </a:lnTo>
                <a:lnTo>
                  <a:pt x="0" y="50"/>
                </a:lnTo>
                <a:lnTo>
                  <a:pt x="2" y="52"/>
                </a:lnTo>
                <a:lnTo>
                  <a:pt x="4" y="52"/>
                </a:lnTo>
                <a:lnTo>
                  <a:pt x="4" y="54"/>
                </a:lnTo>
                <a:lnTo>
                  <a:pt x="4" y="56"/>
                </a:lnTo>
                <a:lnTo>
                  <a:pt x="6" y="60"/>
                </a:lnTo>
                <a:lnTo>
                  <a:pt x="6" y="66"/>
                </a:lnTo>
                <a:lnTo>
                  <a:pt x="10" y="70"/>
                </a:lnTo>
                <a:lnTo>
                  <a:pt x="14" y="74"/>
                </a:lnTo>
                <a:lnTo>
                  <a:pt x="26" y="84"/>
                </a:lnTo>
                <a:lnTo>
                  <a:pt x="38" y="74"/>
                </a:lnTo>
                <a:lnTo>
                  <a:pt x="40" y="72"/>
                </a:lnTo>
                <a:lnTo>
                  <a:pt x="42" y="68"/>
                </a:lnTo>
                <a:lnTo>
                  <a:pt x="44" y="66"/>
                </a:lnTo>
                <a:lnTo>
                  <a:pt x="48" y="62"/>
                </a:lnTo>
                <a:lnTo>
                  <a:pt x="52" y="60"/>
                </a:lnTo>
                <a:lnTo>
                  <a:pt x="58" y="60"/>
                </a:lnTo>
                <a:lnTo>
                  <a:pt x="60" y="62"/>
                </a:lnTo>
                <a:lnTo>
                  <a:pt x="60" y="66"/>
                </a:lnTo>
                <a:lnTo>
                  <a:pt x="62" y="68"/>
                </a:lnTo>
                <a:lnTo>
                  <a:pt x="64" y="70"/>
                </a:lnTo>
                <a:lnTo>
                  <a:pt x="68" y="70"/>
                </a:lnTo>
                <a:lnTo>
                  <a:pt x="74" y="68"/>
                </a:lnTo>
                <a:lnTo>
                  <a:pt x="80" y="68"/>
                </a:lnTo>
                <a:lnTo>
                  <a:pt x="86" y="68"/>
                </a:lnTo>
                <a:lnTo>
                  <a:pt x="90" y="68"/>
                </a:lnTo>
                <a:lnTo>
                  <a:pt x="118" y="62"/>
                </a:lnTo>
                <a:lnTo>
                  <a:pt x="148" y="56"/>
                </a:lnTo>
                <a:lnTo>
                  <a:pt x="146" y="52"/>
                </a:lnTo>
                <a:lnTo>
                  <a:pt x="140" y="44"/>
                </a:lnTo>
                <a:lnTo>
                  <a:pt x="132" y="34"/>
                </a:lnTo>
                <a:lnTo>
                  <a:pt x="124" y="22"/>
                </a:lnTo>
                <a:lnTo>
                  <a:pt x="122" y="22"/>
                </a:lnTo>
                <a:lnTo>
                  <a:pt x="120" y="20"/>
                </a:lnTo>
                <a:lnTo>
                  <a:pt x="118" y="16"/>
                </a:lnTo>
                <a:lnTo>
                  <a:pt x="114" y="12"/>
                </a:lnTo>
                <a:lnTo>
                  <a:pt x="112" y="8"/>
                </a:lnTo>
                <a:lnTo>
                  <a:pt x="108" y="2"/>
                </a:lnTo>
                <a:lnTo>
                  <a:pt x="10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Freeform 468"/>
          <p:cNvSpPr>
            <a:spLocks/>
          </p:cNvSpPr>
          <p:nvPr/>
        </p:nvSpPr>
        <p:spPr bwMode="gray">
          <a:xfrm>
            <a:off x="2526944" y="4203777"/>
            <a:ext cx="135809" cy="143403"/>
          </a:xfrm>
          <a:custGeom>
            <a:avLst/>
            <a:gdLst>
              <a:gd name="T0" fmla="*/ 52 w 74"/>
              <a:gd name="T1" fmla="*/ 0 h 82"/>
              <a:gd name="T2" fmla="*/ 52 w 74"/>
              <a:gd name="T3" fmla="*/ 6 h 82"/>
              <a:gd name="T4" fmla="*/ 54 w 74"/>
              <a:gd name="T5" fmla="*/ 12 h 82"/>
              <a:gd name="T6" fmla="*/ 60 w 74"/>
              <a:gd name="T7" fmla="*/ 12 h 82"/>
              <a:gd name="T8" fmla="*/ 68 w 74"/>
              <a:gd name="T9" fmla="*/ 12 h 82"/>
              <a:gd name="T10" fmla="*/ 72 w 74"/>
              <a:gd name="T11" fmla="*/ 12 h 82"/>
              <a:gd name="T12" fmla="*/ 72 w 74"/>
              <a:gd name="T13" fmla="*/ 14 h 82"/>
              <a:gd name="T14" fmla="*/ 74 w 74"/>
              <a:gd name="T15" fmla="*/ 22 h 82"/>
              <a:gd name="T16" fmla="*/ 72 w 74"/>
              <a:gd name="T17" fmla="*/ 26 h 82"/>
              <a:gd name="T18" fmla="*/ 68 w 74"/>
              <a:gd name="T19" fmla="*/ 26 h 82"/>
              <a:gd name="T20" fmla="*/ 68 w 74"/>
              <a:gd name="T21" fmla="*/ 30 h 82"/>
              <a:gd name="T22" fmla="*/ 68 w 74"/>
              <a:gd name="T23" fmla="*/ 36 h 82"/>
              <a:gd name="T24" fmla="*/ 74 w 74"/>
              <a:gd name="T25" fmla="*/ 38 h 82"/>
              <a:gd name="T26" fmla="*/ 74 w 74"/>
              <a:gd name="T27" fmla="*/ 42 h 82"/>
              <a:gd name="T28" fmla="*/ 74 w 74"/>
              <a:gd name="T29" fmla="*/ 52 h 82"/>
              <a:gd name="T30" fmla="*/ 70 w 74"/>
              <a:gd name="T31" fmla="*/ 60 h 82"/>
              <a:gd name="T32" fmla="*/ 62 w 74"/>
              <a:gd name="T33" fmla="*/ 64 h 82"/>
              <a:gd name="T34" fmla="*/ 52 w 74"/>
              <a:gd name="T35" fmla="*/ 66 h 82"/>
              <a:gd name="T36" fmla="*/ 46 w 74"/>
              <a:gd name="T37" fmla="*/ 68 h 82"/>
              <a:gd name="T38" fmla="*/ 42 w 74"/>
              <a:gd name="T39" fmla="*/ 68 h 82"/>
              <a:gd name="T40" fmla="*/ 32 w 74"/>
              <a:gd name="T41" fmla="*/ 72 h 82"/>
              <a:gd name="T42" fmla="*/ 28 w 74"/>
              <a:gd name="T43" fmla="*/ 78 h 82"/>
              <a:gd name="T44" fmla="*/ 24 w 74"/>
              <a:gd name="T45" fmla="*/ 82 h 82"/>
              <a:gd name="T46" fmla="*/ 22 w 74"/>
              <a:gd name="T47" fmla="*/ 74 h 82"/>
              <a:gd name="T48" fmla="*/ 20 w 74"/>
              <a:gd name="T49" fmla="*/ 72 h 82"/>
              <a:gd name="T50" fmla="*/ 16 w 74"/>
              <a:gd name="T51" fmla="*/ 68 h 82"/>
              <a:gd name="T52" fmla="*/ 14 w 74"/>
              <a:gd name="T53" fmla="*/ 66 h 82"/>
              <a:gd name="T54" fmla="*/ 6 w 74"/>
              <a:gd name="T55" fmla="*/ 58 h 82"/>
              <a:gd name="T56" fmla="*/ 0 w 74"/>
              <a:gd name="T57" fmla="*/ 46 h 82"/>
              <a:gd name="T58" fmla="*/ 0 w 74"/>
              <a:gd name="T59" fmla="*/ 46 h 82"/>
              <a:gd name="T60" fmla="*/ 6 w 74"/>
              <a:gd name="T61" fmla="*/ 18 h 82"/>
              <a:gd name="T62" fmla="*/ 26 w 74"/>
              <a:gd name="T63" fmla="*/ 18 h 82"/>
              <a:gd name="T64" fmla="*/ 30 w 74"/>
              <a:gd name="T65" fmla="*/ 18 h 82"/>
              <a:gd name="T66" fmla="*/ 32 w 74"/>
              <a:gd name="T67" fmla="*/ 2 h 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4" h="82">
                <a:moveTo>
                  <a:pt x="32" y="2"/>
                </a:moveTo>
                <a:lnTo>
                  <a:pt x="52" y="0"/>
                </a:lnTo>
                <a:lnTo>
                  <a:pt x="52" y="2"/>
                </a:lnTo>
                <a:lnTo>
                  <a:pt x="52" y="6"/>
                </a:lnTo>
                <a:lnTo>
                  <a:pt x="52" y="10"/>
                </a:lnTo>
                <a:lnTo>
                  <a:pt x="54" y="12"/>
                </a:lnTo>
                <a:lnTo>
                  <a:pt x="56" y="12"/>
                </a:lnTo>
                <a:lnTo>
                  <a:pt x="60" y="12"/>
                </a:lnTo>
                <a:lnTo>
                  <a:pt x="64" y="12"/>
                </a:lnTo>
                <a:lnTo>
                  <a:pt x="68" y="12"/>
                </a:lnTo>
                <a:lnTo>
                  <a:pt x="72" y="12"/>
                </a:lnTo>
                <a:lnTo>
                  <a:pt x="72" y="14"/>
                </a:lnTo>
                <a:lnTo>
                  <a:pt x="74" y="18"/>
                </a:lnTo>
                <a:lnTo>
                  <a:pt x="74" y="22"/>
                </a:lnTo>
                <a:lnTo>
                  <a:pt x="72" y="26"/>
                </a:lnTo>
                <a:lnTo>
                  <a:pt x="70" y="26"/>
                </a:lnTo>
                <a:lnTo>
                  <a:pt x="68" y="26"/>
                </a:lnTo>
                <a:lnTo>
                  <a:pt x="68" y="28"/>
                </a:lnTo>
                <a:lnTo>
                  <a:pt x="68" y="30"/>
                </a:lnTo>
                <a:lnTo>
                  <a:pt x="68" y="34"/>
                </a:lnTo>
                <a:lnTo>
                  <a:pt x="68" y="36"/>
                </a:lnTo>
                <a:lnTo>
                  <a:pt x="74" y="38"/>
                </a:lnTo>
                <a:lnTo>
                  <a:pt x="74" y="42"/>
                </a:lnTo>
                <a:lnTo>
                  <a:pt x="74" y="46"/>
                </a:lnTo>
                <a:lnTo>
                  <a:pt x="74" y="52"/>
                </a:lnTo>
                <a:lnTo>
                  <a:pt x="72" y="56"/>
                </a:lnTo>
                <a:lnTo>
                  <a:pt x="70" y="60"/>
                </a:lnTo>
                <a:lnTo>
                  <a:pt x="68" y="62"/>
                </a:lnTo>
                <a:lnTo>
                  <a:pt x="62" y="64"/>
                </a:lnTo>
                <a:lnTo>
                  <a:pt x="56" y="66"/>
                </a:lnTo>
                <a:lnTo>
                  <a:pt x="52" y="66"/>
                </a:lnTo>
                <a:lnTo>
                  <a:pt x="48" y="68"/>
                </a:lnTo>
                <a:lnTo>
                  <a:pt x="46" y="68"/>
                </a:lnTo>
                <a:lnTo>
                  <a:pt x="44" y="62"/>
                </a:lnTo>
                <a:lnTo>
                  <a:pt x="42" y="68"/>
                </a:lnTo>
                <a:lnTo>
                  <a:pt x="32" y="72"/>
                </a:lnTo>
                <a:lnTo>
                  <a:pt x="30" y="74"/>
                </a:lnTo>
                <a:lnTo>
                  <a:pt x="28" y="78"/>
                </a:lnTo>
                <a:lnTo>
                  <a:pt x="26" y="80"/>
                </a:lnTo>
                <a:lnTo>
                  <a:pt x="24" y="82"/>
                </a:lnTo>
                <a:lnTo>
                  <a:pt x="22" y="74"/>
                </a:lnTo>
                <a:lnTo>
                  <a:pt x="20" y="72"/>
                </a:lnTo>
                <a:lnTo>
                  <a:pt x="20" y="68"/>
                </a:lnTo>
                <a:lnTo>
                  <a:pt x="16" y="68"/>
                </a:lnTo>
                <a:lnTo>
                  <a:pt x="16" y="66"/>
                </a:lnTo>
                <a:lnTo>
                  <a:pt x="14" y="66"/>
                </a:lnTo>
                <a:lnTo>
                  <a:pt x="10" y="62"/>
                </a:lnTo>
                <a:lnTo>
                  <a:pt x="6" y="58"/>
                </a:lnTo>
                <a:lnTo>
                  <a:pt x="2" y="54"/>
                </a:lnTo>
                <a:lnTo>
                  <a:pt x="0" y="46"/>
                </a:lnTo>
                <a:lnTo>
                  <a:pt x="0" y="44"/>
                </a:lnTo>
                <a:lnTo>
                  <a:pt x="6" y="18"/>
                </a:lnTo>
                <a:lnTo>
                  <a:pt x="26" y="18"/>
                </a:lnTo>
                <a:lnTo>
                  <a:pt x="28" y="18"/>
                </a:lnTo>
                <a:lnTo>
                  <a:pt x="30" y="18"/>
                </a:lnTo>
                <a:lnTo>
                  <a:pt x="30" y="14"/>
                </a:lnTo>
                <a:lnTo>
                  <a:pt x="32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Freeform 469"/>
          <p:cNvSpPr>
            <a:spLocks/>
          </p:cNvSpPr>
          <p:nvPr/>
        </p:nvSpPr>
        <p:spPr bwMode="gray">
          <a:xfrm>
            <a:off x="2537955" y="4207274"/>
            <a:ext cx="47717" cy="27981"/>
          </a:xfrm>
          <a:custGeom>
            <a:avLst/>
            <a:gdLst>
              <a:gd name="T0" fmla="*/ 20 w 26"/>
              <a:gd name="T1" fmla="*/ 0 h 16"/>
              <a:gd name="T2" fmla="*/ 20 w 26"/>
              <a:gd name="T3" fmla="*/ 0 h 16"/>
              <a:gd name="T4" fmla="*/ 18 w 26"/>
              <a:gd name="T5" fmla="*/ 0 h 16"/>
              <a:gd name="T6" fmla="*/ 14 w 26"/>
              <a:gd name="T7" fmla="*/ 0 h 16"/>
              <a:gd name="T8" fmla="*/ 10 w 26"/>
              <a:gd name="T9" fmla="*/ 2 h 16"/>
              <a:gd name="T10" fmla="*/ 6 w 26"/>
              <a:gd name="T11" fmla="*/ 4 h 16"/>
              <a:gd name="T12" fmla="*/ 4 w 26"/>
              <a:gd name="T13" fmla="*/ 8 h 16"/>
              <a:gd name="T14" fmla="*/ 0 w 26"/>
              <a:gd name="T15" fmla="*/ 16 h 16"/>
              <a:gd name="T16" fmla="*/ 22 w 26"/>
              <a:gd name="T17" fmla="*/ 16 h 16"/>
              <a:gd name="T18" fmla="*/ 22 w 26"/>
              <a:gd name="T19" fmla="*/ 16 h 16"/>
              <a:gd name="T20" fmla="*/ 24 w 26"/>
              <a:gd name="T21" fmla="*/ 14 h 16"/>
              <a:gd name="T22" fmla="*/ 24 w 26"/>
              <a:gd name="T23" fmla="*/ 12 h 16"/>
              <a:gd name="T24" fmla="*/ 24 w 26"/>
              <a:gd name="T25" fmla="*/ 10 h 16"/>
              <a:gd name="T26" fmla="*/ 26 w 26"/>
              <a:gd name="T27" fmla="*/ 6 h 16"/>
              <a:gd name="T28" fmla="*/ 26 w 26"/>
              <a:gd name="T29" fmla="*/ 2 h 16"/>
              <a:gd name="T30" fmla="*/ 26 w 26"/>
              <a:gd name="T31" fmla="*/ 0 h 16"/>
              <a:gd name="T32" fmla="*/ 20 w 26"/>
              <a:gd name="T33" fmla="*/ 0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" h="16">
                <a:moveTo>
                  <a:pt x="20" y="0"/>
                </a:moveTo>
                <a:lnTo>
                  <a:pt x="20" y="0"/>
                </a:lnTo>
                <a:lnTo>
                  <a:pt x="18" y="0"/>
                </a:lnTo>
                <a:lnTo>
                  <a:pt x="14" y="0"/>
                </a:lnTo>
                <a:lnTo>
                  <a:pt x="10" y="2"/>
                </a:lnTo>
                <a:lnTo>
                  <a:pt x="6" y="4"/>
                </a:lnTo>
                <a:lnTo>
                  <a:pt x="4" y="8"/>
                </a:lnTo>
                <a:lnTo>
                  <a:pt x="0" y="16"/>
                </a:lnTo>
                <a:lnTo>
                  <a:pt x="22" y="16"/>
                </a:lnTo>
                <a:lnTo>
                  <a:pt x="24" y="14"/>
                </a:lnTo>
                <a:lnTo>
                  <a:pt x="24" y="12"/>
                </a:lnTo>
                <a:lnTo>
                  <a:pt x="24" y="10"/>
                </a:lnTo>
                <a:lnTo>
                  <a:pt x="26" y="6"/>
                </a:lnTo>
                <a:lnTo>
                  <a:pt x="26" y="2"/>
                </a:lnTo>
                <a:lnTo>
                  <a:pt x="26" y="0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Freeform 470"/>
          <p:cNvSpPr>
            <a:spLocks/>
          </p:cNvSpPr>
          <p:nvPr/>
        </p:nvSpPr>
        <p:spPr bwMode="gray">
          <a:xfrm>
            <a:off x="2570990" y="4165303"/>
            <a:ext cx="161502" cy="213355"/>
          </a:xfrm>
          <a:custGeom>
            <a:avLst/>
            <a:gdLst>
              <a:gd name="T0" fmla="*/ 10 w 88"/>
              <a:gd name="T1" fmla="*/ 120 h 122"/>
              <a:gd name="T2" fmla="*/ 12 w 88"/>
              <a:gd name="T3" fmla="*/ 122 h 122"/>
              <a:gd name="T4" fmla="*/ 10 w 88"/>
              <a:gd name="T5" fmla="*/ 120 h 122"/>
              <a:gd name="T6" fmla="*/ 0 w 88"/>
              <a:gd name="T7" fmla="*/ 104 h 122"/>
              <a:gd name="T8" fmla="*/ 2 w 88"/>
              <a:gd name="T9" fmla="*/ 102 h 122"/>
              <a:gd name="T10" fmla="*/ 6 w 88"/>
              <a:gd name="T11" fmla="*/ 98 h 122"/>
              <a:gd name="T12" fmla="*/ 8 w 88"/>
              <a:gd name="T13" fmla="*/ 96 h 122"/>
              <a:gd name="T14" fmla="*/ 14 w 88"/>
              <a:gd name="T15" fmla="*/ 92 h 122"/>
              <a:gd name="T16" fmla="*/ 20 w 88"/>
              <a:gd name="T17" fmla="*/ 84 h 122"/>
              <a:gd name="T18" fmla="*/ 24 w 88"/>
              <a:gd name="T19" fmla="*/ 90 h 122"/>
              <a:gd name="T20" fmla="*/ 32 w 88"/>
              <a:gd name="T21" fmla="*/ 88 h 122"/>
              <a:gd name="T22" fmla="*/ 44 w 88"/>
              <a:gd name="T23" fmla="*/ 84 h 122"/>
              <a:gd name="T24" fmla="*/ 48 w 88"/>
              <a:gd name="T25" fmla="*/ 82 h 122"/>
              <a:gd name="T26" fmla="*/ 48 w 88"/>
              <a:gd name="T27" fmla="*/ 78 h 122"/>
              <a:gd name="T28" fmla="*/ 50 w 88"/>
              <a:gd name="T29" fmla="*/ 66 h 122"/>
              <a:gd name="T30" fmla="*/ 44 w 88"/>
              <a:gd name="T31" fmla="*/ 58 h 122"/>
              <a:gd name="T32" fmla="*/ 44 w 88"/>
              <a:gd name="T33" fmla="*/ 56 h 122"/>
              <a:gd name="T34" fmla="*/ 44 w 88"/>
              <a:gd name="T35" fmla="*/ 50 h 122"/>
              <a:gd name="T36" fmla="*/ 46 w 88"/>
              <a:gd name="T37" fmla="*/ 48 h 122"/>
              <a:gd name="T38" fmla="*/ 48 w 88"/>
              <a:gd name="T39" fmla="*/ 46 h 122"/>
              <a:gd name="T40" fmla="*/ 50 w 88"/>
              <a:gd name="T41" fmla="*/ 40 h 122"/>
              <a:gd name="T42" fmla="*/ 48 w 88"/>
              <a:gd name="T43" fmla="*/ 34 h 122"/>
              <a:gd name="T44" fmla="*/ 30 w 88"/>
              <a:gd name="T45" fmla="*/ 32 h 122"/>
              <a:gd name="T46" fmla="*/ 28 w 88"/>
              <a:gd name="T47" fmla="*/ 24 h 122"/>
              <a:gd name="T48" fmla="*/ 32 w 88"/>
              <a:gd name="T49" fmla="*/ 22 h 122"/>
              <a:gd name="T50" fmla="*/ 56 w 88"/>
              <a:gd name="T51" fmla="*/ 20 h 122"/>
              <a:gd name="T52" fmla="*/ 72 w 88"/>
              <a:gd name="T53" fmla="*/ 22 h 122"/>
              <a:gd name="T54" fmla="*/ 72 w 88"/>
              <a:gd name="T55" fmla="*/ 18 h 122"/>
              <a:gd name="T56" fmla="*/ 72 w 88"/>
              <a:gd name="T57" fmla="*/ 12 h 122"/>
              <a:gd name="T58" fmla="*/ 78 w 88"/>
              <a:gd name="T59" fmla="*/ 6 h 122"/>
              <a:gd name="T60" fmla="*/ 82 w 88"/>
              <a:gd name="T61" fmla="*/ 4 h 122"/>
              <a:gd name="T62" fmla="*/ 86 w 88"/>
              <a:gd name="T63" fmla="*/ 0 h 122"/>
              <a:gd name="T64" fmla="*/ 88 w 88"/>
              <a:gd name="T65" fmla="*/ 0 h 122"/>
              <a:gd name="T66" fmla="*/ 88 w 88"/>
              <a:gd name="T67" fmla="*/ 10 h 122"/>
              <a:gd name="T68" fmla="*/ 88 w 88"/>
              <a:gd name="T69" fmla="*/ 14 h 122"/>
              <a:gd name="T70" fmla="*/ 86 w 88"/>
              <a:gd name="T71" fmla="*/ 24 h 122"/>
              <a:gd name="T72" fmla="*/ 86 w 88"/>
              <a:gd name="T73" fmla="*/ 34 h 122"/>
              <a:gd name="T74" fmla="*/ 86 w 88"/>
              <a:gd name="T75" fmla="*/ 40 h 122"/>
              <a:gd name="T76" fmla="*/ 86 w 88"/>
              <a:gd name="T77" fmla="*/ 48 h 122"/>
              <a:gd name="T78" fmla="*/ 84 w 88"/>
              <a:gd name="T79" fmla="*/ 60 h 122"/>
              <a:gd name="T80" fmla="*/ 80 w 88"/>
              <a:gd name="T81" fmla="*/ 68 h 122"/>
              <a:gd name="T82" fmla="*/ 78 w 88"/>
              <a:gd name="T83" fmla="*/ 72 h 122"/>
              <a:gd name="T84" fmla="*/ 74 w 88"/>
              <a:gd name="T85" fmla="*/ 82 h 122"/>
              <a:gd name="T86" fmla="*/ 70 w 88"/>
              <a:gd name="T87" fmla="*/ 92 h 122"/>
              <a:gd name="T88" fmla="*/ 66 w 88"/>
              <a:gd name="T89" fmla="*/ 98 h 122"/>
              <a:gd name="T90" fmla="*/ 64 w 88"/>
              <a:gd name="T91" fmla="*/ 102 h 122"/>
              <a:gd name="T92" fmla="*/ 60 w 88"/>
              <a:gd name="T93" fmla="*/ 110 h 122"/>
              <a:gd name="T94" fmla="*/ 56 w 88"/>
              <a:gd name="T95" fmla="*/ 112 h 122"/>
              <a:gd name="T96" fmla="*/ 50 w 88"/>
              <a:gd name="T97" fmla="*/ 112 h 122"/>
              <a:gd name="T98" fmla="*/ 44 w 88"/>
              <a:gd name="T99" fmla="*/ 112 h 122"/>
              <a:gd name="T100" fmla="*/ 38 w 88"/>
              <a:gd name="T101" fmla="*/ 116 h 122"/>
              <a:gd name="T102" fmla="*/ 34 w 88"/>
              <a:gd name="T103" fmla="*/ 114 h 122"/>
              <a:gd name="T104" fmla="*/ 32 w 88"/>
              <a:gd name="T105" fmla="*/ 112 h 122"/>
              <a:gd name="T106" fmla="*/ 28 w 88"/>
              <a:gd name="T107" fmla="*/ 112 h 122"/>
              <a:gd name="T108" fmla="*/ 18 w 88"/>
              <a:gd name="T109" fmla="*/ 116 h 1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8" h="122">
                <a:moveTo>
                  <a:pt x="10" y="120"/>
                </a:moveTo>
                <a:lnTo>
                  <a:pt x="10" y="120"/>
                </a:lnTo>
                <a:lnTo>
                  <a:pt x="12" y="122"/>
                </a:lnTo>
                <a:lnTo>
                  <a:pt x="10" y="120"/>
                </a:lnTo>
                <a:lnTo>
                  <a:pt x="0" y="108"/>
                </a:lnTo>
                <a:lnTo>
                  <a:pt x="0" y="104"/>
                </a:lnTo>
                <a:lnTo>
                  <a:pt x="2" y="102"/>
                </a:lnTo>
                <a:lnTo>
                  <a:pt x="4" y="100"/>
                </a:lnTo>
                <a:lnTo>
                  <a:pt x="6" y="98"/>
                </a:lnTo>
                <a:lnTo>
                  <a:pt x="6" y="96"/>
                </a:lnTo>
                <a:lnTo>
                  <a:pt x="8" y="96"/>
                </a:lnTo>
                <a:lnTo>
                  <a:pt x="10" y="92"/>
                </a:lnTo>
                <a:lnTo>
                  <a:pt x="14" y="92"/>
                </a:lnTo>
                <a:lnTo>
                  <a:pt x="18" y="90"/>
                </a:lnTo>
                <a:lnTo>
                  <a:pt x="20" y="84"/>
                </a:lnTo>
                <a:lnTo>
                  <a:pt x="22" y="90"/>
                </a:lnTo>
                <a:lnTo>
                  <a:pt x="24" y="90"/>
                </a:lnTo>
                <a:lnTo>
                  <a:pt x="28" y="90"/>
                </a:lnTo>
                <a:lnTo>
                  <a:pt x="32" y="88"/>
                </a:lnTo>
                <a:lnTo>
                  <a:pt x="38" y="86"/>
                </a:lnTo>
                <a:lnTo>
                  <a:pt x="44" y="84"/>
                </a:lnTo>
                <a:lnTo>
                  <a:pt x="46" y="82"/>
                </a:lnTo>
                <a:lnTo>
                  <a:pt x="48" y="82"/>
                </a:lnTo>
                <a:lnTo>
                  <a:pt x="48" y="80"/>
                </a:lnTo>
                <a:lnTo>
                  <a:pt x="48" y="78"/>
                </a:lnTo>
                <a:lnTo>
                  <a:pt x="50" y="74"/>
                </a:lnTo>
                <a:lnTo>
                  <a:pt x="50" y="66"/>
                </a:lnTo>
                <a:lnTo>
                  <a:pt x="50" y="58"/>
                </a:lnTo>
                <a:lnTo>
                  <a:pt x="44" y="58"/>
                </a:lnTo>
                <a:lnTo>
                  <a:pt x="44" y="56"/>
                </a:lnTo>
                <a:lnTo>
                  <a:pt x="44" y="52"/>
                </a:lnTo>
                <a:lnTo>
                  <a:pt x="44" y="50"/>
                </a:lnTo>
                <a:lnTo>
                  <a:pt x="44" y="48"/>
                </a:lnTo>
                <a:lnTo>
                  <a:pt x="46" y="48"/>
                </a:lnTo>
                <a:lnTo>
                  <a:pt x="48" y="48"/>
                </a:lnTo>
                <a:lnTo>
                  <a:pt x="48" y="46"/>
                </a:lnTo>
                <a:lnTo>
                  <a:pt x="48" y="42"/>
                </a:lnTo>
                <a:lnTo>
                  <a:pt x="50" y="40"/>
                </a:lnTo>
                <a:lnTo>
                  <a:pt x="50" y="36"/>
                </a:lnTo>
                <a:lnTo>
                  <a:pt x="48" y="34"/>
                </a:lnTo>
                <a:lnTo>
                  <a:pt x="30" y="32"/>
                </a:lnTo>
                <a:lnTo>
                  <a:pt x="28" y="28"/>
                </a:lnTo>
                <a:lnTo>
                  <a:pt x="28" y="24"/>
                </a:lnTo>
                <a:lnTo>
                  <a:pt x="28" y="22"/>
                </a:lnTo>
                <a:lnTo>
                  <a:pt x="32" y="22"/>
                </a:lnTo>
                <a:lnTo>
                  <a:pt x="42" y="22"/>
                </a:lnTo>
                <a:lnTo>
                  <a:pt x="56" y="20"/>
                </a:lnTo>
                <a:lnTo>
                  <a:pt x="66" y="20"/>
                </a:lnTo>
                <a:lnTo>
                  <a:pt x="72" y="22"/>
                </a:lnTo>
                <a:lnTo>
                  <a:pt x="72" y="20"/>
                </a:lnTo>
                <a:lnTo>
                  <a:pt x="72" y="18"/>
                </a:lnTo>
                <a:lnTo>
                  <a:pt x="70" y="16"/>
                </a:lnTo>
                <a:lnTo>
                  <a:pt x="72" y="12"/>
                </a:lnTo>
                <a:lnTo>
                  <a:pt x="74" y="8"/>
                </a:lnTo>
                <a:lnTo>
                  <a:pt x="78" y="6"/>
                </a:lnTo>
                <a:lnTo>
                  <a:pt x="80" y="6"/>
                </a:lnTo>
                <a:lnTo>
                  <a:pt x="82" y="4"/>
                </a:lnTo>
                <a:lnTo>
                  <a:pt x="84" y="2"/>
                </a:lnTo>
                <a:lnTo>
                  <a:pt x="86" y="0"/>
                </a:lnTo>
                <a:lnTo>
                  <a:pt x="88" y="0"/>
                </a:lnTo>
                <a:lnTo>
                  <a:pt x="88" y="4"/>
                </a:lnTo>
                <a:lnTo>
                  <a:pt x="88" y="10"/>
                </a:lnTo>
                <a:lnTo>
                  <a:pt x="88" y="14"/>
                </a:lnTo>
                <a:lnTo>
                  <a:pt x="88" y="18"/>
                </a:lnTo>
                <a:lnTo>
                  <a:pt x="86" y="24"/>
                </a:lnTo>
                <a:lnTo>
                  <a:pt x="86" y="28"/>
                </a:lnTo>
                <a:lnTo>
                  <a:pt x="86" y="34"/>
                </a:lnTo>
                <a:lnTo>
                  <a:pt x="86" y="38"/>
                </a:lnTo>
                <a:lnTo>
                  <a:pt x="86" y="40"/>
                </a:lnTo>
                <a:lnTo>
                  <a:pt x="86" y="44"/>
                </a:lnTo>
                <a:lnTo>
                  <a:pt x="86" y="48"/>
                </a:lnTo>
                <a:lnTo>
                  <a:pt x="84" y="54"/>
                </a:lnTo>
                <a:lnTo>
                  <a:pt x="84" y="60"/>
                </a:lnTo>
                <a:lnTo>
                  <a:pt x="82" y="66"/>
                </a:lnTo>
                <a:lnTo>
                  <a:pt x="80" y="68"/>
                </a:lnTo>
                <a:lnTo>
                  <a:pt x="80" y="70"/>
                </a:lnTo>
                <a:lnTo>
                  <a:pt x="78" y="72"/>
                </a:lnTo>
                <a:lnTo>
                  <a:pt x="76" y="78"/>
                </a:lnTo>
                <a:lnTo>
                  <a:pt x="74" y="82"/>
                </a:lnTo>
                <a:lnTo>
                  <a:pt x="72" y="88"/>
                </a:lnTo>
                <a:lnTo>
                  <a:pt x="70" y="92"/>
                </a:lnTo>
                <a:lnTo>
                  <a:pt x="68" y="96"/>
                </a:lnTo>
                <a:lnTo>
                  <a:pt x="66" y="98"/>
                </a:lnTo>
                <a:lnTo>
                  <a:pt x="66" y="100"/>
                </a:lnTo>
                <a:lnTo>
                  <a:pt x="64" y="102"/>
                </a:lnTo>
                <a:lnTo>
                  <a:pt x="62" y="106"/>
                </a:lnTo>
                <a:lnTo>
                  <a:pt x="60" y="110"/>
                </a:lnTo>
                <a:lnTo>
                  <a:pt x="56" y="112"/>
                </a:lnTo>
                <a:lnTo>
                  <a:pt x="54" y="112"/>
                </a:lnTo>
                <a:lnTo>
                  <a:pt x="50" y="112"/>
                </a:lnTo>
                <a:lnTo>
                  <a:pt x="46" y="110"/>
                </a:lnTo>
                <a:lnTo>
                  <a:pt x="44" y="112"/>
                </a:lnTo>
                <a:lnTo>
                  <a:pt x="42" y="112"/>
                </a:lnTo>
                <a:lnTo>
                  <a:pt x="38" y="116"/>
                </a:lnTo>
                <a:lnTo>
                  <a:pt x="34" y="114"/>
                </a:lnTo>
                <a:lnTo>
                  <a:pt x="34" y="112"/>
                </a:lnTo>
                <a:lnTo>
                  <a:pt x="32" y="112"/>
                </a:lnTo>
                <a:lnTo>
                  <a:pt x="30" y="112"/>
                </a:lnTo>
                <a:lnTo>
                  <a:pt x="28" y="112"/>
                </a:lnTo>
                <a:lnTo>
                  <a:pt x="24" y="114"/>
                </a:lnTo>
                <a:lnTo>
                  <a:pt x="18" y="116"/>
                </a:lnTo>
                <a:lnTo>
                  <a:pt x="10" y="12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" name="Freeform 471"/>
          <p:cNvSpPr>
            <a:spLocks/>
          </p:cNvSpPr>
          <p:nvPr/>
        </p:nvSpPr>
        <p:spPr bwMode="gray">
          <a:xfrm>
            <a:off x="2589342" y="4410137"/>
            <a:ext cx="238583" cy="272815"/>
          </a:xfrm>
          <a:custGeom>
            <a:avLst/>
            <a:gdLst>
              <a:gd name="T0" fmla="*/ 24 w 130"/>
              <a:gd name="T1" fmla="*/ 2 h 156"/>
              <a:gd name="T2" fmla="*/ 42 w 130"/>
              <a:gd name="T3" fmla="*/ 0 h 156"/>
              <a:gd name="T4" fmla="*/ 56 w 130"/>
              <a:gd name="T5" fmla="*/ 0 h 156"/>
              <a:gd name="T6" fmla="*/ 86 w 130"/>
              <a:gd name="T7" fmla="*/ 26 h 156"/>
              <a:gd name="T8" fmla="*/ 86 w 130"/>
              <a:gd name="T9" fmla="*/ 18 h 156"/>
              <a:gd name="T10" fmla="*/ 88 w 130"/>
              <a:gd name="T11" fmla="*/ 14 h 156"/>
              <a:gd name="T12" fmla="*/ 102 w 130"/>
              <a:gd name="T13" fmla="*/ 18 h 156"/>
              <a:gd name="T14" fmla="*/ 112 w 130"/>
              <a:gd name="T15" fmla="*/ 24 h 156"/>
              <a:gd name="T16" fmla="*/ 112 w 130"/>
              <a:gd name="T17" fmla="*/ 34 h 156"/>
              <a:gd name="T18" fmla="*/ 114 w 130"/>
              <a:gd name="T19" fmla="*/ 38 h 156"/>
              <a:gd name="T20" fmla="*/ 116 w 130"/>
              <a:gd name="T21" fmla="*/ 48 h 156"/>
              <a:gd name="T22" fmla="*/ 114 w 130"/>
              <a:gd name="T23" fmla="*/ 56 h 156"/>
              <a:gd name="T24" fmla="*/ 114 w 130"/>
              <a:gd name="T25" fmla="*/ 60 h 156"/>
              <a:gd name="T26" fmla="*/ 128 w 130"/>
              <a:gd name="T27" fmla="*/ 62 h 156"/>
              <a:gd name="T28" fmla="*/ 128 w 130"/>
              <a:gd name="T29" fmla="*/ 70 h 156"/>
              <a:gd name="T30" fmla="*/ 128 w 130"/>
              <a:gd name="T31" fmla="*/ 82 h 156"/>
              <a:gd name="T32" fmla="*/ 128 w 130"/>
              <a:gd name="T33" fmla="*/ 88 h 156"/>
              <a:gd name="T34" fmla="*/ 112 w 130"/>
              <a:gd name="T35" fmla="*/ 136 h 156"/>
              <a:gd name="T36" fmla="*/ 114 w 130"/>
              <a:gd name="T37" fmla="*/ 138 h 156"/>
              <a:gd name="T38" fmla="*/ 118 w 130"/>
              <a:gd name="T39" fmla="*/ 144 h 156"/>
              <a:gd name="T40" fmla="*/ 130 w 130"/>
              <a:gd name="T41" fmla="*/ 152 h 156"/>
              <a:gd name="T42" fmla="*/ 126 w 130"/>
              <a:gd name="T43" fmla="*/ 152 h 156"/>
              <a:gd name="T44" fmla="*/ 116 w 130"/>
              <a:gd name="T45" fmla="*/ 154 h 156"/>
              <a:gd name="T46" fmla="*/ 106 w 130"/>
              <a:gd name="T47" fmla="*/ 156 h 156"/>
              <a:gd name="T48" fmla="*/ 100 w 130"/>
              <a:gd name="T49" fmla="*/ 156 h 156"/>
              <a:gd name="T50" fmla="*/ 92 w 130"/>
              <a:gd name="T51" fmla="*/ 156 h 156"/>
              <a:gd name="T52" fmla="*/ 82 w 130"/>
              <a:gd name="T53" fmla="*/ 154 h 156"/>
              <a:gd name="T54" fmla="*/ 76 w 130"/>
              <a:gd name="T55" fmla="*/ 150 h 156"/>
              <a:gd name="T56" fmla="*/ 30 w 130"/>
              <a:gd name="T57" fmla="*/ 150 h 156"/>
              <a:gd name="T58" fmla="*/ 24 w 130"/>
              <a:gd name="T59" fmla="*/ 150 h 156"/>
              <a:gd name="T60" fmla="*/ 20 w 130"/>
              <a:gd name="T61" fmla="*/ 144 h 156"/>
              <a:gd name="T62" fmla="*/ 16 w 130"/>
              <a:gd name="T63" fmla="*/ 142 h 156"/>
              <a:gd name="T64" fmla="*/ 6 w 130"/>
              <a:gd name="T65" fmla="*/ 142 h 156"/>
              <a:gd name="T66" fmla="*/ 2 w 130"/>
              <a:gd name="T67" fmla="*/ 140 h 156"/>
              <a:gd name="T68" fmla="*/ 6 w 130"/>
              <a:gd name="T69" fmla="*/ 118 h 156"/>
              <a:gd name="T70" fmla="*/ 10 w 130"/>
              <a:gd name="T71" fmla="*/ 100 h 156"/>
              <a:gd name="T72" fmla="*/ 12 w 130"/>
              <a:gd name="T73" fmla="*/ 94 h 156"/>
              <a:gd name="T74" fmla="*/ 16 w 130"/>
              <a:gd name="T75" fmla="*/ 82 h 156"/>
              <a:gd name="T76" fmla="*/ 24 w 130"/>
              <a:gd name="T77" fmla="*/ 68 h 156"/>
              <a:gd name="T78" fmla="*/ 26 w 130"/>
              <a:gd name="T79" fmla="*/ 68 h 156"/>
              <a:gd name="T80" fmla="*/ 28 w 130"/>
              <a:gd name="T81" fmla="*/ 66 h 156"/>
              <a:gd name="T82" fmla="*/ 28 w 130"/>
              <a:gd name="T83" fmla="*/ 58 h 156"/>
              <a:gd name="T84" fmla="*/ 26 w 130"/>
              <a:gd name="T85" fmla="*/ 46 h 156"/>
              <a:gd name="T86" fmla="*/ 14 w 130"/>
              <a:gd name="T87" fmla="*/ 16 h 156"/>
              <a:gd name="T88" fmla="*/ 6 w 130"/>
              <a:gd name="T89" fmla="*/ 4 h 1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0" h="156">
                <a:moveTo>
                  <a:pt x="6" y="4"/>
                </a:moveTo>
                <a:lnTo>
                  <a:pt x="24" y="2"/>
                </a:lnTo>
                <a:lnTo>
                  <a:pt x="32" y="0"/>
                </a:lnTo>
                <a:lnTo>
                  <a:pt x="42" y="0"/>
                </a:lnTo>
                <a:lnTo>
                  <a:pt x="52" y="0"/>
                </a:lnTo>
                <a:lnTo>
                  <a:pt x="56" y="0"/>
                </a:lnTo>
                <a:lnTo>
                  <a:pt x="64" y="24"/>
                </a:lnTo>
                <a:lnTo>
                  <a:pt x="86" y="26"/>
                </a:lnTo>
                <a:lnTo>
                  <a:pt x="86" y="22"/>
                </a:lnTo>
                <a:lnTo>
                  <a:pt x="86" y="18"/>
                </a:lnTo>
                <a:lnTo>
                  <a:pt x="88" y="14"/>
                </a:lnTo>
                <a:lnTo>
                  <a:pt x="102" y="12"/>
                </a:lnTo>
                <a:lnTo>
                  <a:pt x="102" y="18"/>
                </a:lnTo>
                <a:lnTo>
                  <a:pt x="112" y="18"/>
                </a:lnTo>
                <a:lnTo>
                  <a:pt x="112" y="24"/>
                </a:lnTo>
                <a:lnTo>
                  <a:pt x="112" y="28"/>
                </a:lnTo>
                <a:lnTo>
                  <a:pt x="112" y="34"/>
                </a:lnTo>
                <a:lnTo>
                  <a:pt x="114" y="38"/>
                </a:lnTo>
                <a:lnTo>
                  <a:pt x="116" y="42"/>
                </a:lnTo>
                <a:lnTo>
                  <a:pt x="116" y="48"/>
                </a:lnTo>
                <a:lnTo>
                  <a:pt x="116" y="52"/>
                </a:lnTo>
                <a:lnTo>
                  <a:pt x="114" y="56"/>
                </a:lnTo>
                <a:lnTo>
                  <a:pt x="114" y="60"/>
                </a:lnTo>
                <a:lnTo>
                  <a:pt x="128" y="62"/>
                </a:lnTo>
                <a:lnTo>
                  <a:pt x="128" y="66"/>
                </a:lnTo>
                <a:lnTo>
                  <a:pt x="128" y="70"/>
                </a:lnTo>
                <a:lnTo>
                  <a:pt x="128" y="76"/>
                </a:lnTo>
                <a:lnTo>
                  <a:pt x="128" y="82"/>
                </a:lnTo>
                <a:lnTo>
                  <a:pt x="128" y="86"/>
                </a:lnTo>
                <a:lnTo>
                  <a:pt x="128" y="88"/>
                </a:lnTo>
                <a:lnTo>
                  <a:pt x="112" y="90"/>
                </a:lnTo>
                <a:lnTo>
                  <a:pt x="112" y="136"/>
                </a:lnTo>
                <a:lnTo>
                  <a:pt x="114" y="138"/>
                </a:lnTo>
                <a:lnTo>
                  <a:pt x="116" y="140"/>
                </a:lnTo>
                <a:lnTo>
                  <a:pt x="118" y="144"/>
                </a:lnTo>
                <a:lnTo>
                  <a:pt x="124" y="148"/>
                </a:lnTo>
                <a:lnTo>
                  <a:pt x="130" y="152"/>
                </a:lnTo>
                <a:lnTo>
                  <a:pt x="126" y="152"/>
                </a:lnTo>
                <a:lnTo>
                  <a:pt x="122" y="152"/>
                </a:lnTo>
                <a:lnTo>
                  <a:pt x="116" y="154"/>
                </a:lnTo>
                <a:lnTo>
                  <a:pt x="110" y="154"/>
                </a:lnTo>
                <a:lnTo>
                  <a:pt x="106" y="156"/>
                </a:lnTo>
                <a:lnTo>
                  <a:pt x="102" y="156"/>
                </a:lnTo>
                <a:lnTo>
                  <a:pt x="100" y="156"/>
                </a:lnTo>
                <a:lnTo>
                  <a:pt x="98" y="156"/>
                </a:lnTo>
                <a:lnTo>
                  <a:pt x="92" y="156"/>
                </a:lnTo>
                <a:lnTo>
                  <a:pt x="88" y="154"/>
                </a:lnTo>
                <a:lnTo>
                  <a:pt x="82" y="154"/>
                </a:lnTo>
                <a:lnTo>
                  <a:pt x="78" y="152"/>
                </a:lnTo>
                <a:lnTo>
                  <a:pt x="76" y="150"/>
                </a:lnTo>
                <a:lnTo>
                  <a:pt x="32" y="150"/>
                </a:lnTo>
                <a:lnTo>
                  <a:pt x="30" y="150"/>
                </a:lnTo>
                <a:lnTo>
                  <a:pt x="28" y="150"/>
                </a:lnTo>
                <a:lnTo>
                  <a:pt x="24" y="150"/>
                </a:lnTo>
                <a:lnTo>
                  <a:pt x="22" y="148"/>
                </a:lnTo>
                <a:lnTo>
                  <a:pt x="20" y="144"/>
                </a:lnTo>
                <a:lnTo>
                  <a:pt x="18" y="144"/>
                </a:lnTo>
                <a:lnTo>
                  <a:pt x="16" y="142"/>
                </a:lnTo>
                <a:lnTo>
                  <a:pt x="12" y="142"/>
                </a:lnTo>
                <a:lnTo>
                  <a:pt x="6" y="142"/>
                </a:lnTo>
                <a:lnTo>
                  <a:pt x="0" y="144"/>
                </a:lnTo>
                <a:lnTo>
                  <a:pt x="2" y="140"/>
                </a:lnTo>
                <a:lnTo>
                  <a:pt x="4" y="130"/>
                </a:lnTo>
                <a:lnTo>
                  <a:pt x="6" y="118"/>
                </a:lnTo>
                <a:lnTo>
                  <a:pt x="10" y="108"/>
                </a:lnTo>
                <a:lnTo>
                  <a:pt x="10" y="100"/>
                </a:lnTo>
                <a:lnTo>
                  <a:pt x="10" y="98"/>
                </a:lnTo>
                <a:lnTo>
                  <a:pt x="12" y="94"/>
                </a:lnTo>
                <a:lnTo>
                  <a:pt x="14" y="90"/>
                </a:lnTo>
                <a:lnTo>
                  <a:pt x="16" y="82"/>
                </a:lnTo>
                <a:lnTo>
                  <a:pt x="20" y="76"/>
                </a:lnTo>
                <a:lnTo>
                  <a:pt x="24" y="68"/>
                </a:lnTo>
                <a:lnTo>
                  <a:pt x="26" y="68"/>
                </a:lnTo>
                <a:lnTo>
                  <a:pt x="28" y="66"/>
                </a:lnTo>
                <a:lnTo>
                  <a:pt x="28" y="62"/>
                </a:lnTo>
                <a:lnTo>
                  <a:pt x="28" y="58"/>
                </a:lnTo>
                <a:lnTo>
                  <a:pt x="28" y="54"/>
                </a:lnTo>
                <a:lnTo>
                  <a:pt x="26" y="46"/>
                </a:lnTo>
                <a:lnTo>
                  <a:pt x="24" y="38"/>
                </a:lnTo>
                <a:lnTo>
                  <a:pt x="14" y="16"/>
                </a:lnTo>
                <a:lnTo>
                  <a:pt x="6" y="10"/>
                </a:lnTo>
                <a:lnTo>
                  <a:pt x="6" y="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Freeform 472"/>
          <p:cNvSpPr>
            <a:spLocks/>
          </p:cNvSpPr>
          <p:nvPr/>
        </p:nvSpPr>
        <p:spPr bwMode="gray">
          <a:xfrm>
            <a:off x="2596683" y="4133824"/>
            <a:ext cx="466154" cy="451194"/>
          </a:xfrm>
          <a:custGeom>
            <a:avLst/>
            <a:gdLst>
              <a:gd name="T0" fmla="*/ 24 w 254"/>
              <a:gd name="T1" fmla="*/ 132 h 258"/>
              <a:gd name="T2" fmla="*/ 32 w 254"/>
              <a:gd name="T3" fmla="*/ 128 h 258"/>
              <a:gd name="T4" fmla="*/ 40 w 254"/>
              <a:gd name="T5" fmla="*/ 130 h 258"/>
              <a:gd name="T6" fmla="*/ 46 w 254"/>
              <a:gd name="T7" fmla="*/ 128 h 258"/>
              <a:gd name="T8" fmla="*/ 50 w 254"/>
              <a:gd name="T9" fmla="*/ 120 h 258"/>
              <a:gd name="T10" fmla="*/ 66 w 254"/>
              <a:gd name="T11" fmla="*/ 86 h 258"/>
              <a:gd name="T12" fmla="*/ 68 w 254"/>
              <a:gd name="T13" fmla="*/ 80 h 258"/>
              <a:gd name="T14" fmla="*/ 72 w 254"/>
              <a:gd name="T15" fmla="*/ 70 h 258"/>
              <a:gd name="T16" fmla="*/ 72 w 254"/>
              <a:gd name="T17" fmla="*/ 52 h 258"/>
              <a:gd name="T18" fmla="*/ 72 w 254"/>
              <a:gd name="T19" fmla="*/ 40 h 258"/>
              <a:gd name="T20" fmla="*/ 76 w 254"/>
              <a:gd name="T21" fmla="*/ 30 h 258"/>
              <a:gd name="T22" fmla="*/ 72 w 254"/>
              <a:gd name="T23" fmla="*/ 18 h 258"/>
              <a:gd name="T24" fmla="*/ 74 w 254"/>
              <a:gd name="T25" fmla="*/ 12 h 258"/>
              <a:gd name="T26" fmla="*/ 84 w 254"/>
              <a:gd name="T27" fmla="*/ 6 h 258"/>
              <a:gd name="T28" fmla="*/ 92 w 254"/>
              <a:gd name="T29" fmla="*/ 8 h 258"/>
              <a:gd name="T30" fmla="*/ 96 w 254"/>
              <a:gd name="T31" fmla="*/ 16 h 258"/>
              <a:gd name="T32" fmla="*/ 104 w 254"/>
              <a:gd name="T33" fmla="*/ 14 h 258"/>
              <a:gd name="T34" fmla="*/ 122 w 254"/>
              <a:gd name="T35" fmla="*/ 12 h 258"/>
              <a:gd name="T36" fmla="*/ 130 w 254"/>
              <a:gd name="T37" fmla="*/ 12 h 258"/>
              <a:gd name="T38" fmla="*/ 180 w 254"/>
              <a:gd name="T39" fmla="*/ 2 h 258"/>
              <a:gd name="T40" fmla="*/ 188 w 254"/>
              <a:gd name="T41" fmla="*/ 10 h 258"/>
              <a:gd name="T42" fmla="*/ 202 w 254"/>
              <a:gd name="T43" fmla="*/ 14 h 258"/>
              <a:gd name="T44" fmla="*/ 212 w 254"/>
              <a:gd name="T45" fmla="*/ 18 h 258"/>
              <a:gd name="T46" fmla="*/ 222 w 254"/>
              <a:gd name="T47" fmla="*/ 24 h 258"/>
              <a:gd name="T48" fmla="*/ 244 w 254"/>
              <a:gd name="T49" fmla="*/ 26 h 258"/>
              <a:gd name="T50" fmla="*/ 242 w 254"/>
              <a:gd name="T51" fmla="*/ 32 h 258"/>
              <a:gd name="T52" fmla="*/ 240 w 254"/>
              <a:gd name="T53" fmla="*/ 40 h 258"/>
              <a:gd name="T54" fmla="*/ 238 w 254"/>
              <a:gd name="T55" fmla="*/ 50 h 258"/>
              <a:gd name="T56" fmla="*/ 236 w 254"/>
              <a:gd name="T57" fmla="*/ 60 h 258"/>
              <a:gd name="T58" fmla="*/ 230 w 254"/>
              <a:gd name="T59" fmla="*/ 74 h 258"/>
              <a:gd name="T60" fmla="*/ 234 w 254"/>
              <a:gd name="T61" fmla="*/ 118 h 258"/>
              <a:gd name="T62" fmla="*/ 244 w 254"/>
              <a:gd name="T63" fmla="*/ 170 h 258"/>
              <a:gd name="T64" fmla="*/ 250 w 254"/>
              <a:gd name="T65" fmla="*/ 194 h 258"/>
              <a:gd name="T66" fmla="*/ 242 w 254"/>
              <a:gd name="T67" fmla="*/ 194 h 258"/>
              <a:gd name="T68" fmla="*/ 232 w 254"/>
              <a:gd name="T69" fmla="*/ 196 h 258"/>
              <a:gd name="T70" fmla="*/ 226 w 254"/>
              <a:gd name="T71" fmla="*/ 204 h 258"/>
              <a:gd name="T72" fmla="*/ 228 w 254"/>
              <a:gd name="T73" fmla="*/ 214 h 258"/>
              <a:gd name="T74" fmla="*/ 234 w 254"/>
              <a:gd name="T75" fmla="*/ 228 h 258"/>
              <a:gd name="T76" fmla="*/ 240 w 254"/>
              <a:gd name="T77" fmla="*/ 240 h 258"/>
              <a:gd name="T78" fmla="*/ 250 w 254"/>
              <a:gd name="T79" fmla="*/ 258 h 258"/>
              <a:gd name="T80" fmla="*/ 214 w 254"/>
              <a:gd name="T81" fmla="*/ 230 h 258"/>
              <a:gd name="T82" fmla="*/ 210 w 254"/>
              <a:gd name="T83" fmla="*/ 230 h 258"/>
              <a:gd name="T84" fmla="*/ 206 w 254"/>
              <a:gd name="T85" fmla="*/ 224 h 258"/>
              <a:gd name="T86" fmla="*/ 204 w 254"/>
              <a:gd name="T87" fmla="*/ 230 h 258"/>
              <a:gd name="T88" fmla="*/ 192 w 254"/>
              <a:gd name="T89" fmla="*/ 230 h 258"/>
              <a:gd name="T90" fmla="*/ 164 w 254"/>
              <a:gd name="T91" fmla="*/ 224 h 258"/>
              <a:gd name="T92" fmla="*/ 158 w 254"/>
              <a:gd name="T93" fmla="*/ 222 h 258"/>
              <a:gd name="T94" fmla="*/ 156 w 254"/>
              <a:gd name="T95" fmla="*/ 220 h 258"/>
              <a:gd name="T96" fmla="*/ 146 w 254"/>
              <a:gd name="T97" fmla="*/ 218 h 258"/>
              <a:gd name="T98" fmla="*/ 136 w 254"/>
              <a:gd name="T99" fmla="*/ 218 h 258"/>
              <a:gd name="T100" fmla="*/ 110 w 254"/>
              <a:gd name="T101" fmla="*/ 218 h 258"/>
              <a:gd name="T102" fmla="*/ 112 w 254"/>
              <a:gd name="T103" fmla="*/ 210 h 258"/>
              <a:gd name="T104" fmla="*/ 110 w 254"/>
              <a:gd name="T105" fmla="*/ 196 h 258"/>
              <a:gd name="T106" fmla="*/ 108 w 254"/>
              <a:gd name="T107" fmla="*/ 186 h 258"/>
              <a:gd name="T108" fmla="*/ 98 w 254"/>
              <a:gd name="T109" fmla="*/ 176 h 258"/>
              <a:gd name="T110" fmla="*/ 84 w 254"/>
              <a:gd name="T111" fmla="*/ 172 h 258"/>
              <a:gd name="T112" fmla="*/ 82 w 254"/>
              <a:gd name="T113" fmla="*/ 184 h 258"/>
              <a:gd name="T114" fmla="*/ 48 w 254"/>
              <a:gd name="T115" fmla="*/ 158 h 258"/>
              <a:gd name="T116" fmla="*/ 20 w 254"/>
              <a:gd name="T117" fmla="*/ 160 h 25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4" h="258">
                <a:moveTo>
                  <a:pt x="0" y="152"/>
                </a:moveTo>
                <a:lnTo>
                  <a:pt x="24" y="134"/>
                </a:lnTo>
                <a:lnTo>
                  <a:pt x="24" y="132"/>
                </a:lnTo>
                <a:lnTo>
                  <a:pt x="26" y="132"/>
                </a:lnTo>
                <a:lnTo>
                  <a:pt x="28" y="130"/>
                </a:lnTo>
                <a:lnTo>
                  <a:pt x="32" y="128"/>
                </a:lnTo>
                <a:lnTo>
                  <a:pt x="38" y="130"/>
                </a:lnTo>
                <a:lnTo>
                  <a:pt x="40" y="130"/>
                </a:lnTo>
                <a:lnTo>
                  <a:pt x="42" y="130"/>
                </a:lnTo>
                <a:lnTo>
                  <a:pt x="44" y="130"/>
                </a:lnTo>
                <a:lnTo>
                  <a:pt x="46" y="128"/>
                </a:lnTo>
                <a:lnTo>
                  <a:pt x="48" y="124"/>
                </a:lnTo>
                <a:lnTo>
                  <a:pt x="50" y="124"/>
                </a:lnTo>
                <a:lnTo>
                  <a:pt x="50" y="120"/>
                </a:lnTo>
                <a:lnTo>
                  <a:pt x="54" y="114"/>
                </a:lnTo>
                <a:lnTo>
                  <a:pt x="58" y="106"/>
                </a:lnTo>
                <a:lnTo>
                  <a:pt x="66" y="86"/>
                </a:lnTo>
                <a:lnTo>
                  <a:pt x="68" y="84"/>
                </a:lnTo>
                <a:lnTo>
                  <a:pt x="68" y="80"/>
                </a:lnTo>
                <a:lnTo>
                  <a:pt x="70" y="74"/>
                </a:lnTo>
                <a:lnTo>
                  <a:pt x="70" y="72"/>
                </a:lnTo>
                <a:lnTo>
                  <a:pt x="72" y="70"/>
                </a:lnTo>
                <a:lnTo>
                  <a:pt x="72" y="64"/>
                </a:lnTo>
                <a:lnTo>
                  <a:pt x="72" y="58"/>
                </a:lnTo>
                <a:lnTo>
                  <a:pt x="72" y="52"/>
                </a:lnTo>
                <a:lnTo>
                  <a:pt x="72" y="46"/>
                </a:lnTo>
                <a:lnTo>
                  <a:pt x="72" y="40"/>
                </a:lnTo>
                <a:lnTo>
                  <a:pt x="74" y="34"/>
                </a:lnTo>
                <a:lnTo>
                  <a:pt x="74" y="32"/>
                </a:lnTo>
                <a:lnTo>
                  <a:pt x="76" y="30"/>
                </a:lnTo>
                <a:lnTo>
                  <a:pt x="76" y="24"/>
                </a:lnTo>
                <a:lnTo>
                  <a:pt x="74" y="20"/>
                </a:lnTo>
                <a:lnTo>
                  <a:pt x="72" y="18"/>
                </a:lnTo>
                <a:lnTo>
                  <a:pt x="72" y="16"/>
                </a:lnTo>
                <a:lnTo>
                  <a:pt x="72" y="14"/>
                </a:lnTo>
                <a:lnTo>
                  <a:pt x="74" y="12"/>
                </a:lnTo>
                <a:lnTo>
                  <a:pt x="76" y="10"/>
                </a:lnTo>
                <a:lnTo>
                  <a:pt x="80" y="6"/>
                </a:lnTo>
                <a:lnTo>
                  <a:pt x="84" y="6"/>
                </a:lnTo>
                <a:lnTo>
                  <a:pt x="90" y="4"/>
                </a:lnTo>
                <a:lnTo>
                  <a:pt x="90" y="6"/>
                </a:lnTo>
                <a:lnTo>
                  <a:pt x="92" y="8"/>
                </a:lnTo>
                <a:lnTo>
                  <a:pt x="94" y="10"/>
                </a:lnTo>
                <a:lnTo>
                  <a:pt x="96" y="14"/>
                </a:lnTo>
                <a:lnTo>
                  <a:pt x="96" y="16"/>
                </a:lnTo>
                <a:lnTo>
                  <a:pt x="98" y="16"/>
                </a:lnTo>
                <a:lnTo>
                  <a:pt x="100" y="14"/>
                </a:lnTo>
                <a:lnTo>
                  <a:pt x="104" y="14"/>
                </a:lnTo>
                <a:lnTo>
                  <a:pt x="110" y="12"/>
                </a:lnTo>
                <a:lnTo>
                  <a:pt x="116" y="12"/>
                </a:lnTo>
                <a:lnTo>
                  <a:pt x="122" y="12"/>
                </a:lnTo>
                <a:lnTo>
                  <a:pt x="126" y="12"/>
                </a:lnTo>
                <a:lnTo>
                  <a:pt x="130" y="12"/>
                </a:lnTo>
                <a:lnTo>
                  <a:pt x="134" y="10"/>
                </a:lnTo>
                <a:lnTo>
                  <a:pt x="180" y="0"/>
                </a:lnTo>
                <a:lnTo>
                  <a:pt x="180" y="2"/>
                </a:lnTo>
                <a:lnTo>
                  <a:pt x="182" y="4"/>
                </a:lnTo>
                <a:lnTo>
                  <a:pt x="184" y="6"/>
                </a:lnTo>
                <a:lnTo>
                  <a:pt x="188" y="10"/>
                </a:lnTo>
                <a:lnTo>
                  <a:pt x="194" y="12"/>
                </a:lnTo>
                <a:lnTo>
                  <a:pt x="200" y="14"/>
                </a:lnTo>
                <a:lnTo>
                  <a:pt x="202" y="14"/>
                </a:lnTo>
                <a:lnTo>
                  <a:pt x="204" y="16"/>
                </a:lnTo>
                <a:lnTo>
                  <a:pt x="208" y="16"/>
                </a:lnTo>
                <a:lnTo>
                  <a:pt x="212" y="18"/>
                </a:lnTo>
                <a:lnTo>
                  <a:pt x="216" y="24"/>
                </a:lnTo>
                <a:lnTo>
                  <a:pt x="218" y="24"/>
                </a:lnTo>
                <a:lnTo>
                  <a:pt x="222" y="24"/>
                </a:lnTo>
                <a:lnTo>
                  <a:pt x="228" y="24"/>
                </a:lnTo>
                <a:lnTo>
                  <a:pt x="236" y="26"/>
                </a:lnTo>
                <a:lnTo>
                  <a:pt x="244" y="26"/>
                </a:lnTo>
                <a:lnTo>
                  <a:pt x="244" y="28"/>
                </a:lnTo>
                <a:lnTo>
                  <a:pt x="242" y="32"/>
                </a:lnTo>
                <a:lnTo>
                  <a:pt x="242" y="36"/>
                </a:lnTo>
                <a:lnTo>
                  <a:pt x="242" y="38"/>
                </a:lnTo>
                <a:lnTo>
                  <a:pt x="240" y="40"/>
                </a:lnTo>
                <a:lnTo>
                  <a:pt x="238" y="42"/>
                </a:lnTo>
                <a:lnTo>
                  <a:pt x="238" y="46"/>
                </a:lnTo>
                <a:lnTo>
                  <a:pt x="238" y="50"/>
                </a:lnTo>
                <a:lnTo>
                  <a:pt x="238" y="52"/>
                </a:lnTo>
                <a:lnTo>
                  <a:pt x="238" y="56"/>
                </a:lnTo>
                <a:lnTo>
                  <a:pt x="236" y="60"/>
                </a:lnTo>
                <a:lnTo>
                  <a:pt x="234" y="64"/>
                </a:lnTo>
                <a:lnTo>
                  <a:pt x="232" y="70"/>
                </a:lnTo>
                <a:lnTo>
                  <a:pt x="230" y="74"/>
                </a:lnTo>
                <a:lnTo>
                  <a:pt x="230" y="102"/>
                </a:lnTo>
                <a:lnTo>
                  <a:pt x="230" y="106"/>
                </a:lnTo>
                <a:lnTo>
                  <a:pt x="234" y="118"/>
                </a:lnTo>
                <a:lnTo>
                  <a:pt x="238" y="134"/>
                </a:lnTo>
                <a:lnTo>
                  <a:pt x="240" y="152"/>
                </a:lnTo>
                <a:lnTo>
                  <a:pt x="244" y="170"/>
                </a:lnTo>
                <a:lnTo>
                  <a:pt x="248" y="184"/>
                </a:lnTo>
                <a:lnTo>
                  <a:pt x="250" y="192"/>
                </a:lnTo>
                <a:lnTo>
                  <a:pt x="250" y="194"/>
                </a:lnTo>
                <a:lnTo>
                  <a:pt x="248" y="194"/>
                </a:lnTo>
                <a:lnTo>
                  <a:pt x="246" y="194"/>
                </a:lnTo>
                <a:lnTo>
                  <a:pt x="242" y="194"/>
                </a:lnTo>
                <a:lnTo>
                  <a:pt x="240" y="194"/>
                </a:lnTo>
                <a:lnTo>
                  <a:pt x="236" y="194"/>
                </a:lnTo>
                <a:lnTo>
                  <a:pt x="232" y="196"/>
                </a:lnTo>
                <a:lnTo>
                  <a:pt x="230" y="198"/>
                </a:lnTo>
                <a:lnTo>
                  <a:pt x="228" y="200"/>
                </a:lnTo>
                <a:lnTo>
                  <a:pt x="226" y="204"/>
                </a:lnTo>
                <a:lnTo>
                  <a:pt x="226" y="210"/>
                </a:lnTo>
                <a:lnTo>
                  <a:pt x="228" y="214"/>
                </a:lnTo>
                <a:lnTo>
                  <a:pt x="230" y="218"/>
                </a:lnTo>
                <a:lnTo>
                  <a:pt x="232" y="224"/>
                </a:lnTo>
                <a:lnTo>
                  <a:pt x="234" y="228"/>
                </a:lnTo>
                <a:lnTo>
                  <a:pt x="236" y="234"/>
                </a:lnTo>
                <a:lnTo>
                  <a:pt x="238" y="238"/>
                </a:lnTo>
                <a:lnTo>
                  <a:pt x="240" y="240"/>
                </a:lnTo>
                <a:lnTo>
                  <a:pt x="254" y="242"/>
                </a:lnTo>
                <a:lnTo>
                  <a:pt x="254" y="256"/>
                </a:lnTo>
                <a:lnTo>
                  <a:pt x="250" y="258"/>
                </a:lnTo>
                <a:lnTo>
                  <a:pt x="238" y="254"/>
                </a:lnTo>
                <a:lnTo>
                  <a:pt x="222" y="244"/>
                </a:lnTo>
                <a:lnTo>
                  <a:pt x="214" y="230"/>
                </a:lnTo>
                <a:lnTo>
                  <a:pt x="214" y="232"/>
                </a:lnTo>
                <a:lnTo>
                  <a:pt x="212" y="232"/>
                </a:lnTo>
                <a:lnTo>
                  <a:pt x="210" y="230"/>
                </a:lnTo>
                <a:lnTo>
                  <a:pt x="208" y="230"/>
                </a:lnTo>
                <a:lnTo>
                  <a:pt x="206" y="228"/>
                </a:lnTo>
                <a:lnTo>
                  <a:pt x="206" y="224"/>
                </a:lnTo>
                <a:lnTo>
                  <a:pt x="206" y="226"/>
                </a:lnTo>
                <a:lnTo>
                  <a:pt x="204" y="228"/>
                </a:lnTo>
                <a:lnTo>
                  <a:pt x="204" y="230"/>
                </a:lnTo>
                <a:lnTo>
                  <a:pt x="200" y="230"/>
                </a:lnTo>
                <a:lnTo>
                  <a:pt x="198" y="230"/>
                </a:lnTo>
                <a:lnTo>
                  <a:pt x="192" y="230"/>
                </a:lnTo>
                <a:lnTo>
                  <a:pt x="182" y="228"/>
                </a:lnTo>
                <a:lnTo>
                  <a:pt x="170" y="226"/>
                </a:lnTo>
                <a:lnTo>
                  <a:pt x="164" y="224"/>
                </a:lnTo>
                <a:lnTo>
                  <a:pt x="162" y="224"/>
                </a:lnTo>
                <a:lnTo>
                  <a:pt x="160" y="222"/>
                </a:lnTo>
                <a:lnTo>
                  <a:pt x="158" y="222"/>
                </a:lnTo>
                <a:lnTo>
                  <a:pt x="158" y="220"/>
                </a:lnTo>
                <a:lnTo>
                  <a:pt x="156" y="220"/>
                </a:lnTo>
                <a:lnTo>
                  <a:pt x="154" y="218"/>
                </a:lnTo>
                <a:lnTo>
                  <a:pt x="150" y="218"/>
                </a:lnTo>
                <a:lnTo>
                  <a:pt x="146" y="218"/>
                </a:lnTo>
                <a:lnTo>
                  <a:pt x="144" y="218"/>
                </a:lnTo>
                <a:lnTo>
                  <a:pt x="140" y="218"/>
                </a:lnTo>
                <a:lnTo>
                  <a:pt x="136" y="218"/>
                </a:lnTo>
                <a:lnTo>
                  <a:pt x="130" y="218"/>
                </a:lnTo>
                <a:lnTo>
                  <a:pt x="124" y="220"/>
                </a:lnTo>
                <a:lnTo>
                  <a:pt x="110" y="218"/>
                </a:lnTo>
                <a:lnTo>
                  <a:pt x="110" y="214"/>
                </a:lnTo>
                <a:lnTo>
                  <a:pt x="112" y="210"/>
                </a:lnTo>
                <a:lnTo>
                  <a:pt x="112" y="206"/>
                </a:lnTo>
                <a:lnTo>
                  <a:pt x="112" y="200"/>
                </a:lnTo>
                <a:lnTo>
                  <a:pt x="110" y="196"/>
                </a:lnTo>
                <a:lnTo>
                  <a:pt x="108" y="192"/>
                </a:lnTo>
                <a:lnTo>
                  <a:pt x="108" y="186"/>
                </a:lnTo>
                <a:lnTo>
                  <a:pt x="108" y="182"/>
                </a:lnTo>
                <a:lnTo>
                  <a:pt x="108" y="176"/>
                </a:lnTo>
                <a:lnTo>
                  <a:pt x="98" y="176"/>
                </a:lnTo>
                <a:lnTo>
                  <a:pt x="98" y="170"/>
                </a:lnTo>
                <a:lnTo>
                  <a:pt x="84" y="172"/>
                </a:lnTo>
                <a:lnTo>
                  <a:pt x="82" y="176"/>
                </a:lnTo>
                <a:lnTo>
                  <a:pt x="82" y="180"/>
                </a:lnTo>
                <a:lnTo>
                  <a:pt x="82" y="184"/>
                </a:lnTo>
                <a:lnTo>
                  <a:pt x="60" y="182"/>
                </a:lnTo>
                <a:lnTo>
                  <a:pt x="52" y="158"/>
                </a:lnTo>
                <a:lnTo>
                  <a:pt x="48" y="158"/>
                </a:lnTo>
                <a:lnTo>
                  <a:pt x="38" y="158"/>
                </a:lnTo>
                <a:lnTo>
                  <a:pt x="28" y="158"/>
                </a:lnTo>
                <a:lnTo>
                  <a:pt x="20" y="160"/>
                </a:lnTo>
                <a:lnTo>
                  <a:pt x="2" y="162"/>
                </a:lnTo>
                <a:lnTo>
                  <a:pt x="0" y="15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" name="Freeform 473"/>
          <p:cNvSpPr>
            <a:spLocks/>
          </p:cNvSpPr>
          <p:nvPr/>
        </p:nvSpPr>
        <p:spPr bwMode="gray">
          <a:xfrm>
            <a:off x="2794890" y="4469596"/>
            <a:ext cx="356039" cy="209857"/>
          </a:xfrm>
          <a:custGeom>
            <a:avLst/>
            <a:gdLst>
              <a:gd name="T0" fmla="*/ 142 w 194"/>
              <a:gd name="T1" fmla="*/ 2 h 120"/>
              <a:gd name="T2" fmla="*/ 138 w 194"/>
              <a:gd name="T3" fmla="*/ 2 h 120"/>
              <a:gd name="T4" fmla="*/ 132 w 194"/>
              <a:gd name="T5" fmla="*/ 2 h 120"/>
              <a:gd name="T6" fmla="*/ 124 w 194"/>
              <a:gd name="T7" fmla="*/ 4 h 120"/>
              <a:gd name="T8" fmla="*/ 120 w 194"/>
              <a:gd name="T9" fmla="*/ 8 h 120"/>
              <a:gd name="T10" fmla="*/ 118 w 194"/>
              <a:gd name="T11" fmla="*/ 18 h 120"/>
              <a:gd name="T12" fmla="*/ 120 w 194"/>
              <a:gd name="T13" fmla="*/ 22 h 120"/>
              <a:gd name="T14" fmla="*/ 124 w 194"/>
              <a:gd name="T15" fmla="*/ 32 h 120"/>
              <a:gd name="T16" fmla="*/ 128 w 194"/>
              <a:gd name="T17" fmla="*/ 42 h 120"/>
              <a:gd name="T18" fmla="*/ 132 w 194"/>
              <a:gd name="T19" fmla="*/ 48 h 120"/>
              <a:gd name="T20" fmla="*/ 146 w 194"/>
              <a:gd name="T21" fmla="*/ 64 h 120"/>
              <a:gd name="T22" fmla="*/ 130 w 194"/>
              <a:gd name="T23" fmla="*/ 62 h 120"/>
              <a:gd name="T24" fmla="*/ 106 w 194"/>
              <a:gd name="T25" fmla="*/ 38 h 120"/>
              <a:gd name="T26" fmla="*/ 104 w 194"/>
              <a:gd name="T27" fmla="*/ 40 h 120"/>
              <a:gd name="T28" fmla="*/ 100 w 194"/>
              <a:gd name="T29" fmla="*/ 38 h 120"/>
              <a:gd name="T30" fmla="*/ 98 w 194"/>
              <a:gd name="T31" fmla="*/ 32 h 120"/>
              <a:gd name="T32" fmla="*/ 96 w 194"/>
              <a:gd name="T33" fmla="*/ 36 h 120"/>
              <a:gd name="T34" fmla="*/ 92 w 194"/>
              <a:gd name="T35" fmla="*/ 38 h 120"/>
              <a:gd name="T36" fmla="*/ 84 w 194"/>
              <a:gd name="T37" fmla="*/ 38 h 120"/>
              <a:gd name="T38" fmla="*/ 62 w 194"/>
              <a:gd name="T39" fmla="*/ 34 h 120"/>
              <a:gd name="T40" fmla="*/ 54 w 194"/>
              <a:gd name="T41" fmla="*/ 32 h 120"/>
              <a:gd name="T42" fmla="*/ 50 w 194"/>
              <a:gd name="T43" fmla="*/ 30 h 120"/>
              <a:gd name="T44" fmla="*/ 48 w 194"/>
              <a:gd name="T45" fmla="*/ 28 h 120"/>
              <a:gd name="T46" fmla="*/ 46 w 194"/>
              <a:gd name="T47" fmla="*/ 26 h 120"/>
              <a:gd name="T48" fmla="*/ 38 w 194"/>
              <a:gd name="T49" fmla="*/ 26 h 120"/>
              <a:gd name="T50" fmla="*/ 32 w 194"/>
              <a:gd name="T51" fmla="*/ 26 h 120"/>
              <a:gd name="T52" fmla="*/ 22 w 194"/>
              <a:gd name="T53" fmla="*/ 26 h 120"/>
              <a:gd name="T54" fmla="*/ 16 w 194"/>
              <a:gd name="T55" fmla="*/ 28 h 120"/>
              <a:gd name="T56" fmla="*/ 16 w 194"/>
              <a:gd name="T57" fmla="*/ 38 h 120"/>
              <a:gd name="T58" fmla="*/ 14 w 194"/>
              <a:gd name="T59" fmla="*/ 48 h 120"/>
              <a:gd name="T60" fmla="*/ 16 w 194"/>
              <a:gd name="T61" fmla="*/ 54 h 120"/>
              <a:gd name="T62" fmla="*/ 0 w 194"/>
              <a:gd name="T63" fmla="*/ 102 h 120"/>
              <a:gd name="T64" fmla="*/ 2 w 194"/>
              <a:gd name="T65" fmla="*/ 104 h 120"/>
              <a:gd name="T66" fmla="*/ 8 w 194"/>
              <a:gd name="T67" fmla="*/ 112 h 120"/>
              <a:gd name="T68" fmla="*/ 18 w 194"/>
              <a:gd name="T69" fmla="*/ 118 h 120"/>
              <a:gd name="T70" fmla="*/ 24 w 194"/>
              <a:gd name="T71" fmla="*/ 116 h 120"/>
              <a:gd name="T72" fmla="*/ 36 w 194"/>
              <a:gd name="T73" fmla="*/ 116 h 120"/>
              <a:gd name="T74" fmla="*/ 48 w 194"/>
              <a:gd name="T75" fmla="*/ 116 h 120"/>
              <a:gd name="T76" fmla="*/ 60 w 194"/>
              <a:gd name="T77" fmla="*/ 118 h 120"/>
              <a:gd name="T78" fmla="*/ 72 w 194"/>
              <a:gd name="T79" fmla="*/ 120 h 120"/>
              <a:gd name="T80" fmla="*/ 82 w 194"/>
              <a:gd name="T81" fmla="*/ 120 h 120"/>
              <a:gd name="T82" fmla="*/ 102 w 194"/>
              <a:gd name="T83" fmla="*/ 118 h 120"/>
              <a:gd name="T84" fmla="*/ 114 w 194"/>
              <a:gd name="T85" fmla="*/ 104 h 120"/>
              <a:gd name="T86" fmla="*/ 192 w 194"/>
              <a:gd name="T87" fmla="*/ 64 h 120"/>
              <a:gd name="T88" fmla="*/ 194 w 194"/>
              <a:gd name="T89" fmla="*/ 50 h 120"/>
              <a:gd name="T90" fmla="*/ 190 w 194"/>
              <a:gd name="T91" fmla="*/ 34 h 120"/>
              <a:gd name="T92" fmla="*/ 174 w 194"/>
              <a:gd name="T93" fmla="*/ 10 h 120"/>
              <a:gd name="T94" fmla="*/ 142 w 194"/>
              <a:gd name="T95" fmla="*/ 0 h 1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4" h="120">
                <a:moveTo>
                  <a:pt x="142" y="0"/>
                </a:moveTo>
                <a:lnTo>
                  <a:pt x="142" y="2"/>
                </a:lnTo>
                <a:lnTo>
                  <a:pt x="140" y="2"/>
                </a:lnTo>
                <a:lnTo>
                  <a:pt x="138" y="2"/>
                </a:lnTo>
                <a:lnTo>
                  <a:pt x="134" y="2"/>
                </a:lnTo>
                <a:lnTo>
                  <a:pt x="132" y="2"/>
                </a:lnTo>
                <a:lnTo>
                  <a:pt x="128" y="2"/>
                </a:lnTo>
                <a:lnTo>
                  <a:pt x="124" y="4"/>
                </a:lnTo>
                <a:lnTo>
                  <a:pt x="122" y="6"/>
                </a:lnTo>
                <a:lnTo>
                  <a:pt x="120" y="8"/>
                </a:lnTo>
                <a:lnTo>
                  <a:pt x="118" y="12"/>
                </a:lnTo>
                <a:lnTo>
                  <a:pt x="118" y="18"/>
                </a:lnTo>
                <a:lnTo>
                  <a:pt x="120" y="22"/>
                </a:lnTo>
                <a:lnTo>
                  <a:pt x="122" y="26"/>
                </a:lnTo>
                <a:lnTo>
                  <a:pt x="124" y="32"/>
                </a:lnTo>
                <a:lnTo>
                  <a:pt x="126" y="36"/>
                </a:lnTo>
                <a:lnTo>
                  <a:pt x="128" y="42"/>
                </a:lnTo>
                <a:lnTo>
                  <a:pt x="130" y="46"/>
                </a:lnTo>
                <a:lnTo>
                  <a:pt x="132" y="48"/>
                </a:lnTo>
                <a:lnTo>
                  <a:pt x="146" y="50"/>
                </a:lnTo>
                <a:lnTo>
                  <a:pt x="146" y="64"/>
                </a:lnTo>
                <a:lnTo>
                  <a:pt x="142" y="66"/>
                </a:lnTo>
                <a:lnTo>
                  <a:pt x="130" y="62"/>
                </a:lnTo>
                <a:lnTo>
                  <a:pt x="114" y="52"/>
                </a:lnTo>
                <a:lnTo>
                  <a:pt x="106" y="38"/>
                </a:lnTo>
                <a:lnTo>
                  <a:pt x="106" y="40"/>
                </a:lnTo>
                <a:lnTo>
                  <a:pt x="104" y="40"/>
                </a:lnTo>
                <a:lnTo>
                  <a:pt x="102" y="38"/>
                </a:lnTo>
                <a:lnTo>
                  <a:pt x="100" y="38"/>
                </a:lnTo>
                <a:lnTo>
                  <a:pt x="98" y="36"/>
                </a:lnTo>
                <a:lnTo>
                  <a:pt x="98" y="32"/>
                </a:lnTo>
                <a:lnTo>
                  <a:pt x="98" y="34"/>
                </a:lnTo>
                <a:lnTo>
                  <a:pt x="96" y="36"/>
                </a:lnTo>
                <a:lnTo>
                  <a:pt x="96" y="38"/>
                </a:lnTo>
                <a:lnTo>
                  <a:pt x="92" y="38"/>
                </a:lnTo>
                <a:lnTo>
                  <a:pt x="90" y="38"/>
                </a:lnTo>
                <a:lnTo>
                  <a:pt x="84" y="38"/>
                </a:lnTo>
                <a:lnTo>
                  <a:pt x="74" y="36"/>
                </a:lnTo>
                <a:lnTo>
                  <a:pt x="62" y="34"/>
                </a:lnTo>
                <a:lnTo>
                  <a:pt x="56" y="32"/>
                </a:lnTo>
                <a:lnTo>
                  <a:pt x="54" y="32"/>
                </a:lnTo>
                <a:lnTo>
                  <a:pt x="52" y="30"/>
                </a:lnTo>
                <a:lnTo>
                  <a:pt x="50" y="30"/>
                </a:lnTo>
                <a:lnTo>
                  <a:pt x="50" y="28"/>
                </a:lnTo>
                <a:lnTo>
                  <a:pt x="48" y="28"/>
                </a:lnTo>
                <a:lnTo>
                  <a:pt x="46" y="26"/>
                </a:lnTo>
                <a:lnTo>
                  <a:pt x="42" y="26"/>
                </a:lnTo>
                <a:lnTo>
                  <a:pt x="38" y="26"/>
                </a:ln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2" y="26"/>
                </a:lnTo>
                <a:lnTo>
                  <a:pt x="16" y="28"/>
                </a:lnTo>
                <a:lnTo>
                  <a:pt x="16" y="32"/>
                </a:lnTo>
                <a:lnTo>
                  <a:pt x="16" y="38"/>
                </a:lnTo>
                <a:lnTo>
                  <a:pt x="14" y="42"/>
                </a:lnTo>
                <a:lnTo>
                  <a:pt x="14" y="48"/>
                </a:lnTo>
                <a:lnTo>
                  <a:pt x="16" y="52"/>
                </a:lnTo>
                <a:lnTo>
                  <a:pt x="16" y="54"/>
                </a:lnTo>
                <a:lnTo>
                  <a:pt x="0" y="56"/>
                </a:lnTo>
                <a:lnTo>
                  <a:pt x="0" y="102"/>
                </a:lnTo>
                <a:lnTo>
                  <a:pt x="2" y="104"/>
                </a:lnTo>
                <a:lnTo>
                  <a:pt x="4" y="108"/>
                </a:lnTo>
                <a:lnTo>
                  <a:pt x="8" y="112"/>
                </a:lnTo>
                <a:lnTo>
                  <a:pt x="12" y="114"/>
                </a:lnTo>
                <a:lnTo>
                  <a:pt x="18" y="118"/>
                </a:lnTo>
                <a:lnTo>
                  <a:pt x="20" y="118"/>
                </a:lnTo>
                <a:lnTo>
                  <a:pt x="24" y="116"/>
                </a:lnTo>
                <a:lnTo>
                  <a:pt x="30" y="116"/>
                </a:lnTo>
                <a:lnTo>
                  <a:pt x="36" y="116"/>
                </a:lnTo>
                <a:lnTo>
                  <a:pt x="46" y="116"/>
                </a:lnTo>
                <a:lnTo>
                  <a:pt x="48" y="116"/>
                </a:lnTo>
                <a:lnTo>
                  <a:pt x="54" y="116"/>
                </a:lnTo>
                <a:lnTo>
                  <a:pt x="60" y="118"/>
                </a:lnTo>
                <a:lnTo>
                  <a:pt x="66" y="118"/>
                </a:lnTo>
                <a:lnTo>
                  <a:pt x="72" y="120"/>
                </a:lnTo>
                <a:lnTo>
                  <a:pt x="78" y="120"/>
                </a:lnTo>
                <a:lnTo>
                  <a:pt x="82" y="120"/>
                </a:lnTo>
                <a:lnTo>
                  <a:pt x="90" y="120"/>
                </a:lnTo>
                <a:lnTo>
                  <a:pt x="102" y="118"/>
                </a:lnTo>
                <a:lnTo>
                  <a:pt x="110" y="114"/>
                </a:lnTo>
                <a:lnTo>
                  <a:pt x="114" y="104"/>
                </a:lnTo>
                <a:lnTo>
                  <a:pt x="192" y="88"/>
                </a:lnTo>
                <a:lnTo>
                  <a:pt x="192" y="64"/>
                </a:lnTo>
                <a:lnTo>
                  <a:pt x="190" y="56"/>
                </a:lnTo>
                <a:lnTo>
                  <a:pt x="194" y="50"/>
                </a:lnTo>
                <a:lnTo>
                  <a:pt x="194" y="46"/>
                </a:lnTo>
                <a:lnTo>
                  <a:pt x="190" y="34"/>
                </a:lnTo>
                <a:lnTo>
                  <a:pt x="184" y="20"/>
                </a:lnTo>
                <a:lnTo>
                  <a:pt x="174" y="10"/>
                </a:lnTo>
                <a:lnTo>
                  <a:pt x="160" y="4"/>
                </a:lnTo>
                <a:lnTo>
                  <a:pt x="142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Freeform 474"/>
          <p:cNvSpPr>
            <a:spLocks/>
          </p:cNvSpPr>
          <p:nvPr/>
        </p:nvSpPr>
        <p:spPr bwMode="gray">
          <a:xfrm>
            <a:off x="2585672" y="4658468"/>
            <a:ext cx="352368" cy="290303"/>
          </a:xfrm>
          <a:custGeom>
            <a:avLst/>
            <a:gdLst>
              <a:gd name="T0" fmla="*/ 130 w 192"/>
              <a:gd name="T1" fmla="*/ 10 h 166"/>
              <a:gd name="T2" fmla="*/ 122 w 192"/>
              <a:gd name="T3" fmla="*/ 10 h 166"/>
              <a:gd name="T4" fmla="*/ 112 w 192"/>
              <a:gd name="T5" fmla="*/ 12 h 166"/>
              <a:gd name="T6" fmla="*/ 104 w 192"/>
              <a:gd name="T7" fmla="*/ 14 h 166"/>
              <a:gd name="T8" fmla="*/ 98 w 192"/>
              <a:gd name="T9" fmla="*/ 14 h 166"/>
              <a:gd name="T10" fmla="*/ 88 w 192"/>
              <a:gd name="T11" fmla="*/ 12 h 166"/>
              <a:gd name="T12" fmla="*/ 80 w 192"/>
              <a:gd name="T13" fmla="*/ 10 h 166"/>
              <a:gd name="T14" fmla="*/ 34 w 192"/>
              <a:gd name="T15" fmla="*/ 8 h 166"/>
              <a:gd name="T16" fmla="*/ 30 w 192"/>
              <a:gd name="T17" fmla="*/ 8 h 166"/>
              <a:gd name="T18" fmla="*/ 24 w 192"/>
              <a:gd name="T19" fmla="*/ 6 h 166"/>
              <a:gd name="T20" fmla="*/ 20 w 192"/>
              <a:gd name="T21" fmla="*/ 2 h 166"/>
              <a:gd name="T22" fmla="*/ 14 w 192"/>
              <a:gd name="T23" fmla="*/ 0 h 166"/>
              <a:gd name="T24" fmla="*/ 2 w 192"/>
              <a:gd name="T25" fmla="*/ 2 h 166"/>
              <a:gd name="T26" fmla="*/ 2 w 192"/>
              <a:gd name="T27" fmla="*/ 12 h 166"/>
              <a:gd name="T28" fmla="*/ 12 w 192"/>
              <a:gd name="T29" fmla="*/ 32 h 166"/>
              <a:gd name="T30" fmla="*/ 18 w 192"/>
              <a:gd name="T31" fmla="*/ 54 h 166"/>
              <a:gd name="T32" fmla="*/ 24 w 192"/>
              <a:gd name="T33" fmla="*/ 72 h 166"/>
              <a:gd name="T34" fmla="*/ 34 w 192"/>
              <a:gd name="T35" fmla="*/ 110 h 166"/>
              <a:gd name="T36" fmla="*/ 46 w 192"/>
              <a:gd name="T37" fmla="*/ 136 h 166"/>
              <a:gd name="T38" fmla="*/ 48 w 192"/>
              <a:gd name="T39" fmla="*/ 140 h 166"/>
              <a:gd name="T40" fmla="*/ 52 w 192"/>
              <a:gd name="T41" fmla="*/ 148 h 166"/>
              <a:gd name="T42" fmla="*/ 58 w 192"/>
              <a:gd name="T43" fmla="*/ 158 h 166"/>
              <a:gd name="T44" fmla="*/ 60 w 192"/>
              <a:gd name="T45" fmla="*/ 164 h 166"/>
              <a:gd name="T46" fmla="*/ 72 w 192"/>
              <a:gd name="T47" fmla="*/ 160 h 166"/>
              <a:gd name="T48" fmla="*/ 74 w 192"/>
              <a:gd name="T49" fmla="*/ 156 h 166"/>
              <a:gd name="T50" fmla="*/ 76 w 192"/>
              <a:gd name="T51" fmla="*/ 152 h 166"/>
              <a:gd name="T52" fmla="*/ 78 w 192"/>
              <a:gd name="T53" fmla="*/ 150 h 166"/>
              <a:gd name="T54" fmla="*/ 82 w 192"/>
              <a:gd name="T55" fmla="*/ 152 h 166"/>
              <a:gd name="T56" fmla="*/ 82 w 192"/>
              <a:gd name="T57" fmla="*/ 156 h 166"/>
              <a:gd name="T58" fmla="*/ 82 w 192"/>
              <a:gd name="T59" fmla="*/ 162 h 166"/>
              <a:gd name="T60" fmla="*/ 86 w 192"/>
              <a:gd name="T61" fmla="*/ 164 h 166"/>
              <a:gd name="T62" fmla="*/ 94 w 192"/>
              <a:gd name="T63" fmla="*/ 164 h 166"/>
              <a:gd name="T64" fmla="*/ 104 w 192"/>
              <a:gd name="T65" fmla="*/ 166 h 166"/>
              <a:gd name="T66" fmla="*/ 112 w 192"/>
              <a:gd name="T67" fmla="*/ 162 h 166"/>
              <a:gd name="T68" fmla="*/ 114 w 192"/>
              <a:gd name="T69" fmla="*/ 60 h 166"/>
              <a:gd name="T70" fmla="*/ 128 w 192"/>
              <a:gd name="T71" fmla="*/ 16 h 166"/>
              <a:gd name="T72" fmla="*/ 144 w 192"/>
              <a:gd name="T73" fmla="*/ 16 h 166"/>
              <a:gd name="T74" fmla="*/ 164 w 192"/>
              <a:gd name="T75" fmla="*/ 16 h 166"/>
              <a:gd name="T76" fmla="*/ 168 w 192"/>
              <a:gd name="T77" fmla="*/ 18 h 166"/>
              <a:gd name="T78" fmla="*/ 170 w 192"/>
              <a:gd name="T79" fmla="*/ 22 h 166"/>
              <a:gd name="T80" fmla="*/ 172 w 192"/>
              <a:gd name="T81" fmla="*/ 20 h 166"/>
              <a:gd name="T82" fmla="*/ 182 w 192"/>
              <a:gd name="T83" fmla="*/ 16 h 166"/>
              <a:gd name="T84" fmla="*/ 190 w 192"/>
              <a:gd name="T85" fmla="*/ 12 h 166"/>
              <a:gd name="T86" fmla="*/ 188 w 192"/>
              <a:gd name="T87" fmla="*/ 12 h 166"/>
              <a:gd name="T88" fmla="*/ 166 w 192"/>
              <a:gd name="T89" fmla="*/ 8 h 166"/>
              <a:gd name="T90" fmla="*/ 132 w 192"/>
              <a:gd name="T91" fmla="*/ 10 h 1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2" h="166">
                <a:moveTo>
                  <a:pt x="132" y="10"/>
                </a:moveTo>
                <a:lnTo>
                  <a:pt x="130" y="10"/>
                </a:lnTo>
                <a:lnTo>
                  <a:pt x="128" y="10"/>
                </a:lnTo>
                <a:lnTo>
                  <a:pt x="122" y="10"/>
                </a:lnTo>
                <a:lnTo>
                  <a:pt x="118" y="12"/>
                </a:lnTo>
                <a:lnTo>
                  <a:pt x="112" y="12"/>
                </a:lnTo>
                <a:lnTo>
                  <a:pt x="106" y="14"/>
                </a:lnTo>
                <a:lnTo>
                  <a:pt x="104" y="14"/>
                </a:lnTo>
                <a:lnTo>
                  <a:pt x="102" y="14"/>
                </a:lnTo>
                <a:lnTo>
                  <a:pt x="98" y="14"/>
                </a:lnTo>
                <a:lnTo>
                  <a:pt x="94" y="14"/>
                </a:lnTo>
                <a:lnTo>
                  <a:pt x="88" y="12"/>
                </a:lnTo>
                <a:lnTo>
                  <a:pt x="84" y="12"/>
                </a:lnTo>
                <a:lnTo>
                  <a:pt x="80" y="10"/>
                </a:lnTo>
                <a:lnTo>
                  <a:pt x="76" y="8"/>
                </a:lnTo>
                <a:lnTo>
                  <a:pt x="34" y="8"/>
                </a:lnTo>
                <a:lnTo>
                  <a:pt x="32" y="8"/>
                </a:lnTo>
                <a:lnTo>
                  <a:pt x="30" y="8"/>
                </a:lnTo>
                <a:lnTo>
                  <a:pt x="26" y="8"/>
                </a:lnTo>
                <a:lnTo>
                  <a:pt x="24" y="6"/>
                </a:lnTo>
                <a:lnTo>
                  <a:pt x="20" y="2"/>
                </a:lnTo>
                <a:lnTo>
                  <a:pt x="18" y="0"/>
                </a:lnTo>
                <a:lnTo>
                  <a:pt x="14" y="0"/>
                </a:lnTo>
                <a:lnTo>
                  <a:pt x="8" y="0"/>
                </a:lnTo>
                <a:lnTo>
                  <a:pt x="2" y="2"/>
                </a:lnTo>
                <a:lnTo>
                  <a:pt x="0" y="10"/>
                </a:lnTo>
                <a:lnTo>
                  <a:pt x="2" y="12"/>
                </a:lnTo>
                <a:lnTo>
                  <a:pt x="6" y="20"/>
                </a:lnTo>
                <a:lnTo>
                  <a:pt x="12" y="32"/>
                </a:lnTo>
                <a:lnTo>
                  <a:pt x="16" y="42"/>
                </a:lnTo>
                <a:lnTo>
                  <a:pt x="18" y="54"/>
                </a:lnTo>
                <a:lnTo>
                  <a:pt x="20" y="58"/>
                </a:lnTo>
                <a:lnTo>
                  <a:pt x="24" y="72"/>
                </a:lnTo>
                <a:lnTo>
                  <a:pt x="28" y="90"/>
                </a:lnTo>
                <a:lnTo>
                  <a:pt x="34" y="110"/>
                </a:lnTo>
                <a:lnTo>
                  <a:pt x="42" y="126"/>
                </a:lnTo>
                <a:lnTo>
                  <a:pt x="46" y="136"/>
                </a:lnTo>
                <a:lnTo>
                  <a:pt x="48" y="136"/>
                </a:lnTo>
                <a:lnTo>
                  <a:pt x="48" y="140"/>
                </a:lnTo>
                <a:lnTo>
                  <a:pt x="50" y="144"/>
                </a:lnTo>
                <a:lnTo>
                  <a:pt x="52" y="148"/>
                </a:lnTo>
                <a:lnTo>
                  <a:pt x="56" y="152"/>
                </a:lnTo>
                <a:lnTo>
                  <a:pt x="58" y="158"/>
                </a:lnTo>
                <a:lnTo>
                  <a:pt x="60" y="162"/>
                </a:lnTo>
                <a:lnTo>
                  <a:pt x="60" y="164"/>
                </a:lnTo>
                <a:lnTo>
                  <a:pt x="72" y="160"/>
                </a:lnTo>
                <a:lnTo>
                  <a:pt x="74" y="158"/>
                </a:lnTo>
                <a:lnTo>
                  <a:pt x="74" y="156"/>
                </a:lnTo>
                <a:lnTo>
                  <a:pt x="76" y="154"/>
                </a:lnTo>
                <a:lnTo>
                  <a:pt x="76" y="152"/>
                </a:lnTo>
                <a:lnTo>
                  <a:pt x="78" y="150"/>
                </a:lnTo>
                <a:lnTo>
                  <a:pt x="80" y="152"/>
                </a:lnTo>
                <a:lnTo>
                  <a:pt x="82" y="152"/>
                </a:lnTo>
                <a:lnTo>
                  <a:pt x="82" y="154"/>
                </a:lnTo>
                <a:lnTo>
                  <a:pt x="82" y="156"/>
                </a:lnTo>
                <a:lnTo>
                  <a:pt x="82" y="160"/>
                </a:lnTo>
                <a:lnTo>
                  <a:pt x="82" y="162"/>
                </a:lnTo>
                <a:lnTo>
                  <a:pt x="84" y="164"/>
                </a:lnTo>
                <a:lnTo>
                  <a:pt x="86" y="164"/>
                </a:lnTo>
                <a:lnTo>
                  <a:pt x="88" y="164"/>
                </a:lnTo>
                <a:lnTo>
                  <a:pt x="94" y="164"/>
                </a:lnTo>
                <a:lnTo>
                  <a:pt x="98" y="166"/>
                </a:lnTo>
                <a:lnTo>
                  <a:pt x="104" y="166"/>
                </a:lnTo>
                <a:lnTo>
                  <a:pt x="108" y="164"/>
                </a:lnTo>
                <a:lnTo>
                  <a:pt x="112" y="162"/>
                </a:lnTo>
                <a:lnTo>
                  <a:pt x="114" y="160"/>
                </a:lnTo>
                <a:lnTo>
                  <a:pt x="114" y="60"/>
                </a:lnTo>
                <a:lnTo>
                  <a:pt x="128" y="60"/>
                </a:lnTo>
                <a:lnTo>
                  <a:pt x="128" y="16"/>
                </a:lnTo>
                <a:lnTo>
                  <a:pt x="132" y="16"/>
                </a:lnTo>
                <a:lnTo>
                  <a:pt x="144" y="16"/>
                </a:lnTo>
                <a:lnTo>
                  <a:pt x="156" y="14"/>
                </a:lnTo>
                <a:lnTo>
                  <a:pt x="164" y="16"/>
                </a:lnTo>
                <a:lnTo>
                  <a:pt x="168" y="18"/>
                </a:lnTo>
                <a:lnTo>
                  <a:pt x="168" y="20"/>
                </a:lnTo>
                <a:lnTo>
                  <a:pt x="170" y="22"/>
                </a:lnTo>
                <a:lnTo>
                  <a:pt x="172" y="20"/>
                </a:lnTo>
                <a:lnTo>
                  <a:pt x="176" y="18"/>
                </a:lnTo>
                <a:lnTo>
                  <a:pt x="182" y="16"/>
                </a:lnTo>
                <a:lnTo>
                  <a:pt x="186" y="14"/>
                </a:lnTo>
                <a:lnTo>
                  <a:pt x="190" y="12"/>
                </a:lnTo>
                <a:lnTo>
                  <a:pt x="192" y="12"/>
                </a:lnTo>
                <a:lnTo>
                  <a:pt x="188" y="12"/>
                </a:lnTo>
                <a:lnTo>
                  <a:pt x="178" y="10"/>
                </a:lnTo>
                <a:lnTo>
                  <a:pt x="166" y="8"/>
                </a:lnTo>
                <a:lnTo>
                  <a:pt x="156" y="8"/>
                </a:lnTo>
                <a:lnTo>
                  <a:pt x="132" y="1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Freeform 475"/>
          <p:cNvSpPr>
            <a:spLocks/>
          </p:cNvSpPr>
          <p:nvPr/>
        </p:nvSpPr>
        <p:spPr bwMode="gray">
          <a:xfrm>
            <a:off x="2794890" y="4682951"/>
            <a:ext cx="220230" cy="241336"/>
          </a:xfrm>
          <a:custGeom>
            <a:avLst/>
            <a:gdLst>
              <a:gd name="T0" fmla="*/ 98 w 120"/>
              <a:gd name="T1" fmla="*/ 48 h 138"/>
              <a:gd name="T2" fmla="*/ 98 w 120"/>
              <a:gd name="T3" fmla="*/ 44 h 138"/>
              <a:gd name="T4" fmla="*/ 96 w 120"/>
              <a:gd name="T5" fmla="*/ 38 h 138"/>
              <a:gd name="T6" fmla="*/ 90 w 120"/>
              <a:gd name="T7" fmla="*/ 32 h 138"/>
              <a:gd name="T8" fmla="*/ 88 w 120"/>
              <a:gd name="T9" fmla="*/ 28 h 138"/>
              <a:gd name="T10" fmla="*/ 84 w 120"/>
              <a:gd name="T11" fmla="*/ 22 h 138"/>
              <a:gd name="T12" fmla="*/ 80 w 120"/>
              <a:gd name="T13" fmla="*/ 10 h 138"/>
              <a:gd name="T14" fmla="*/ 78 w 120"/>
              <a:gd name="T15" fmla="*/ 0 h 138"/>
              <a:gd name="T16" fmla="*/ 76 w 120"/>
              <a:gd name="T17" fmla="*/ 0 h 138"/>
              <a:gd name="T18" fmla="*/ 68 w 120"/>
              <a:gd name="T19" fmla="*/ 2 h 138"/>
              <a:gd name="T20" fmla="*/ 60 w 120"/>
              <a:gd name="T21" fmla="*/ 6 h 138"/>
              <a:gd name="T22" fmla="*/ 56 w 120"/>
              <a:gd name="T23" fmla="*/ 10 h 138"/>
              <a:gd name="T24" fmla="*/ 46 w 120"/>
              <a:gd name="T25" fmla="*/ 2 h 138"/>
              <a:gd name="T26" fmla="*/ 26 w 120"/>
              <a:gd name="T27" fmla="*/ 2 h 138"/>
              <a:gd name="T28" fmla="*/ 14 w 120"/>
              <a:gd name="T29" fmla="*/ 4 h 138"/>
              <a:gd name="T30" fmla="*/ 0 w 120"/>
              <a:gd name="T31" fmla="*/ 48 h 138"/>
              <a:gd name="T32" fmla="*/ 2 w 120"/>
              <a:gd name="T33" fmla="*/ 102 h 138"/>
              <a:gd name="T34" fmla="*/ 6 w 120"/>
              <a:gd name="T35" fmla="*/ 104 h 138"/>
              <a:gd name="T36" fmla="*/ 12 w 120"/>
              <a:gd name="T37" fmla="*/ 112 h 138"/>
              <a:gd name="T38" fmla="*/ 12 w 120"/>
              <a:gd name="T39" fmla="*/ 126 h 138"/>
              <a:gd name="T40" fmla="*/ 10 w 120"/>
              <a:gd name="T41" fmla="*/ 128 h 138"/>
              <a:gd name="T42" fmla="*/ 8 w 120"/>
              <a:gd name="T43" fmla="*/ 134 h 138"/>
              <a:gd name="T44" fmla="*/ 12 w 120"/>
              <a:gd name="T45" fmla="*/ 138 h 138"/>
              <a:gd name="T46" fmla="*/ 20 w 120"/>
              <a:gd name="T47" fmla="*/ 136 h 138"/>
              <a:gd name="T48" fmla="*/ 32 w 120"/>
              <a:gd name="T49" fmla="*/ 130 h 138"/>
              <a:gd name="T50" fmla="*/ 40 w 120"/>
              <a:gd name="T51" fmla="*/ 124 h 138"/>
              <a:gd name="T52" fmla="*/ 42 w 120"/>
              <a:gd name="T53" fmla="*/ 118 h 138"/>
              <a:gd name="T54" fmla="*/ 44 w 120"/>
              <a:gd name="T55" fmla="*/ 112 h 138"/>
              <a:gd name="T56" fmla="*/ 46 w 120"/>
              <a:gd name="T57" fmla="*/ 110 h 138"/>
              <a:gd name="T58" fmla="*/ 52 w 120"/>
              <a:gd name="T59" fmla="*/ 108 h 138"/>
              <a:gd name="T60" fmla="*/ 60 w 120"/>
              <a:gd name="T61" fmla="*/ 110 h 138"/>
              <a:gd name="T62" fmla="*/ 64 w 120"/>
              <a:gd name="T63" fmla="*/ 114 h 138"/>
              <a:gd name="T64" fmla="*/ 70 w 120"/>
              <a:gd name="T65" fmla="*/ 116 h 138"/>
              <a:gd name="T66" fmla="*/ 74 w 120"/>
              <a:gd name="T67" fmla="*/ 114 h 138"/>
              <a:gd name="T68" fmla="*/ 76 w 120"/>
              <a:gd name="T69" fmla="*/ 106 h 138"/>
              <a:gd name="T70" fmla="*/ 82 w 120"/>
              <a:gd name="T71" fmla="*/ 98 h 138"/>
              <a:gd name="T72" fmla="*/ 90 w 120"/>
              <a:gd name="T73" fmla="*/ 90 h 138"/>
              <a:gd name="T74" fmla="*/ 94 w 120"/>
              <a:gd name="T75" fmla="*/ 88 h 138"/>
              <a:gd name="T76" fmla="*/ 104 w 120"/>
              <a:gd name="T77" fmla="*/ 84 h 138"/>
              <a:gd name="T78" fmla="*/ 108 w 120"/>
              <a:gd name="T79" fmla="*/ 80 h 138"/>
              <a:gd name="T80" fmla="*/ 112 w 120"/>
              <a:gd name="T81" fmla="*/ 78 h 138"/>
              <a:gd name="T82" fmla="*/ 118 w 120"/>
              <a:gd name="T83" fmla="*/ 72 h 138"/>
              <a:gd name="T84" fmla="*/ 120 w 120"/>
              <a:gd name="T85" fmla="*/ 68 h 138"/>
              <a:gd name="T86" fmla="*/ 116 w 120"/>
              <a:gd name="T87" fmla="*/ 62 h 138"/>
              <a:gd name="T88" fmla="*/ 112 w 120"/>
              <a:gd name="T89" fmla="*/ 60 h 138"/>
              <a:gd name="T90" fmla="*/ 110 w 120"/>
              <a:gd name="T91" fmla="*/ 60 h 138"/>
              <a:gd name="T92" fmla="*/ 106 w 120"/>
              <a:gd name="T93" fmla="*/ 56 h 138"/>
              <a:gd name="T94" fmla="*/ 102 w 120"/>
              <a:gd name="T95" fmla="*/ 48 h 1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0" h="138">
                <a:moveTo>
                  <a:pt x="102" y="48"/>
                </a:moveTo>
                <a:lnTo>
                  <a:pt x="98" y="48"/>
                </a:lnTo>
                <a:lnTo>
                  <a:pt x="100" y="46"/>
                </a:lnTo>
                <a:lnTo>
                  <a:pt x="98" y="44"/>
                </a:lnTo>
                <a:lnTo>
                  <a:pt x="98" y="40"/>
                </a:lnTo>
                <a:lnTo>
                  <a:pt x="96" y="38"/>
                </a:lnTo>
                <a:lnTo>
                  <a:pt x="92" y="34"/>
                </a:lnTo>
                <a:lnTo>
                  <a:pt x="90" y="32"/>
                </a:lnTo>
                <a:lnTo>
                  <a:pt x="90" y="30"/>
                </a:lnTo>
                <a:lnTo>
                  <a:pt x="88" y="28"/>
                </a:lnTo>
                <a:lnTo>
                  <a:pt x="86" y="26"/>
                </a:lnTo>
                <a:lnTo>
                  <a:pt x="84" y="22"/>
                </a:lnTo>
                <a:lnTo>
                  <a:pt x="82" y="16"/>
                </a:lnTo>
                <a:lnTo>
                  <a:pt x="80" y="10"/>
                </a:lnTo>
                <a:lnTo>
                  <a:pt x="80" y="4"/>
                </a:lnTo>
                <a:lnTo>
                  <a:pt x="78" y="0"/>
                </a:lnTo>
                <a:lnTo>
                  <a:pt x="76" y="0"/>
                </a:lnTo>
                <a:lnTo>
                  <a:pt x="72" y="0"/>
                </a:lnTo>
                <a:lnTo>
                  <a:pt x="68" y="2"/>
                </a:lnTo>
                <a:lnTo>
                  <a:pt x="64" y="4"/>
                </a:lnTo>
                <a:lnTo>
                  <a:pt x="60" y="6"/>
                </a:lnTo>
                <a:lnTo>
                  <a:pt x="56" y="8"/>
                </a:lnTo>
                <a:lnTo>
                  <a:pt x="56" y="10"/>
                </a:lnTo>
                <a:lnTo>
                  <a:pt x="52" y="4"/>
                </a:lnTo>
                <a:lnTo>
                  <a:pt x="46" y="2"/>
                </a:lnTo>
                <a:lnTo>
                  <a:pt x="36" y="0"/>
                </a:lnTo>
                <a:lnTo>
                  <a:pt x="26" y="2"/>
                </a:lnTo>
                <a:lnTo>
                  <a:pt x="18" y="2"/>
                </a:lnTo>
                <a:lnTo>
                  <a:pt x="14" y="4"/>
                </a:lnTo>
                <a:lnTo>
                  <a:pt x="14" y="46"/>
                </a:lnTo>
                <a:lnTo>
                  <a:pt x="0" y="48"/>
                </a:lnTo>
                <a:lnTo>
                  <a:pt x="0" y="100"/>
                </a:lnTo>
                <a:lnTo>
                  <a:pt x="2" y="102"/>
                </a:lnTo>
                <a:lnTo>
                  <a:pt x="4" y="102"/>
                </a:lnTo>
                <a:lnTo>
                  <a:pt x="6" y="104"/>
                </a:lnTo>
                <a:lnTo>
                  <a:pt x="10" y="108"/>
                </a:lnTo>
                <a:lnTo>
                  <a:pt x="12" y="112"/>
                </a:lnTo>
                <a:lnTo>
                  <a:pt x="14" y="118"/>
                </a:lnTo>
                <a:lnTo>
                  <a:pt x="12" y="126"/>
                </a:lnTo>
                <a:lnTo>
                  <a:pt x="10" y="128"/>
                </a:lnTo>
                <a:lnTo>
                  <a:pt x="8" y="130"/>
                </a:lnTo>
                <a:lnTo>
                  <a:pt x="8" y="134"/>
                </a:lnTo>
                <a:lnTo>
                  <a:pt x="10" y="136"/>
                </a:lnTo>
                <a:lnTo>
                  <a:pt x="12" y="138"/>
                </a:lnTo>
                <a:lnTo>
                  <a:pt x="16" y="138"/>
                </a:lnTo>
                <a:lnTo>
                  <a:pt x="20" y="136"/>
                </a:lnTo>
                <a:lnTo>
                  <a:pt x="26" y="134"/>
                </a:lnTo>
                <a:lnTo>
                  <a:pt x="32" y="130"/>
                </a:lnTo>
                <a:lnTo>
                  <a:pt x="38" y="124"/>
                </a:lnTo>
                <a:lnTo>
                  <a:pt x="40" y="124"/>
                </a:lnTo>
                <a:lnTo>
                  <a:pt x="40" y="122"/>
                </a:lnTo>
                <a:lnTo>
                  <a:pt x="42" y="118"/>
                </a:lnTo>
                <a:lnTo>
                  <a:pt x="44" y="116"/>
                </a:lnTo>
                <a:lnTo>
                  <a:pt x="44" y="112"/>
                </a:lnTo>
                <a:lnTo>
                  <a:pt x="46" y="110"/>
                </a:lnTo>
                <a:lnTo>
                  <a:pt x="50" y="110"/>
                </a:lnTo>
                <a:lnTo>
                  <a:pt x="52" y="108"/>
                </a:lnTo>
                <a:lnTo>
                  <a:pt x="56" y="108"/>
                </a:lnTo>
                <a:lnTo>
                  <a:pt x="60" y="110"/>
                </a:lnTo>
                <a:lnTo>
                  <a:pt x="64" y="114"/>
                </a:lnTo>
                <a:lnTo>
                  <a:pt x="68" y="116"/>
                </a:lnTo>
                <a:lnTo>
                  <a:pt x="70" y="116"/>
                </a:lnTo>
                <a:lnTo>
                  <a:pt x="74" y="116"/>
                </a:lnTo>
                <a:lnTo>
                  <a:pt x="74" y="114"/>
                </a:lnTo>
                <a:lnTo>
                  <a:pt x="74" y="112"/>
                </a:lnTo>
                <a:lnTo>
                  <a:pt x="76" y="106"/>
                </a:lnTo>
                <a:lnTo>
                  <a:pt x="80" y="102"/>
                </a:lnTo>
                <a:lnTo>
                  <a:pt x="82" y="98"/>
                </a:lnTo>
                <a:lnTo>
                  <a:pt x="86" y="94"/>
                </a:lnTo>
                <a:lnTo>
                  <a:pt x="90" y="90"/>
                </a:lnTo>
                <a:lnTo>
                  <a:pt x="94" y="88"/>
                </a:lnTo>
                <a:lnTo>
                  <a:pt x="98" y="86"/>
                </a:lnTo>
                <a:lnTo>
                  <a:pt x="104" y="84"/>
                </a:lnTo>
                <a:lnTo>
                  <a:pt x="106" y="82"/>
                </a:lnTo>
                <a:lnTo>
                  <a:pt x="108" y="80"/>
                </a:lnTo>
                <a:lnTo>
                  <a:pt x="110" y="78"/>
                </a:lnTo>
                <a:lnTo>
                  <a:pt x="112" y="78"/>
                </a:lnTo>
                <a:lnTo>
                  <a:pt x="116" y="76"/>
                </a:lnTo>
                <a:lnTo>
                  <a:pt x="118" y="72"/>
                </a:lnTo>
                <a:lnTo>
                  <a:pt x="120" y="70"/>
                </a:lnTo>
                <a:lnTo>
                  <a:pt x="120" y="68"/>
                </a:lnTo>
                <a:lnTo>
                  <a:pt x="120" y="66"/>
                </a:lnTo>
                <a:lnTo>
                  <a:pt x="116" y="62"/>
                </a:lnTo>
                <a:lnTo>
                  <a:pt x="112" y="60"/>
                </a:lnTo>
                <a:lnTo>
                  <a:pt x="110" y="60"/>
                </a:lnTo>
                <a:lnTo>
                  <a:pt x="108" y="58"/>
                </a:lnTo>
                <a:lnTo>
                  <a:pt x="106" y="56"/>
                </a:lnTo>
                <a:lnTo>
                  <a:pt x="104" y="54"/>
                </a:lnTo>
                <a:lnTo>
                  <a:pt x="102" y="4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Freeform 476"/>
          <p:cNvSpPr>
            <a:spLocks/>
          </p:cNvSpPr>
          <p:nvPr/>
        </p:nvSpPr>
        <p:spPr bwMode="gray">
          <a:xfrm>
            <a:off x="3305091" y="3990422"/>
            <a:ext cx="212889" cy="286805"/>
          </a:xfrm>
          <a:custGeom>
            <a:avLst/>
            <a:gdLst>
              <a:gd name="T0" fmla="*/ 4 w 116"/>
              <a:gd name="T1" fmla="*/ 164 h 164"/>
              <a:gd name="T2" fmla="*/ 28 w 116"/>
              <a:gd name="T3" fmla="*/ 148 h 164"/>
              <a:gd name="T4" fmla="*/ 32 w 116"/>
              <a:gd name="T5" fmla="*/ 144 h 164"/>
              <a:gd name="T6" fmla="*/ 38 w 116"/>
              <a:gd name="T7" fmla="*/ 136 h 164"/>
              <a:gd name="T8" fmla="*/ 50 w 116"/>
              <a:gd name="T9" fmla="*/ 126 h 164"/>
              <a:gd name="T10" fmla="*/ 62 w 116"/>
              <a:gd name="T11" fmla="*/ 112 h 164"/>
              <a:gd name="T12" fmla="*/ 72 w 116"/>
              <a:gd name="T13" fmla="*/ 98 h 164"/>
              <a:gd name="T14" fmla="*/ 82 w 116"/>
              <a:gd name="T15" fmla="*/ 84 h 164"/>
              <a:gd name="T16" fmla="*/ 92 w 116"/>
              <a:gd name="T17" fmla="*/ 66 h 164"/>
              <a:gd name="T18" fmla="*/ 100 w 116"/>
              <a:gd name="T19" fmla="*/ 50 h 164"/>
              <a:gd name="T20" fmla="*/ 106 w 116"/>
              <a:gd name="T21" fmla="*/ 36 h 164"/>
              <a:gd name="T22" fmla="*/ 108 w 116"/>
              <a:gd name="T23" fmla="*/ 32 h 164"/>
              <a:gd name="T24" fmla="*/ 116 w 116"/>
              <a:gd name="T25" fmla="*/ 18 h 164"/>
              <a:gd name="T26" fmla="*/ 116 w 116"/>
              <a:gd name="T27" fmla="*/ 0 h 164"/>
              <a:gd name="T28" fmla="*/ 108 w 116"/>
              <a:gd name="T29" fmla="*/ 0 h 164"/>
              <a:gd name="T30" fmla="*/ 108 w 116"/>
              <a:gd name="T31" fmla="*/ 0 h 164"/>
              <a:gd name="T32" fmla="*/ 106 w 116"/>
              <a:gd name="T33" fmla="*/ 2 h 164"/>
              <a:gd name="T34" fmla="*/ 102 w 116"/>
              <a:gd name="T35" fmla="*/ 2 h 164"/>
              <a:gd name="T36" fmla="*/ 98 w 116"/>
              <a:gd name="T37" fmla="*/ 4 h 164"/>
              <a:gd name="T38" fmla="*/ 92 w 116"/>
              <a:gd name="T39" fmla="*/ 4 h 164"/>
              <a:gd name="T40" fmla="*/ 80 w 116"/>
              <a:gd name="T41" fmla="*/ 6 h 164"/>
              <a:gd name="T42" fmla="*/ 66 w 116"/>
              <a:gd name="T43" fmla="*/ 8 h 164"/>
              <a:gd name="T44" fmla="*/ 54 w 116"/>
              <a:gd name="T45" fmla="*/ 10 h 164"/>
              <a:gd name="T46" fmla="*/ 50 w 116"/>
              <a:gd name="T47" fmla="*/ 10 h 164"/>
              <a:gd name="T48" fmla="*/ 28 w 116"/>
              <a:gd name="T49" fmla="*/ 14 h 164"/>
              <a:gd name="T50" fmla="*/ 28 w 116"/>
              <a:gd name="T51" fmla="*/ 14 h 164"/>
              <a:gd name="T52" fmla="*/ 26 w 116"/>
              <a:gd name="T53" fmla="*/ 12 h 164"/>
              <a:gd name="T54" fmla="*/ 24 w 116"/>
              <a:gd name="T55" fmla="*/ 12 h 164"/>
              <a:gd name="T56" fmla="*/ 20 w 116"/>
              <a:gd name="T57" fmla="*/ 10 h 164"/>
              <a:gd name="T58" fmla="*/ 14 w 116"/>
              <a:gd name="T59" fmla="*/ 20 h 164"/>
              <a:gd name="T60" fmla="*/ 16 w 116"/>
              <a:gd name="T61" fmla="*/ 22 h 164"/>
              <a:gd name="T62" fmla="*/ 14 w 116"/>
              <a:gd name="T63" fmla="*/ 28 h 164"/>
              <a:gd name="T64" fmla="*/ 24 w 116"/>
              <a:gd name="T65" fmla="*/ 34 h 164"/>
              <a:gd name="T66" fmla="*/ 56 w 116"/>
              <a:gd name="T67" fmla="*/ 52 h 164"/>
              <a:gd name="T68" fmla="*/ 70 w 116"/>
              <a:gd name="T69" fmla="*/ 54 h 164"/>
              <a:gd name="T70" fmla="*/ 40 w 116"/>
              <a:gd name="T71" fmla="*/ 96 h 164"/>
              <a:gd name="T72" fmla="*/ 24 w 116"/>
              <a:gd name="T73" fmla="*/ 102 h 164"/>
              <a:gd name="T74" fmla="*/ 22 w 116"/>
              <a:gd name="T75" fmla="*/ 108 h 164"/>
              <a:gd name="T76" fmla="*/ 6 w 116"/>
              <a:gd name="T77" fmla="*/ 108 h 164"/>
              <a:gd name="T78" fmla="*/ 0 w 116"/>
              <a:gd name="T79" fmla="*/ 122 h 164"/>
              <a:gd name="T80" fmla="*/ 0 w 116"/>
              <a:gd name="T81" fmla="*/ 156 h 164"/>
              <a:gd name="T82" fmla="*/ 4 w 116"/>
              <a:gd name="T83" fmla="*/ 164 h 1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6" h="164">
                <a:moveTo>
                  <a:pt x="4" y="164"/>
                </a:moveTo>
                <a:lnTo>
                  <a:pt x="28" y="148"/>
                </a:lnTo>
                <a:lnTo>
                  <a:pt x="32" y="144"/>
                </a:lnTo>
                <a:lnTo>
                  <a:pt x="38" y="136"/>
                </a:lnTo>
                <a:lnTo>
                  <a:pt x="50" y="126"/>
                </a:lnTo>
                <a:lnTo>
                  <a:pt x="62" y="112"/>
                </a:lnTo>
                <a:lnTo>
                  <a:pt x="72" y="98"/>
                </a:lnTo>
                <a:lnTo>
                  <a:pt x="82" y="84"/>
                </a:lnTo>
                <a:lnTo>
                  <a:pt x="92" y="66"/>
                </a:lnTo>
                <a:lnTo>
                  <a:pt x="100" y="50"/>
                </a:lnTo>
                <a:lnTo>
                  <a:pt x="106" y="36"/>
                </a:lnTo>
                <a:lnTo>
                  <a:pt x="108" y="32"/>
                </a:lnTo>
                <a:lnTo>
                  <a:pt x="116" y="18"/>
                </a:lnTo>
                <a:lnTo>
                  <a:pt x="116" y="0"/>
                </a:lnTo>
                <a:lnTo>
                  <a:pt x="108" y="0"/>
                </a:lnTo>
                <a:lnTo>
                  <a:pt x="106" y="2"/>
                </a:lnTo>
                <a:lnTo>
                  <a:pt x="102" y="2"/>
                </a:lnTo>
                <a:lnTo>
                  <a:pt x="98" y="4"/>
                </a:lnTo>
                <a:lnTo>
                  <a:pt x="92" y="4"/>
                </a:lnTo>
                <a:lnTo>
                  <a:pt x="80" y="6"/>
                </a:lnTo>
                <a:lnTo>
                  <a:pt x="66" y="8"/>
                </a:lnTo>
                <a:lnTo>
                  <a:pt x="54" y="10"/>
                </a:lnTo>
                <a:lnTo>
                  <a:pt x="50" y="10"/>
                </a:lnTo>
                <a:lnTo>
                  <a:pt x="28" y="14"/>
                </a:lnTo>
                <a:lnTo>
                  <a:pt x="26" y="12"/>
                </a:lnTo>
                <a:lnTo>
                  <a:pt x="24" y="12"/>
                </a:lnTo>
                <a:lnTo>
                  <a:pt x="20" y="10"/>
                </a:lnTo>
                <a:lnTo>
                  <a:pt x="14" y="20"/>
                </a:lnTo>
                <a:lnTo>
                  <a:pt x="16" y="22"/>
                </a:lnTo>
                <a:lnTo>
                  <a:pt x="14" y="28"/>
                </a:lnTo>
                <a:lnTo>
                  <a:pt x="24" y="34"/>
                </a:lnTo>
                <a:lnTo>
                  <a:pt x="56" y="52"/>
                </a:lnTo>
                <a:lnTo>
                  <a:pt x="70" y="54"/>
                </a:lnTo>
                <a:lnTo>
                  <a:pt x="40" y="96"/>
                </a:lnTo>
                <a:lnTo>
                  <a:pt x="24" y="102"/>
                </a:lnTo>
                <a:lnTo>
                  <a:pt x="22" y="108"/>
                </a:lnTo>
                <a:lnTo>
                  <a:pt x="6" y="108"/>
                </a:lnTo>
                <a:lnTo>
                  <a:pt x="0" y="122"/>
                </a:lnTo>
                <a:lnTo>
                  <a:pt x="0" y="156"/>
                </a:lnTo>
                <a:lnTo>
                  <a:pt x="4" y="16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Freeform 477"/>
          <p:cNvSpPr>
            <a:spLocks/>
          </p:cNvSpPr>
          <p:nvPr/>
        </p:nvSpPr>
        <p:spPr bwMode="gray">
          <a:xfrm>
            <a:off x="3121565" y="4158308"/>
            <a:ext cx="194537" cy="216853"/>
          </a:xfrm>
          <a:custGeom>
            <a:avLst/>
            <a:gdLst>
              <a:gd name="T0" fmla="*/ 66 w 106"/>
              <a:gd name="T1" fmla="*/ 116 h 124"/>
              <a:gd name="T2" fmla="*/ 82 w 106"/>
              <a:gd name="T3" fmla="*/ 100 h 124"/>
              <a:gd name="T4" fmla="*/ 102 w 106"/>
              <a:gd name="T5" fmla="*/ 68 h 124"/>
              <a:gd name="T6" fmla="*/ 104 w 106"/>
              <a:gd name="T7" fmla="*/ 68 h 124"/>
              <a:gd name="T8" fmla="*/ 100 w 106"/>
              <a:gd name="T9" fmla="*/ 60 h 124"/>
              <a:gd name="T10" fmla="*/ 100 w 106"/>
              <a:gd name="T11" fmla="*/ 26 h 124"/>
              <a:gd name="T12" fmla="*/ 106 w 106"/>
              <a:gd name="T13" fmla="*/ 12 h 124"/>
              <a:gd name="T14" fmla="*/ 104 w 106"/>
              <a:gd name="T15" fmla="*/ 6 h 124"/>
              <a:gd name="T16" fmla="*/ 84 w 106"/>
              <a:gd name="T17" fmla="*/ 10 h 124"/>
              <a:gd name="T18" fmla="*/ 76 w 106"/>
              <a:gd name="T19" fmla="*/ 18 h 124"/>
              <a:gd name="T20" fmla="*/ 58 w 106"/>
              <a:gd name="T21" fmla="*/ 16 h 124"/>
              <a:gd name="T22" fmla="*/ 40 w 106"/>
              <a:gd name="T23" fmla="*/ 0 h 124"/>
              <a:gd name="T24" fmla="*/ 26 w 106"/>
              <a:gd name="T25" fmla="*/ 0 h 124"/>
              <a:gd name="T26" fmla="*/ 26 w 106"/>
              <a:gd name="T27" fmla="*/ 0 h 124"/>
              <a:gd name="T28" fmla="*/ 26 w 106"/>
              <a:gd name="T29" fmla="*/ 0 h 124"/>
              <a:gd name="T30" fmla="*/ 24 w 106"/>
              <a:gd name="T31" fmla="*/ 2 h 124"/>
              <a:gd name="T32" fmla="*/ 22 w 106"/>
              <a:gd name="T33" fmla="*/ 4 h 124"/>
              <a:gd name="T34" fmla="*/ 16 w 106"/>
              <a:gd name="T35" fmla="*/ 4 h 124"/>
              <a:gd name="T36" fmla="*/ 8 w 106"/>
              <a:gd name="T37" fmla="*/ 6 h 124"/>
              <a:gd name="T38" fmla="*/ 10 w 106"/>
              <a:gd name="T39" fmla="*/ 12 h 124"/>
              <a:gd name="T40" fmla="*/ 14 w 106"/>
              <a:gd name="T41" fmla="*/ 40 h 124"/>
              <a:gd name="T42" fmla="*/ 0 w 106"/>
              <a:gd name="T43" fmla="*/ 56 h 124"/>
              <a:gd name="T44" fmla="*/ 0 w 106"/>
              <a:gd name="T45" fmla="*/ 56 h 124"/>
              <a:gd name="T46" fmla="*/ 2 w 106"/>
              <a:gd name="T47" fmla="*/ 58 h 124"/>
              <a:gd name="T48" fmla="*/ 4 w 106"/>
              <a:gd name="T49" fmla="*/ 62 h 124"/>
              <a:gd name="T50" fmla="*/ 4 w 106"/>
              <a:gd name="T51" fmla="*/ 66 h 124"/>
              <a:gd name="T52" fmla="*/ 6 w 106"/>
              <a:gd name="T53" fmla="*/ 70 h 124"/>
              <a:gd name="T54" fmla="*/ 4 w 106"/>
              <a:gd name="T55" fmla="*/ 74 h 124"/>
              <a:gd name="T56" fmla="*/ 2 w 106"/>
              <a:gd name="T57" fmla="*/ 78 h 124"/>
              <a:gd name="T58" fmla="*/ 46 w 106"/>
              <a:gd name="T59" fmla="*/ 110 h 124"/>
              <a:gd name="T60" fmla="*/ 46 w 106"/>
              <a:gd name="T61" fmla="*/ 110 h 124"/>
              <a:gd name="T62" fmla="*/ 48 w 106"/>
              <a:gd name="T63" fmla="*/ 112 h 124"/>
              <a:gd name="T64" fmla="*/ 48 w 106"/>
              <a:gd name="T65" fmla="*/ 114 h 124"/>
              <a:gd name="T66" fmla="*/ 50 w 106"/>
              <a:gd name="T67" fmla="*/ 116 h 124"/>
              <a:gd name="T68" fmla="*/ 62 w 106"/>
              <a:gd name="T69" fmla="*/ 124 h 1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6" h="124">
                <a:moveTo>
                  <a:pt x="66" y="116"/>
                </a:moveTo>
                <a:lnTo>
                  <a:pt x="82" y="100"/>
                </a:lnTo>
                <a:lnTo>
                  <a:pt x="102" y="68"/>
                </a:lnTo>
                <a:lnTo>
                  <a:pt x="104" y="68"/>
                </a:lnTo>
                <a:lnTo>
                  <a:pt x="100" y="60"/>
                </a:lnTo>
                <a:lnTo>
                  <a:pt x="100" y="26"/>
                </a:lnTo>
                <a:lnTo>
                  <a:pt x="106" y="12"/>
                </a:lnTo>
                <a:lnTo>
                  <a:pt x="104" y="6"/>
                </a:lnTo>
                <a:lnTo>
                  <a:pt x="84" y="10"/>
                </a:lnTo>
                <a:lnTo>
                  <a:pt x="76" y="18"/>
                </a:lnTo>
                <a:lnTo>
                  <a:pt x="58" y="16"/>
                </a:lnTo>
                <a:lnTo>
                  <a:pt x="40" y="0"/>
                </a:lnTo>
                <a:lnTo>
                  <a:pt x="26" y="0"/>
                </a:lnTo>
                <a:lnTo>
                  <a:pt x="24" y="2"/>
                </a:lnTo>
                <a:lnTo>
                  <a:pt x="22" y="4"/>
                </a:lnTo>
                <a:lnTo>
                  <a:pt x="16" y="4"/>
                </a:lnTo>
                <a:lnTo>
                  <a:pt x="8" y="6"/>
                </a:lnTo>
                <a:lnTo>
                  <a:pt x="10" y="12"/>
                </a:lnTo>
                <a:lnTo>
                  <a:pt x="14" y="40"/>
                </a:lnTo>
                <a:lnTo>
                  <a:pt x="0" y="56"/>
                </a:lnTo>
                <a:lnTo>
                  <a:pt x="2" y="58"/>
                </a:lnTo>
                <a:lnTo>
                  <a:pt x="4" y="62"/>
                </a:lnTo>
                <a:lnTo>
                  <a:pt x="4" y="66"/>
                </a:lnTo>
                <a:lnTo>
                  <a:pt x="6" y="70"/>
                </a:lnTo>
                <a:lnTo>
                  <a:pt x="4" y="74"/>
                </a:lnTo>
                <a:lnTo>
                  <a:pt x="2" y="78"/>
                </a:lnTo>
                <a:lnTo>
                  <a:pt x="46" y="110"/>
                </a:lnTo>
                <a:lnTo>
                  <a:pt x="48" y="112"/>
                </a:lnTo>
                <a:lnTo>
                  <a:pt x="48" y="114"/>
                </a:lnTo>
                <a:lnTo>
                  <a:pt x="50" y="116"/>
                </a:lnTo>
                <a:lnTo>
                  <a:pt x="62" y="12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Freeform 478"/>
          <p:cNvSpPr>
            <a:spLocks/>
          </p:cNvSpPr>
          <p:nvPr/>
        </p:nvSpPr>
        <p:spPr bwMode="gray">
          <a:xfrm>
            <a:off x="3015121" y="4168801"/>
            <a:ext cx="132138" cy="132910"/>
          </a:xfrm>
          <a:custGeom>
            <a:avLst/>
            <a:gdLst>
              <a:gd name="T0" fmla="*/ 16 w 72"/>
              <a:gd name="T1" fmla="*/ 6 h 76"/>
              <a:gd name="T2" fmla="*/ 16 w 72"/>
              <a:gd name="T3" fmla="*/ 6 h 76"/>
              <a:gd name="T4" fmla="*/ 14 w 72"/>
              <a:gd name="T5" fmla="*/ 8 h 76"/>
              <a:gd name="T6" fmla="*/ 14 w 72"/>
              <a:gd name="T7" fmla="*/ 12 h 76"/>
              <a:gd name="T8" fmla="*/ 14 w 72"/>
              <a:gd name="T9" fmla="*/ 16 h 76"/>
              <a:gd name="T10" fmla="*/ 14 w 72"/>
              <a:gd name="T11" fmla="*/ 18 h 76"/>
              <a:gd name="T12" fmla="*/ 12 w 72"/>
              <a:gd name="T13" fmla="*/ 20 h 76"/>
              <a:gd name="T14" fmla="*/ 10 w 72"/>
              <a:gd name="T15" fmla="*/ 22 h 76"/>
              <a:gd name="T16" fmla="*/ 10 w 72"/>
              <a:gd name="T17" fmla="*/ 26 h 76"/>
              <a:gd name="T18" fmla="*/ 10 w 72"/>
              <a:gd name="T19" fmla="*/ 30 h 76"/>
              <a:gd name="T20" fmla="*/ 10 w 72"/>
              <a:gd name="T21" fmla="*/ 32 h 76"/>
              <a:gd name="T22" fmla="*/ 8 w 72"/>
              <a:gd name="T23" fmla="*/ 34 h 76"/>
              <a:gd name="T24" fmla="*/ 8 w 72"/>
              <a:gd name="T25" fmla="*/ 38 h 76"/>
              <a:gd name="T26" fmla="*/ 6 w 72"/>
              <a:gd name="T27" fmla="*/ 44 h 76"/>
              <a:gd name="T28" fmla="*/ 4 w 72"/>
              <a:gd name="T29" fmla="*/ 48 h 76"/>
              <a:gd name="T30" fmla="*/ 2 w 72"/>
              <a:gd name="T31" fmla="*/ 52 h 76"/>
              <a:gd name="T32" fmla="*/ 2 w 72"/>
              <a:gd name="T33" fmla="*/ 54 h 76"/>
              <a:gd name="T34" fmla="*/ 0 w 72"/>
              <a:gd name="T35" fmla="*/ 58 h 76"/>
              <a:gd name="T36" fmla="*/ 0 w 72"/>
              <a:gd name="T37" fmla="*/ 62 h 76"/>
              <a:gd name="T38" fmla="*/ 0 w 72"/>
              <a:gd name="T39" fmla="*/ 68 h 76"/>
              <a:gd name="T40" fmla="*/ 2 w 72"/>
              <a:gd name="T41" fmla="*/ 72 h 76"/>
              <a:gd name="T42" fmla="*/ 2 w 72"/>
              <a:gd name="T43" fmla="*/ 76 h 76"/>
              <a:gd name="T44" fmla="*/ 4 w 72"/>
              <a:gd name="T45" fmla="*/ 76 h 76"/>
              <a:gd name="T46" fmla="*/ 8 w 72"/>
              <a:gd name="T47" fmla="*/ 74 h 76"/>
              <a:gd name="T48" fmla="*/ 12 w 72"/>
              <a:gd name="T49" fmla="*/ 74 h 76"/>
              <a:gd name="T50" fmla="*/ 18 w 72"/>
              <a:gd name="T51" fmla="*/ 72 h 76"/>
              <a:gd name="T52" fmla="*/ 24 w 72"/>
              <a:gd name="T53" fmla="*/ 70 h 76"/>
              <a:gd name="T54" fmla="*/ 28 w 72"/>
              <a:gd name="T55" fmla="*/ 68 h 76"/>
              <a:gd name="T56" fmla="*/ 44 w 72"/>
              <a:gd name="T57" fmla="*/ 56 h 76"/>
              <a:gd name="T58" fmla="*/ 44 w 72"/>
              <a:gd name="T59" fmla="*/ 54 h 76"/>
              <a:gd name="T60" fmla="*/ 44 w 72"/>
              <a:gd name="T61" fmla="*/ 54 h 76"/>
              <a:gd name="T62" fmla="*/ 44 w 72"/>
              <a:gd name="T63" fmla="*/ 52 h 76"/>
              <a:gd name="T64" fmla="*/ 46 w 72"/>
              <a:gd name="T65" fmla="*/ 50 h 76"/>
              <a:gd name="T66" fmla="*/ 50 w 72"/>
              <a:gd name="T67" fmla="*/ 50 h 76"/>
              <a:gd name="T68" fmla="*/ 56 w 72"/>
              <a:gd name="T69" fmla="*/ 50 h 76"/>
              <a:gd name="T70" fmla="*/ 72 w 72"/>
              <a:gd name="T71" fmla="*/ 34 h 76"/>
              <a:gd name="T72" fmla="*/ 68 w 72"/>
              <a:gd name="T73" fmla="*/ 10 h 76"/>
              <a:gd name="T74" fmla="*/ 68 w 72"/>
              <a:gd name="T75" fmla="*/ 8 h 76"/>
              <a:gd name="T76" fmla="*/ 68 w 72"/>
              <a:gd name="T77" fmla="*/ 6 h 76"/>
              <a:gd name="T78" fmla="*/ 68 w 72"/>
              <a:gd name="T79" fmla="*/ 4 h 76"/>
              <a:gd name="T80" fmla="*/ 66 w 72"/>
              <a:gd name="T81" fmla="*/ 2 h 76"/>
              <a:gd name="T82" fmla="*/ 64 w 72"/>
              <a:gd name="T83" fmla="*/ 0 h 76"/>
              <a:gd name="T84" fmla="*/ 64 w 72"/>
              <a:gd name="T85" fmla="*/ 0 h 76"/>
              <a:gd name="T86" fmla="*/ 60 w 72"/>
              <a:gd name="T87" fmla="*/ 2 h 76"/>
              <a:gd name="T88" fmla="*/ 54 w 72"/>
              <a:gd name="T89" fmla="*/ 2 h 76"/>
              <a:gd name="T90" fmla="*/ 48 w 72"/>
              <a:gd name="T91" fmla="*/ 2 h 76"/>
              <a:gd name="T92" fmla="*/ 44 w 72"/>
              <a:gd name="T93" fmla="*/ 4 h 76"/>
              <a:gd name="T94" fmla="*/ 42 w 72"/>
              <a:gd name="T95" fmla="*/ 4 h 76"/>
              <a:gd name="T96" fmla="*/ 22 w 72"/>
              <a:gd name="T97" fmla="*/ 4 h 76"/>
              <a:gd name="T98" fmla="*/ 16 w 72"/>
              <a:gd name="T99" fmla="*/ 6 h 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2" h="76">
                <a:moveTo>
                  <a:pt x="16" y="6"/>
                </a:moveTo>
                <a:lnTo>
                  <a:pt x="16" y="6"/>
                </a:lnTo>
                <a:lnTo>
                  <a:pt x="14" y="8"/>
                </a:lnTo>
                <a:lnTo>
                  <a:pt x="14" y="12"/>
                </a:lnTo>
                <a:lnTo>
                  <a:pt x="14" y="16"/>
                </a:lnTo>
                <a:lnTo>
                  <a:pt x="14" y="18"/>
                </a:lnTo>
                <a:lnTo>
                  <a:pt x="12" y="20"/>
                </a:lnTo>
                <a:lnTo>
                  <a:pt x="10" y="22"/>
                </a:lnTo>
                <a:lnTo>
                  <a:pt x="10" y="26"/>
                </a:lnTo>
                <a:lnTo>
                  <a:pt x="10" y="30"/>
                </a:lnTo>
                <a:lnTo>
                  <a:pt x="10" y="32"/>
                </a:lnTo>
                <a:lnTo>
                  <a:pt x="8" y="34"/>
                </a:lnTo>
                <a:lnTo>
                  <a:pt x="8" y="38"/>
                </a:lnTo>
                <a:lnTo>
                  <a:pt x="6" y="44"/>
                </a:lnTo>
                <a:lnTo>
                  <a:pt x="4" y="48"/>
                </a:lnTo>
                <a:lnTo>
                  <a:pt x="2" y="52"/>
                </a:lnTo>
                <a:lnTo>
                  <a:pt x="2" y="54"/>
                </a:lnTo>
                <a:lnTo>
                  <a:pt x="0" y="58"/>
                </a:lnTo>
                <a:lnTo>
                  <a:pt x="0" y="62"/>
                </a:lnTo>
                <a:lnTo>
                  <a:pt x="0" y="68"/>
                </a:lnTo>
                <a:lnTo>
                  <a:pt x="2" y="72"/>
                </a:lnTo>
                <a:lnTo>
                  <a:pt x="2" y="76"/>
                </a:lnTo>
                <a:lnTo>
                  <a:pt x="4" y="76"/>
                </a:lnTo>
                <a:lnTo>
                  <a:pt x="8" y="74"/>
                </a:lnTo>
                <a:lnTo>
                  <a:pt x="12" y="74"/>
                </a:lnTo>
                <a:lnTo>
                  <a:pt x="18" y="72"/>
                </a:lnTo>
                <a:lnTo>
                  <a:pt x="24" y="70"/>
                </a:lnTo>
                <a:lnTo>
                  <a:pt x="28" y="68"/>
                </a:lnTo>
                <a:lnTo>
                  <a:pt x="44" y="56"/>
                </a:lnTo>
                <a:lnTo>
                  <a:pt x="44" y="54"/>
                </a:lnTo>
                <a:lnTo>
                  <a:pt x="44" y="52"/>
                </a:lnTo>
                <a:lnTo>
                  <a:pt x="46" y="50"/>
                </a:lnTo>
                <a:lnTo>
                  <a:pt x="50" y="50"/>
                </a:lnTo>
                <a:lnTo>
                  <a:pt x="56" y="50"/>
                </a:lnTo>
                <a:lnTo>
                  <a:pt x="72" y="34"/>
                </a:lnTo>
                <a:lnTo>
                  <a:pt x="68" y="10"/>
                </a:lnTo>
                <a:lnTo>
                  <a:pt x="68" y="8"/>
                </a:lnTo>
                <a:lnTo>
                  <a:pt x="68" y="6"/>
                </a:lnTo>
                <a:lnTo>
                  <a:pt x="68" y="4"/>
                </a:lnTo>
                <a:lnTo>
                  <a:pt x="66" y="2"/>
                </a:lnTo>
                <a:lnTo>
                  <a:pt x="64" y="0"/>
                </a:lnTo>
                <a:lnTo>
                  <a:pt x="60" y="2"/>
                </a:lnTo>
                <a:lnTo>
                  <a:pt x="54" y="2"/>
                </a:lnTo>
                <a:lnTo>
                  <a:pt x="48" y="2"/>
                </a:lnTo>
                <a:lnTo>
                  <a:pt x="44" y="4"/>
                </a:lnTo>
                <a:lnTo>
                  <a:pt x="42" y="4"/>
                </a:lnTo>
                <a:lnTo>
                  <a:pt x="22" y="4"/>
                </a:lnTo>
                <a:lnTo>
                  <a:pt x="16" y="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Freeform 479"/>
          <p:cNvSpPr>
            <a:spLocks/>
          </p:cNvSpPr>
          <p:nvPr/>
        </p:nvSpPr>
        <p:spPr bwMode="gray">
          <a:xfrm>
            <a:off x="3110554" y="3857512"/>
            <a:ext cx="326675" cy="332274"/>
          </a:xfrm>
          <a:custGeom>
            <a:avLst/>
            <a:gdLst>
              <a:gd name="T0" fmla="*/ 66 w 178"/>
              <a:gd name="T1" fmla="*/ 0 h 190"/>
              <a:gd name="T2" fmla="*/ 62 w 178"/>
              <a:gd name="T3" fmla="*/ 4 h 190"/>
              <a:gd name="T4" fmla="*/ 56 w 178"/>
              <a:gd name="T5" fmla="*/ 10 h 190"/>
              <a:gd name="T6" fmla="*/ 52 w 178"/>
              <a:gd name="T7" fmla="*/ 12 h 190"/>
              <a:gd name="T8" fmla="*/ 46 w 178"/>
              <a:gd name="T9" fmla="*/ 18 h 190"/>
              <a:gd name="T10" fmla="*/ 40 w 178"/>
              <a:gd name="T11" fmla="*/ 26 h 190"/>
              <a:gd name="T12" fmla="*/ 36 w 178"/>
              <a:gd name="T13" fmla="*/ 30 h 190"/>
              <a:gd name="T14" fmla="*/ 30 w 178"/>
              <a:gd name="T15" fmla="*/ 50 h 190"/>
              <a:gd name="T16" fmla="*/ 24 w 178"/>
              <a:gd name="T17" fmla="*/ 62 h 190"/>
              <a:gd name="T18" fmla="*/ 12 w 178"/>
              <a:gd name="T19" fmla="*/ 76 h 190"/>
              <a:gd name="T20" fmla="*/ 6 w 178"/>
              <a:gd name="T21" fmla="*/ 86 h 190"/>
              <a:gd name="T22" fmla="*/ 4 w 178"/>
              <a:gd name="T23" fmla="*/ 90 h 190"/>
              <a:gd name="T24" fmla="*/ 4 w 178"/>
              <a:gd name="T25" fmla="*/ 104 h 190"/>
              <a:gd name="T26" fmla="*/ 4 w 178"/>
              <a:gd name="T27" fmla="*/ 112 h 190"/>
              <a:gd name="T28" fmla="*/ 0 w 178"/>
              <a:gd name="T29" fmla="*/ 116 h 190"/>
              <a:gd name="T30" fmla="*/ 0 w 178"/>
              <a:gd name="T31" fmla="*/ 122 h 190"/>
              <a:gd name="T32" fmla="*/ 4 w 178"/>
              <a:gd name="T33" fmla="*/ 126 h 190"/>
              <a:gd name="T34" fmla="*/ 8 w 178"/>
              <a:gd name="T35" fmla="*/ 128 h 190"/>
              <a:gd name="T36" fmla="*/ 14 w 178"/>
              <a:gd name="T37" fmla="*/ 134 h 190"/>
              <a:gd name="T38" fmla="*/ 22 w 178"/>
              <a:gd name="T39" fmla="*/ 144 h 190"/>
              <a:gd name="T40" fmla="*/ 28 w 178"/>
              <a:gd name="T41" fmla="*/ 152 h 190"/>
              <a:gd name="T42" fmla="*/ 30 w 178"/>
              <a:gd name="T43" fmla="*/ 154 h 190"/>
              <a:gd name="T44" fmla="*/ 46 w 178"/>
              <a:gd name="T45" fmla="*/ 172 h 190"/>
              <a:gd name="T46" fmla="*/ 82 w 178"/>
              <a:gd name="T47" fmla="*/ 190 h 190"/>
              <a:gd name="T48" fmla="*/ 110 w 178"/>
              <a:gd name="T49" fmla="*/ 178 h 190"/>
              <a:gd name="T50" fmla="*/ 128 w 178"/>
              <a:gd name="T51" fmla="*/ 184 h 190"/>
              <a:gd name="T52" fmla="*/ 146 w 178"/>
              <a:gd name="T53" fmla="*/ 172 h 190"/>
              <a:gd name="T54" fmla="*/ 162 w 178"/>
              <a:gd name="T55" fmla="*/ 128 h 190"/>
              <a:gd name="T56" fmla="*/ 120 w 178"/>
              <a:gd name="T57" fmla="*/ 104 h 190"/>
              <a:gd name="T58" fmla="*/ 120 w 178"/>
              <a:gd name="T59" fmla="*/ 96 h 190"/>
              <a:gd name="T60" fmla="*/ 104 w 178"/>
              <a:gd name="T61" fmla="*/ 80 h 190"/>
              <a:gd name="T62" fmla="*/ 114 w 178"/>
              <a:gd name="T63" fmla="*/ 74 h 190"/>
              <a:gd name="T64" fmla="*/ 118 w 178"/>
              <a:gd name="T65" fmla="*/ 68 h 190"/>
              <a:gd name="T66" fmla="*/ 118 w 178"/>
              <a:gd name="T67" fmla="*/ 66 h 190"/>
              <a:gd name="T68" fmla="*/ 114 w 178"/>
              <a:gd name="T69" fmla="*/ 60 h 190"/>
              <a:gd name="T70" fmla="*/ 104 w 178"/>
              <a:gd name="T71" fmla="*/ 50 h 190"/>
              <a:gd name="T72" fmla="*/ 96 w 178"/>
              <a:gd name="T73" fmla="*/ 42 h 190"/>
              <a:gd name="T74" fmla="*/ 90 w 178"/>
              <a:gd name="T75" fmla="*/ 38 h 190"/>
              <a:gd name="T76" fmla="*/ 82 w 178"/>
              <a:gd name="T77" fmla="*/ 30 h 190"/>
              <a:gd name="T78" fmla="*/ 76 w 178"/>
              <a:gd name="T79" fmla="*/ 20 h 190"/>
              <a:gd name="T80" fmla="*/ 72 w 178"/>
              <a:gd name="T81" fmla="*/ 14 h 190"/>
              <a:gd name="T82" fmla="*/ 70 w 178"/>
              <a:gd name="T83" fmla="*/ 10 h 190"/>
              <a:gd name="T84" fmla="*/ 66 w 178"/>
              <a:gd name="T85" fmla="*/ 0 h 1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8" h="190">
                <a:moveTo>
                  <a:pt x="66" y="0"/>
                </a:moveTo>
                <a:lnTo>
                  <a:pt x="66" y="0"/>
                </a:lnTo>
                <a:lnTo>
                  <a:pt x="64" y="2"/>
                </a:lnTo>
                <a:lnTo>
                  <a:pt x="62" y="4"/>
                </a:lnTo>
                <a:lnTo>
                  <a:pt x="58" y="8"/>
                </a:lnTo>
                <a:lnTo>
                  <a:pt x="56" y="10"/>
                </a:lnTo>
                <a:lnTo>
                  <a:pt x="54" y="10"/>
                </a:lnTo>
                <a:lnTo>
                  <a:pt x="52" y="12"/>
                </a:lnTo>
                <a:lnTo>
                  <a:pt x="48" y="14"/>
                </a:lnTo>
                <a:lnTo>
                  <a:pt x="46" y="18"/>
                </a:lnTo>
                <a:lnTo>
                  <a:pt x="42" y="22"/>
                </a:lnTo>
                <a:lnTo>
                  <a:pt x="40" y="26"/>
                </a:lnTo>
                <a:lnTo>
                  <a:pt x="38" y="28"/>
                </a:lnTo>
                <a:lnTo>
                  <a:pt x="36" y="30"/>
                </a:lnTo>
                <a:lnTo>
                  <a:pt x="34" y="40"/>
                </a:lnTo>
                <a:lnTo>
                  <a:pt x="30" y="50"/>
                </a:lnTo>
                <a:lnTo>
                  <a:pt x="26" y="60"/>
                </a:lnTo>
                <a:lnTo>
                  <a:pt x="24" y="62"/>
                </a:lnTo>
                <a:lnTo>
                  <a:pt x="16" y="68"/>
                </a:lnTo>
                <a:lnTo>
                  <a:pt x="12" y="76"/>
                </a:lnTo>
                <a:lnTo>
                  <a:pt x="8" y="82"/>
                </a:lnTo>
                <a:lnTo>
                  <a:pt x="6" y="86"/>
                </a:lnTo>
                <a:lnTo>
                  <a:pt x="4" y="90"/>
                </a:lnTo>
                <a:lnTo>
                  <a:pt x="4" y="98"/>
                </a:lnTo>
                <a:lnTo>
                  <a:pt x="4" y="104"/>
                </a:lnTo>
                <a:lnTo>
                  <a:pt x="4" y="108"/>
                </a:lnTo>
                <a:lnTo>
                  <a:pt x="4" y="112"/>
                </a:lnTo>
                <a:lnTo>
                  <a:pt x="4" y="114"/>
                </a:lnTo>
                <a:lnTo>
                  <a:pt x="0" y="116"/>
                </a:lnTo>
                <a:lnTo>
                  <a:pt x="0" y="120"/>
                </a:lnTo>
                <a:lnTo>
                  <a:pt x="0" y="122"/>
                </a:lnTo>
                <a:lnTo>
                  <a:pt x="2" y="124"/>
                </a:lnTo>
                <a:lnTo>
                  <a:pt x="4" y="126"/>
                </a:lnTo>
                <a:lnTo>
                  <a:pt x="6" y="126"/>
                </a:lnTo>
                <a:lnTo>
                  <a:pt x="8" y="128"/>
                </a:lnTo>
                <a:lnTo>
                  <a:pt x="10" y="130"/>
                </a:lnTo>
                <a:lnTo>
                  <a:pt x="14" y="134"/>
                </a:lnTo>
                <a:lnTo>
                  <a:pt x="18" y="140"/>
                </a:lnTo>
                <a:lnTo>
                  <a:pt x="22" y="144"/>
                </a:lnTo>
                <a:lnTo>
                  <a:pt x="24" y="148"/>
                </a:lnTo>
                <a:lnTo>
                  <a:pt x="28" y="152"/>
                </a:lnTo>
                <a:lnTo>
                  <a:pt x="28" y="154"/>
                </a:lnTo>
                <a:lnTo>
                  <a:pt x="30" y="154"/>
                </a:lnTo>
                <a:lnTo>
                  <a:pt x="32" y="172"/>
                </a:lnTo>
                <a:lnTo>
                  <a:pt x="46" y="172"/>
                </a:lnTo>
                <a:lnTo>
                  <a:pt x="64" y="188"/>
                </a:lnTo>
                <a:lnTo>
                  <a:pt x="82" y="190"/>
                </a:lnTo>
                <a:lnTo>
                  <a:pt x="90" y="182"/>
                </a:lnTo>
                <a:lnTo>
                  <a:pt x="110" y="178"/>
                </a:lnTo>
                <a:lnTo>
                  <a:pt x="112" y="184"/>
                </a:lnTo>
                <a:lnTo>
                  <a:pt x="128" y="184"/>
                </a:lnTo>
                <a:lnTo>
                  <a:pt x="130" y="178"/>
                </a:lnTo>
                <a:lnTo>
                  <a:pt x="146" y="172"/>
                </a:lnTo>
                <a:lnTo>
                  <a:pt x="178" y="130"/>
                </a:lnTo>
                <a:lnTo>
                  <a:pt x="162" y="128"/>
                </a:lnTo>
                <a:lnTo>
                  <a:pt x="130" y="110"/>
                </a:lnTo>
                <a:lnTo>
                  <a:pt x="120" y="104"/>
                </a:lnTo>
                <a:lnTo>
                  <a:pt x="122" y="98"/>
                </a:lnTo>
                <a:lnTo>
                  <a:pt x="120" y="96"/>
                </a:lnTo>
                <a:lnTo>
                  <a:pt x="106" y="92"/>
                </a:lnTo>
                <a:lnTo>
                  <a:pt x="104" y="80"/>
                </a:lnTo>
                <a:lnTo>
                  <a:pt x="112" y="72"/>
                </a:lnTo>
                <a:lnTo>
                  <a:pt x="114" y="74"/>
                </a:lnTo>
                <a:lnTo>
                  <a:pt x="118" y="70"/>
                </a:lnTo>
                <a:lnTo>
                  <a:pt x="118" y="68"/>
                </a:lnTo>
                <a:lnTo>
                  <a:pt x="118" y="66"/>
                </a:lnTo>
                <a:lnTo>
                  <a:pt x="116" y="64"/>
                </a:lnTo>
                <a:lnTo>
                  <a:pt x="114" y="60"/>
                </a:lnTo>
                <a:lnTo>
                  <a:pt x="110" y="56"/>
                </a:lnTo>
                <a:lnTo>
                  <a:pt x="104" y="50"/>
                </a:lnTo>
                <a:lnTo>
                  <a:pt x="96" y="44"/>
                </a:lnTo>
                <a:lnTo>
                  <a:pt x="96" y="42"/>
                </a:lnTo>
                <a:lnTo>
                  <a:pt x="94" y="40"/>
                </a:lnTo>
                <a:lnTo>
                  <a:pt x="90" y="38"/>
                </a:lnTo>
                <a:lnTo>
                  <a:pt x="86" y="34"/>
                </a:lnTo>
                <a:lnTo>
                  <a:pt x="82" y="30"/>
                </a:lnTo>
                <a:lnTo>
                  <a:pt x="78" y="26"/>
                </a:lnTo>
                <a:lnTo>
                  <a:pt x="76" y="20"/>
                </a:lnTo>
                <a:lnTo>
                  <a:pt x="74" y="16"/>
                </a:lnTo>
                <a:lnTo>
                  <a:pt x="72" y="14"/>
                </a:lnTo>
                <a:lnTo>
                  <a:pt x="72" y="12"/>
                </a:lnTo>
                <a:lnTo>
                  <a:pt x="70" y="10"/>
                </a:lnTo>
                <a:lnTo>
                  <a:pt x="70" y="6"/>
                </a:lnTo>
                <a:lnTo>
                  <a:pt x="6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Freeform 480"/>
          <p:cNvSpPr>
            <a:spLocks/>
          </p:cNvSpPr>
          <p:nvPr/>
        </p:nvSpPr>
        <p:spPr bwMode="gray">
          <a:xfrm>
            <a:off x="3018791" y="4291217"/>
            <a:ext cx="40376" cy="45469"/>
          </a:xfrm>
          <a:custGeom>
            <a:avLst/>
            <a:gdLst>
              <a:gd name="T0" fmla="*/ 0 w 22"/>
              <a:gd name="T1" fmla="*/ 6 h 26"/>
              <a:gd name="T2" fmla="*/ 18 w 22"/>
              <a:gd name="T3" fmla="*/ 0 h 26"/>
              <a:gd name="T4" fmla="*/ 20 w 22"/>
              <a:gd name="T5" fmla="*/ 0 h 26"/>
              <a:gd name="T6" fmla="*/ 20 w 22"/>
              <a:gd name="T7" fmla="*/ 2 h 26"/>
              <a:gd name="T8" fmla="*/ 22 w 22"/>
              <a:gd name="T9" fmla="*/ 4 h 26"/>
              <a:gd name="T10" fmla="*/ 22 w 22"/>
              <a:gd name="T11" fmla="*/ 6 h 26"/>
              <a:gd name="T12" fmla="*/ 22 w 22"/>
              <a:gd name="T13" fmla="*/ 6 h 26"/>
              <a:gd name="T14" fmla="*/ 22 w 22"/>
              <a:gd name="T15" fmla="*/ 8 h 26"/>
              <a:gd name="T16" fmla="*/ 22 w 22"/>
              <a:gd name="T17" fmla="*/ 12 h 26"/>
              <a:gd name="T18" fmla="*/ 22 w 22"/>
              <a:gd name="T19" fmla="*/ 16 h 26"/>
              <a:gd name="T20" fmla="*/ 22 w 22"/>
              <a:gd name="T21" fmla="*/ 20 h 26"/>
              <a:gd name="T22" fmla="*/ 18 w 22"/>
              <a:gd name="T23" fmla="*/ 22 h 26"/>
              <a:gd name="T24" fmla="*/ 18 w 22"/>
              <a:gd name="T25" fmla="*/ 22 h 26"/>
              <a:gd name="T26" fmla="*/ 16 w 22"/>
              <a:gd name="T27" fmla="*/ 22 h 26"/>
              <a:gd name="T28" fmla="*/ 12 w 22"/>
              <a:gd name="T29" fmla="*/ 24 h 26"/>
              <a:gd name="T30" fmla="*/ 12 w 22"/>
              <a:gd name="T31" fmla="*/ 26 h 26"/>
              <a:gd name="T32" fmla="*/ 12 w 22"/>
              <a:gd name="T33" fmla="*/ 26 h 26"/>
              <a:gd name="T34" fmla="*/ 10 w 22"/>
              <a:gd name="T35" fmla="*/ 26 h 26"/>
              <a:gd name="T36" fmla="*/ 8 w 22"/>
              <a:gd name="T37" fmla="*/ 26 h 26"/>
              <a:gd name="T38" fmla="*/ 2 w 22"/>
              <a:gd name="T39" fmla="*/ 24 h 26"/>
              <a:gd name="T40" fmla="*/ 2 w 22"/>
              <a:gd name="T41" fmla="*/ 24 h 26"/>
              <a:gd name="T42" fmla="*/ 2 w 22"/>
              <a:gd name="T43" fmla="*/ 22 h 26"/>
              <a:gd name="T44" fmla="*/ 0 w 22"/>
              <a:gd name="T45" fmla="*/ 18 h 26"/>
              <a:gd name="T46" fmla="*/ 0 w 22"/>
              <a:gd name="T47" fmla="*/ 14 h 26"/>
              <a:gd name="T48" fmla="*/ 0 w 22"/>
              <a:gd name="T49" fmla="*/ 10 h 26"/>
              <a:gd name="T50" fmla="*/ 0 w 22"/>
              <a:gd name="T51" fmla="*/ 6 h 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26">
                <a:moveTo>
                  <a:pt x="0" y="6"/>
                </a:move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2" y="4"/>
                </a:lnTo>
                <a:lnTo>
                  <a:pt x="22" y="6"/>
                </a:lnTo>
                <a:lnTo>
                  <a:pt x="22" y="8"/>
                </a:lnTo>
                <a:lnTo>
                  <a:pt x="22" y="12"/>
                </a:lnTo>
                <a:lnTo>
                  <a:pt x="22" y="16"/>
                </a:lnTo>
                <a:lnTo>
                  <a:pt x="22" y="20"/>
                </a:lnTo>
                <a:lnTo>
                  <a:pt x="18" y="22"/>
                </a:lnTo>
                <a:lnTo>
                  <a:pt x="16" y="22"/>
                </a:lnTo>
                <a:lnTo>
                  <a:pt x="12" y="24"/>
                </a:lnTo>
                <a:lnTo>
                  <a:pt x="12" y="26"/>
                </a:lnTo>
                <a:lnTo>
                  <a:pt x="10" y="26"/>
                </a:lnTo>
                <a:lnTo>
                  <a:pt x="8" y="26"/>
                </a:lnTo>
                <a:lnTo>
                  <a:pt x="2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0" y="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Freeform 481"/>
          <p:cNvSpPr>
            <a:spLocks/>
          </p:cNvSpPr>
          <p:nvPr/>
        </p:nvSpPr>
        <p:spPr bwMode="gray">
          <a:xfrm>
            <a:off x="3022462" y="4322696"/>
            <a:ext cx="44046" cy="55962"/>
          </a:xfrm>
          <a:custGeom>
            <a:avLst/>
            <a:gdLst>
              <a:gd name="T0" fmla="*/ 18 w 24"/>
              <a:gd name="T1" fmla="*/ 0 h 32"/>
              <a:gd name="T2" fmla="*/ 18 w 24"/>
              <a:gd name="T3" fmla="*/ 2 h 32"/>
              <a:gd name="T4" fmla="*/ 16 w 24"/>
              <a:gd name="T5" fmla="*/ 2 h 32"/>
              <a:gd name="T6" fmla="*/ 12 w 24"/>
              <a:gd name="T7" fmla="*/ 6 h 32"/>
              <a:gd name="T8" fmla="*/ 12 w 24"/>
              <a:gd name="T9" fmla="*/ 6 h 32"/>
              <a:gd name="T10" fmla="*/ 12 w 24"/>
              <a:gd name="T11" fmla="*/ 6 h 32"/>
              <a:gd name="T12" fmla="*/ 10 w 24"/>
              <a:gd name="T13" fmla="*/ 6 h 32"/>
              <a:gd name="T14" fmla="*/ 10 w 24"/>
              <a:gd name="T15" fmla="*/ 8 h 32"/>
              <a:gd name="T16" fmla="*/ 8 w 24"/>
              <a:gd name="T17" fmla="*/ 8 h 32"/>
              <a:gd name="T18" fmla="*/ 6 w 24"/>
              <a:gd name="T19" fmla="*/ 8 h 32"/>
              <a:gd name="T20" fmla="*/ 2 w 24"/>
              <a:gd name="T21" fmla="*/ 6 h 32"/>
              <a:gd name="T22" fmla="*/ 0 w 24"/>
              <a:gd name="T23" fmla="*/ 6 h 32"/>
              <a:gd name="T24" fmla="*/ 8 w 24"/>
              <a:gd name="T25" fmla="*/ 32 h 32"/>
              <a:gd name="T26" fmla="*/ 8 w 24"/>
              <a:gd name="T27" fmla="*/ 32 h 32"/>
              <a:gd name="T28" fmla="*/ 10 w 24"/>
              <a:gd name="T29" fmla="*/ 30 h 32"/>
              <a:gd name="T30" fmla="*/ 14 w 24"/>
              <a:gd name="T31" fmla="*/ 28 h 32"/>
              <a:gd name="T32" fmla="*/ 16 w 24"/>
              <a:gd name="T33" fmla="*/ 24 h 32"/>
              <a:gd name="T34" fmla="*/ 20 w 24"/>
              <a:gd name="T35" fmla="*/ 20 h 32"/>
              <a:gd name="T36" fmla="*/ 22 w 24"/>
              <a:gd name="T37" fmla="*/ 16 h 32"/>
              <a:gd name="T38" fmla="*/ 24 w 24"/>
              <a:gd name="T39" fmla="*/ 12 h 32"/>
              <a:gd name="T40" fmla="*/ 24 w 24"/>
              <a:gd name="T41" fmla="*/ 10 h 32"/>
              <a:gd name="T42" fmla="*/ 22 w 24"/>
              <a:gd name="T43" fmla="*/ 8 h 32"/>
              <a:gd name="T44" fmla="*/ 20 w 24"/>
              <a:gd name="T45" fmla="*/ 6 h 32"/>
              <a:gd name="T46" fmla="*/ 20 w 24"/>
              <a:gd name="T47" fmla="*/ 4 h 32"/>
              <a:gd name="T48" fmla="*/ 18 w 24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4" h="32">
                <a:moveTo>
                  <a:pt x="18" y="0"/>
                </a:moveTo>
                <a:lnTo>
                  <a:pt x="18" y="2"/>
                </a:lnTo>
                <a:lnTo>
                  <a:pt x="16" y="2"/>
                </a:lnTo>
                <a:lnTo>
                  <a:pt x="12" y="6"/>
                </a:lnTo>
                <a:lnTo>
                  <a:pt x="10" y="6"/>
                </a:lnTo>
                <a:lnTo>
                  <a:pt x="10" y="8"/>
                </a:lnTo>
                <a:lnTo>
                  <a:pt x="8" y="8"/>
                </a:lnTo>
                <a:lnTo>
                  <a:pt x="6" y="8"/>
                </a:lnTo>
                <a:lnTo>
                  <a:pt x="2" y="6"/>
                </a:lnTo>
                <a:lnTo>
                  <a:pt x="0" y="6"/>
                </a:lnTo>
                <a:lnTo>
                  <a:pt x="8" y="32"/>
                </a:lnTo>
                <a:lnTo>
                  <a:pt x="10" y="30"/>
                </a:lnTo>
                <a:lnTo>
                  <a:pt x="14" y="28"/>
                </a:lnTo>
                <a:lnTo>
                  <a:pt x="16" y="24"/>
                </a:lnTo>
                <a:lnTo>
                  <a:pt x="20" y="20"/>
                </a:lnTo>
                <a:lnTo>
                  <a:pt x="22" y="16"/>
                </a:lnTo>
                <a:lnTo>
                  <a:pt x="24" y="12"/>
                </a:lnTo>
                <a:lnTo>
                  <a:pt x="24" y="10"/>
                </a:lnTo>
                <a:lnTo>
                  <a:pt x="22" y="8"/>
                </a:lnTo>
                <a:lnTo>
                  <a:pt x="20" y="6"/>
                </a:lnTo>
                <a:lnTo>
                  <a:pt x="20" y="4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" name="Freeform 482"/>
          <p:cNvSpPr>
            <a:spLocks/>
          </p:cNvSpPr>
          <p:nvPr/>
        </p:nvSpPr>
        <p:spPr bwMode="gray">
          <a:xfrm>
            <a:off x="3037144" y="4287720"/>
            <a:ext cx="231242" cy="248331"/>
          </a:xfrm>
          <a:custGeom>
            <a:avLst/>
            <a:gdLst>
              <a:gd name="T0" fmla="*/ 40 w 126"/>
              <a:gd name="T1" fmla="*/ 4 h 142"/>
              <a:gd name="T2" fmla="*/ 40 w 126"/>
              <a:gd name="T3" fmla="*/ 6 h 142"/>
              <a:gd name="T4" fmla="*/ 38 w 126"/>
              <a:gd name="T5" fmla="*/ 12 h 142"/>
              <a:gd name="T6" fmla="*/ 32 w 126"/>
              <a:gd name="T7" fmla="*/ 18 h 142"/>
              <a:gd name="T8" fmla="*/ 28 w 126"/>
              <a:gd name="T9" fmla="*/ 18 h 142"/>
              <a:gd name="T10" fmla="*/ 22 w 126"/>
              <a:gd name="T11" fmla="*/ 12 h 142"/>
              <a:gd name="T12" fmla="*/ 18 w 126"/>
              <a:gd name="T13" fmla="*/ 6 h 142"/>
              <a:gd name="T14" fmla="*/ 10 w 126"/>
              <a:gd name="T15" fmla="*/ 2 h 142"/>
              <a:gd name="T16" fmla="*/ 10 w 126"/>
              <a:gd name="T17" fmla="*/ 6 h 142"/>
              <a:gd name="T18" fmla="*/ 12 w 126"/>
              <a:gd name="T19" fmla="*/ 14 h 142"/>
              <a:gd name="T20" fmla="*/ 14 w 126"/>
              <a:gd name="T21" fmla="*/ 16 h 142"/>
              <a:gd name="T22" fmla="*/ 12 w 126"/>
              <a:gd name="T23" fmla="*/ 22 h 142"/>
              <a:gd name="T24" fmla="*/ 12 w 126"/>
              <a:gd name="T25" fmla="*/ 26 h 142"/>
              <a:gd name="T26" fmla="*/ 16 w 126"/>
              <a:gd name="T27" fmla="*/ 32 h 142"/>
              <a:gd name="T28" fmla="*/ 16 w 126"/>
              <a:gd name="T29" fmla="*/ 34 h 142"/>
              <a:gd name="T30" fmla="*/ 14 w 126"/>
              <a:gd name="T31" fmla="*/ 38 h 142"/>
              <a:gd name="T32" fmla="*/ 6 w 126"/>
              <a:gd name="T33" fmla="*/ 48 h 142"/>
              <a:gd name="T34" fmla="*/ 10 w 126"/>
              <a:gd name="T35" fmla="*/ 104 h 142"/>
              <a:gd name="T36" fmla="*/ 14 w 126"/>
              <a:gd name="T37" fmla="*/ 104 h 142"/>
              <a:gd name="T38" fmla="*/ 22 w 126"/>
              <a:gd name="T39" fmla="*/ 106 h 142"/>
              <a:gd name="T40" fmla="*/ 30 w 126"/>
              <a:gd name="T41" fmla="*/ 108 h 142"/>
              <a:gd name="T42" fmla="*/ 34 w 126"/>
              <a:gd name="T43" fmla="*/ 108 h 142"/>
              <a:gd name="T44" fmla="*/ 40 w 126"/>
              <a:gd name="T45" fmla="*/ 108 h 142"/>
              <a:gd name="T46" fmla="*/ 48 w 126"/>
              <a:gd name="T47" fmla="*/ 108 h 142"/>
              <a:gd name="T48" fmla="*/ 56 w 126"/>
              <a:gd name="T49" fmla="*/ 116 h 142"/>
              <a:gd name="T50" fmla="*/ 60 w 126"/>
              <a:gd name="T51" fmla="*/ 126 h 142"/>
              <a:gd name="T52" fmla="*/ 62 w 126"/>
              <a:gd name="T53" fmla="*/ 132 h 142"/>
              <a:gd name="T54" fmla="*/ 68 w 126"/>
              <a:gd name="T55" fmla="*/ 142 h 142"/>
              <a:gd name="T56" fmla="*/ 84 w 126"/>
              <a:gd name="T57" fmla="*/ 140 h 142"/>
              <a:gd name="T58" fmla="*/ 106 w 126"/>
              <a:gd name="T59" fmla="*/ 142 h 142"/>
              <a:gd name="T60" fmla="*/ 110 w 126"/>
              <a:gd name="T61" fmla="*/ 108 h 142"/>
              <a:gd name="T62" fmla="*/ 106 w 126"/>
              <a:gd name="T63" fmla="*/ 90 h 142"/>
              <a:gd name="T64" fmla="*/ 102 w 126"/>
              <a:gd name="T65" fmla="*/ 84 h 142"/>
              <a:gd name="T66" fmla="*/ 100 w 126"/>
              <a:gd name="T67" fmla="*/ 76 h 142"/>
              <a:gd name="T68" fmla="*/ 110 w 126"/>
              <a:gd name="T69" fmla="*/ 50 h 142"/>
              <a:gd name="T70" fmla="*/ 96 w 126"/>
              <a:gd name="T71" fmla="*/ 42 h 142"/>
              <a:gd name="T72" fmla="*/ 94 w 126"/>
              <a:gd name="T73" fmla="*/ 38 h 142"/>
              <a:gd name="T74" fmla="*/ 48 w 126"/>
              <a:gd name="T75" fmla="*/ 4 h 1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6" h="142">
                <a:moveTo>
                  <a:pt x="48" y="4"/>
                </a:moveTo>
                <a:lnTo>
                  <a:pt x="40" y="4"/>
                </a:lnTo>
                <a:lnTo>
                  <a:pt x="40" y="6"/>
                </a:lnTo>
                <a:lnTo>
                  <a:pt x="38" y="10"/>
                </a:lnTo>
                <a:lnTo>
                  <a:pt x="38" y="12"/>
                </a:lnTo>
                <a:lnTo>
                  <a:pt x="36" y="16"/>
                </a:lnTo>
                <a:lnTo>
                  <a:pt x="32" y="18"/>
                </a:lnTo>
                <a:lnTo>
                  <a:pt x="28" y="18"/>
                </a:lnTo>
                <a:lnTo>
                  <a:pt x="24" y="16"/>
                </a:lnTo>
                <a:lnTo>
                  <a:pt x="22" y="12"/>
                </a:lnTo>
                <a:lnTo>
                  <a:pt x="20" y="10"/>
                </a:lnTo>
                <a:lnTo>
                  <a:pt x="18" y="6"/>
                </a:lnTo>
                <a:lnTo>
                  <a:pt x="18" y="0"/>
                </a:lnTo>
                <a:lnTo>
                  <a:pt x="10" y="2"/>
                </a:lnTo>
                <a:lnTo>
                  <a:pt x="10" y="4"/>
                </a:lnTo>
                <a:lnTo>
                  <a:pt x="10" y="6"/>
                </a:lnTo>
                <a:lnTo>
                  <a:pt x="12" y="10"/>
                </a:lnTo>
                <a:lnTo>
                  <a:pt x="12" y="14"/>
                </a:lnTo>
                <a:lnTo>
                  <a:pt x="14" y="16"/>
                </a:lnTo>
                <a:lnTo>
                  <a:pt x="12" y="18"/>
                </a:lnTo>
                <a:lnTo>
                  <a:pt x="12" y="22"/>
                </a:lnTo>
                <a:lnTo>
                  <a:pt x="12" y="26"/>
                </a:lnTo>
                <a:lnTo>
                  <a:pt x="14" y="28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2"/>
                </a:lnTo>
                <a:lnTo>
                  <a:pt x="6" y="48"/>
                </a:lnTo>
                <a:lnTo>
                  <a:pt x="0" y="54"/>
                </a:lnTo>
                <a:lnTo>
                  <a:pt x="10" y="104"/>
                </a:lnTo>
                <a:lnTo>
                  <a:pt x="14" y="104"/>
                </a:lnTo>
                <a:lnTo>
                  <a:pt x="16" y="106"/>
                </a:lnTo>
                <a:lnTo>
                  <a:pt x="22" y="106"/>
                </a:lnTo>
                <a:lnTo>
                  <a:pt x="26" y="108"/>
                </a:lnTo>
                <a:lnTo>
                  <a:pt x="30" y="108"/>
                </a:lnTo>
                <a:lnTo>
                  <a:pt x="34" y="108"/>
                </a:lnTo>
                <a:lnTo>
                  <a:pt x="36" y="108"/>
                </a:lnTo>
                <a:lnTo>
                  <a:pt x="40" y="108"/>
                </a:lnTo>
                <a:lnTo>
                  <a:pt x="42" y="108"/>
                </a:lnTo>
                <a:lnTo>
                  <a:pt x="48" y="108"/>
                </a:lnTo>
                <a:lnTo>
                  <a:pt x="52" y="112"/>
                </a:lnTo>
                <a:lnTo>
                  <a:pt x="56" y="116"/>
                </a:lnTo>
                <a:lnTo>
                  <a:pt x="60" y="124"/>
                </a:lnTo>
                <a:lnTo>
                  <a:pt x="60" y="126"/>
                </a:lnTo>
                <a:lnTo>
                  <a:pt x="62" y="128"/>
                </a:lnTo>
                <a:lnTo>
                  <a:pt x="62" y="132"/>
                </a:lnTo>
                <a:lnTo>
                  <a:pt x="64" y="138"/>
                </a:lnTo>
                <a:lnTo>
                  <a:pt x="68" y="142"/>
                </a:lnTo>
                <a:lnTo>
                  <a:pt x="80" y="142"/>
                </a:lnTo>
                <a:lnTo>
                  <a:pt x="84" y="140"/>
                </a:lnTo>
                <a:lnTo>
                  <a:pt x="86" y="142"/>
                </a:lnTo>
                <a:lnTo>
                  <a:pt x="106" y="142"/>
                </a:lnTo>
                <a:lnTo>
                  <a:pt x="126" y="134"/>
                </a:lnTo>
                <a:lnTo>
                  <a:pt x="110" y="108"/>
                </a:lnTo>
                <a:lnTo>
                  <a:pt x="108" y="90"/>
                </a:lnTo>
                <a:lnTo>
                  <a:pt x="106" y="90"/>
                </a:lnTo>
                <a:lnTo>
                  <a:pt x="104" y="88"/>
                </a:lnTo>
                <a:lnTo>
                  <a:pt x="102" y="84"/>
                </a:lnTo>
                <a:lnTo>
                  <a:pt x="102" y="80"/>
                </a:lnTo>
                <a:lnTo>
                  <a:pt x="100" y="76"/>
                </a:lnTo>
                <a:lnTo>
                  <a:pt x="102" y="70"/>
                </a:lnTo>
                <a:lnTo>
                  <a:pt x="110" y="50"/>
                </a:lnTo>
                <a:lnTo>
                  <a:pt x="98" y="44"/>
                </a:lnTo>
                <a:lnTo>
                  <a:pt x="96" y="42"/>
                </a:lnTo>
                <a:lnTo>
                  <a:pt x="94" y="40"/>
                </a:lnTo>
                <a:lnTo>
                  <a:pt x="94" y="38"/>
                </a:lnTo>
                <a:lnTo>
                  <a:pt x="94" y="36"/>
                </a:lnTo>
                <a:lnTo>
                  <a:pt x="48" y="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" name="Freeform 483"/>
          <p:cNvSpPr>
            <a:spLocks/>
          </p:cNvSpPr>
          <p:nvPr/>
        </p:nvSpPr>
        <p:spPr bwMode="gray">
          <a:xfrm>
            <a:off x="3066508" y="4522061"/>
            <a:ext cx="205548" cy="370748"/>
          </a:xfrm>
          <a:custGeom>
            <a:avLst/>
            <a:gdLst>
              <a:gd name="T0" fmla="*/ 8 w 112"/>
              <a:gd name="T1" fmla="*/ 148 h 212"/>
              <a:gd name="T2" fmla="*/ 28 w 112"/>
              <a:gd name="T3" fmla="*/ 128 h 212"/>
              <a:gd name="T4" fmla="*/ 28 w 112"/>
              <a:gd name="T5" fmla="*/ 96 h 212"/>
              <a:gd name="T6" fmla="*/ 18 w 112"/>
              <a:gd name="T7" fmla="*/ 76 h 212"/>
              <a:gd name="T8" fmla="*/ 8 w 112"/>
              <a:gd name="T9" fmla="*/ 66 h 212"/>
              <a:gd name="T10" fmla="*/ 44 w 112"/>
              <a:gd name="T11" fmla="*/ 34 h 212"/>
              <a:gd name="T12" fmla="*/ 46 w 112"/>
              <a:gd name="T13" fmla="*/ 20 h 212"/>
              <a:gd name="T14" fmla="*/ 54 w 112"/>
              <a:gd name="T15" fmla="*/ 28 h 212"/>
              <a:gd name="T16" fmla="*/ 58 w 112"/>
              <a:gd name="T17" fmla="*/ 36 h 212"/>
              <a:gd name="T18" fmla="*/ 62 w 112"/>
              <a:gd name="T19" fmla="*/ 40 h 212"/>
              <a:gd name="T20" fmla="*/ 64 w 112"/>
              <a:gd name="T21" fmla="*/ 40 h 212"/>
              <a:gd name="T22" fmla="*/ 62 w 112"/>
              <a:gd name="T23" fmla="*/ 26 h 212"/>
              <a:gd name="T24" fmla="*/ 58 w 112"/>
              <a:gd name="T25" fmla="*/ 24 h 212"/>
              <a:gd name="T26" fmla="*/ 56 w 112"/>
              <a:gd name="T27" fmla="*/ 20 h 212"/>
              <a:gd name="T28" fmla="*/ 64 w 112"/>
              <a:gd name="T29" fmla="*/ 8 h 212"/>
              <a:gd name="T30" fmla="*/ 70 w 112"/>
              <a:gd name="T31" fmla="*/ 8 h 212"/>
              <a:gd name="T32" fmla="*/ 110 w 112"/>
              <a:gd name="T33" fmla="*/ 0 h 212"/>
              <a:gd name="T34" fmla="*/ 110 w 112"/>
              <a:gd name="T35" fmla="*/ 10 h 212"/>
              <a:gd name="T36" fmla="*/ 110 w 112"/>
              <a:gd name="T37" fmla="*/ 24 h 212"/>
              <a:gd name="T38" fmla="*/ 110 w 112"/>
              <a:gd name="T39" fmla="*/ 36 h 212"/>
              <a:gd name="T40" fmla="*/ 112 w 112"/>
              <a:gd name="T41" fmla="*/ 42 h 212"/>
              <a:gd name="T42" fmla="*/ 108 w 112"/>
              <a:gd name="T43" fmla="*/ 70 h 212"/>
              <a:gd name="T44" fmla="*/ 96 w 112"/>
              <a:gd name="T45" fmla="*/ 80 h 212"/>
              <a:gd name="T46" fmla="*/ 88 w 112"/>
              <a:gd name="T47" fmla="*/ 82 h 212"/>
              <a:gd name="T48" fmla="*/ 78 w 112"/>
              <a:gd name="T49" fmla="*/ 88 h 212"/>
              <a:gd name="T50" fmla="*/ 72 w 112"/>
              <a:gd name="T51" fmla="*/ 94 h 212"/>
              <a:gd name="T52" fmla="*/ 68 w 112"/>
              <a:gd name="T53" fmla="*/ 100 h 212"/>
              <a:gd name="T54" fmla="*/ 60 w 112"/>
              <a:gd name="T55" fmla="*/ 108 h 212"/>
              <a:gd name="T56" fmla="*/ 56 w 112"/>
              <a:gd name="T57" fmla="*/ 110 h 212"/>
              <a:gd name="T58" fmla="*/ 48 w 112"/>
              <a:gd name="T59" fmla="*/ 118 h 212"/>
              <a:gd name="T60" fmla="*/ 44 w 112"/>
              <a:gd name="T61" fmla="*/ 126 h 212"/>
              <a:gd name="T62" fmla="*/ 44 w 112"/>
              <a:gd name="T63" fmla="*/ 142 h 212"/>
              <a:gd name="T64" fmla="*/ 46 w 112"/>
              <a:gd name="T65" fmla="*/ 168 h 212"/>
              <a:gd name="T66" fmla="*/ 46 w 112"/>
              <a:gd name="T67" fmla="*/ 176 h 212"/>
              <a:gd name="T68" fmla="*/ 46 w 112"/>
              <a:gd name="T69" fmla="*/ 184 h 212"/>
              <a:gd name="T70" fmla="*/ 42 w 112"/>
              <a:gd name="T71" fmla="*/ 188 h 212"/>
              <a:gd name="T72" fmla="*/ 34 w 112"/>
              <a:gd name="T73" fmla="*/ 192 h 212"/>
              <a:gd name="T74" fmla="*/ 30 w 112"/>
              <a:gd name="T75" fmla="*/ 194 h 212"/>
              <a:gd name="T76" fmla="*/ 22 w 112"/>
              <a:gd name="T77" fmla="*/ 198 h 212"/>
              <a:gd name="T78" fmla="*/ 20 w 112"/>
              <a:gd name="T79" fmla="*/ 202 h 212"/>
              <a:gd name="T80" fmla="*/ 20 w 112"/>
              <a:gd name="T81" fmla="*/ 206 h 212"/>
              <a:gd name="T82" fmla="*/ 22 w 112"/>
              <a:gd name="T83" fmla="*/ 208 h 212"/>
              <a:gd name="T84" fmla="*/ 20 w 112"/>
              <a:gd name="T85" fmla="*/ 212 h 212"/>
              <a:gd name="T86" fmla="*/ 18 w 112"/>
              <a:gd name="T87" fmla="*/ 212 h 212"/>
              <a:gd name="T88" fmla="*/ 12 w 112"/>
              <a:gd name="T89" fmla="*/ 204 h 212"/>
              <a:gd name="T90" fmla="*/ 10 w 112"/>
              <a:gd name="T91" fmla="*/ 194 h 212"/>
              <a:gd name="T92" fmla="*/ 8 w 112"/>
              <a:gd name="T93" fmla="*/ 192 h 212"/>
              <a:gd name="T94" fmla="*/ 6 w 112"/>
              <a:gd name="T95" fmla="*/ 192 h 212"/>
              <a:gd name="T96" fmla="*/ 6 w 112"/>
              <a:gd name="T97" fmla="*/ 174 h 212"/>
              <a:gd name="T98" fmla="*/ 2 w 112"/>
              <a:gd name="T99" fmla="*/ 164 h 212"/>
              <a:gd name="T100" fmla="*/ 0 w 112"/>
              <a:gd name="T101" fmla="*/ 160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12" h="212">
                <a:moveTo>
                  <a:pt x="2" y="156"/>
                </a:moveTo>
                <a:lnTo>
                  <a:pt x="8" y="148"/>
                </a:lnTo>
                <a:lnTo>
                  <a:pt x="20" y="140"/>
                </a:lnTo>
                <a:lnTo>
                  <a:pt x="28" y="128"/>
                </a:lnTo>
                <a:lnTo>
                  <a:pt x="30" y="112"/>
                </a:lnTo>
                <a:lnTo>
                  <a:pt x="28" y="96"/>
                </a:lnTo>
                <a:lnTo>
                  <a:pt x="30" y="82"/>
                </a:lnTo>
                <a:lnTo>
                  <a:pt x="18" y="76"/>
                </a:lnTo>
                <a:lnTo>
                  <a:pt x="8" y="72"/>
                </a:lnTo>
                <a:lnTo>
                  <a:pt x="8" y="66"/>
                </a:lnTo>
                <a:lnTo>
                  <a:pt x="44" y="58"/>
                </a:lnTo>
                <a:lnTo>
                  <a:pt x="44" y="34"/>
                </a:lnTo>
                <a:lnTo>
                  <a:pt x="42" y="26"/>
                </a:lnTo>
                <a:lnTo>
                  <a:pt x="46" y="20"/>
                </a:lnTo>
                <a:lnTo>
                  <a:pt x="50" y="28"/>
                </a:lnTo>
                <a:lnTo>
                  <a:pt x="54" y="28"/>
                </a:lnTo>
                <a:lnTo>
                  <a:pt x="56" y="34"/>
                </a:lnTo>
                <a:lnTo>
                  <a:pt x="58" y="36"/>
                </a:lnTo>
                <a:lnTo>
                  <a:pt x="60" y="38"/>
                </a:lnTo>
                <a:lnTo>
                  <a:pt x="62" y="40"/>
                </a:lnTo>
                <a:lnTo>
                  <a:pt x="64" y="40"/>
                </a:lnTo>
                <a:lnTo>
                  <a:pt x="64" y="32"/>
                </a:lnTo>
                <a:lnTo>
                  <a:pt x="62" y="26"/>
                </a:lnTo>
                <a:lnTo>
                  <a:pt x="60" y="26"/>
                </a:lnTo>
                <a:lnTo>
                  <a:pt x="58" y="24"/>
                </a:lnTo>
                <a:lnTo>
                  <a:pt x="56" y="22"/>
                </a:lnTo>
                <a:lnTo>
                  <a:pt x="56" y="20"/>
                </a:lnTo>
                <a:lnTo>
                  <a:pt x="52" y="8"/>
                </a:lnTo>
                <a:lnTo>
                  <a:pt x="64" y="8"/>
                </a:lnTo>
                <a:lnTo>
                  <a:pt x="68" y="6"/>
                </a:lnTo>
                <a:lnTo>
                  <a:pt x="70" y="8"/>
                </a:lnTo>
                <a:lnTo>
                  <a:pt x="92" y="8"/>
                </a:lnTo>
                <a:lnTo>
                  <a:pt x="110" y="0"/>
                </a:lnTo>
                <a:lnTo>
                  <a:pt x="110" y="4"/>
                </a:lnTo>
                <a:lnTo>
                  <a:pt x="110" y="10"/>
                </a:lnTo>
                <a:lnTo>
                  <a:pt x="110" y="18"/>
                </a:lnTo>
                <a:lnTo>
                  <a:pt x="110" y="24"/>
                </a:lnTo>
                <a:lnTo>
                  <a:pt x="110" y="32"/>
                </a:lnTo>
                <a:lnTo>
                  <a:pt x="110" y="36"/>
                </a:lnTo>
                <a:lnTo>
                  <a:pt x="112" y="40"/>
                </a:lnTo>
                <a:lnTo>
                  <a:pt x="112" y="42"/>
                </a:lnTo>
                <a:lnTo>
                  <a:pt x="112" y="58"/>
                </a:lnTo>
                <a:lnTo>
                  <a:pt x="108" y="70"/>
                </a:lnTo>
                <a:lnTo>
                  <a:pt x="102" y="76"/>
                </a:lnTo>
                <a:lnTo>
                  <a:pt x="96" y="80"/>
                </a:lnTo>
                <a:lnTo>
                  <a:pt x="90" y="82"/>
                </a:lnTo>
                <a:lnTo>
                  <a:pt x="88" y="82"/>
                </a:lnTo>
                <a:lnTo>
                  <a:pt x="82" y="86"/>
                </a:lnTo>
                <a:lnTo>
                  <a:pt x="78" y="88"/>
                </a:lnTo>
                <a:lnTo>
                  <a:pt x="74" y="92"/>
                </a:lnTo>
                <a:lnTo>
                  <a:pt x="72" y="94"/>
                </a:lnTo>
                <a:lnTo>
                  <a:pt x="68" y="100"/>
                </a:lnTo>
                <a:lnTo>
                  <a:pt x="62" y="106"/>
                </a:lnTo>
                <a:lnTo>
                  <a:pt x="60" y="108"/>
                </a:lnTo>
                <a:lnTo>
                  <a:pt x="56" y="110"/>
                </a:lnTo>
                <a:lnTo>
                  <a:pt x="50" y="114"/>
                </a:lnTo>
                <a:lnTo>
                  <a:pt x="48" y="118"/>
                </a:lnTo>
                <a:lnTo>
                  <a:pt x="46" y="122"/>
                </a:lnTo>
                <a:lnTo>
                  <a:pt x="44" y="126"/>
                </a:lnTo>
                <a:lnTo>
                  <a:pt x="44" y="142"/>
                </a:lnTo>
                <a:lnTo>
                  <a:pt x="44" y="158"/>
                </a:lnTo>
                <a:lnTo>
                  <a:pt x="46" y="168"/>
                </a:lnTo>
                <a:lnTo>
                  <a:pt x="46" y="172"/>
                </a:lnTo>
                <a:lnTo>
                  <a:pt x="46" y="176"/>
                </a:lnTo>
                <a:lnTo>
                  <a:pt x="46" y="180"/>
                </a:lnTo>
                <a:lnTo>
                  <a:pt x="46" y="184"/>
                </a:lnTo>
                <a:lnTo>
                  <a:pt x="42" y="188"/>
                </a:lnTo>
                <a:lnTo>
                  <a:pt x="38" y="190"/>
                </a:lnTo>
                <a:lnTo>
                  <a:pt x="34" y="192"/>
                </a:lnTo>
                <a:lnTo>
                  <a:pt x="30" y="194"/>
                </a:lnTo>
                <a:lnTo>
                  <a:pt x="24" y="196"/>
                </a:lnTo>
                <a:lnTo>
                  <a:pt x="22" y="198"/>
                </a:lnTo>
                <a:lnTo>
                  <a:pt x="20" y="200"/>
                </a:lnTo>
                <a:lnTo>
                  <a:pt x="20" y="202"/>
                </a:lnTo>
                <a:lnTo>
                  <a:pt x="20" y="206"/>
                </a:lnTo>
                <a:lnTo>
                  <a:pt x="22" y="208"/>
                </a:lnTo>
                <a:lnTo>
                  <a:pt x="22" y="210"/>
                </a:lnTo>
                <a:lnTo>
                  <a:pt x="20" y="212"/>
                </a:lnTo>
                <a:lnTo>
                  <a:pt x="18" y="212"/>
                </a:lnTo>
                <a:lnTo>
                  <a:pt x="14" y="212"/>
                </a:lnTo>
                <a:lnTo>
                  <a:pt x="12" y="204"/>
                </a:lnTo>
                <a:lnTo>
                  <a:pt x="10" y="198"/>
                </a:lnTo>
                <a:lnTo>
                  <a:pt x="10" y="194"/>
                </a:lnTo>
                <a:lnTo>
                  <a:pt x="8" y="192"/>
                </a:lnTo>
                <a:lnTo>
                  <a:pt x="6" y="192"/>
                </a:lnTo>
                <a:lnTo>
                  <a:pt x="8" y="182"/>
                </a:lnTo>
                <a:lnTo>
                  <a:pt x="6" y="174"/>
                </a:lnTo>
                <a:lnTo>
                  <a:pt x="4" y="168"/>
                </a:lnTo>
                <a:lnTo>
                  <a:pt x="2" y="164"/>
                </a:lnTo>
                <a:lnTo>
                  <a:pt x="0" y="162"/>
                </a:lnTo>
                <a:lnTo>
                  <a:pt x="0" y="160"/>
                </a:lnTo>
                <a:lnTo>
                  <a:pt x="2" y="15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" name="Freeform 484"/>
          <p:cNvSpPr>
            <a:spLocks/>
          </p:cNvSpPr>
          <p:nvPr/>
        </p:nvSpPr>
        <p:spPr bwMode="gray">
          <a:xfrm>
            <a:off x="2695787" y="4801871"/>
            <a:ext cx="411096" cy="307791"/>
          </a:xfrm>
          <a:custGeom>
            <a:avLst/>
            <a:gdLst>
              <a:gd name="T0" fmla="*/ 170 w 224"/>
              <a:gd name="T1" fmla="*/ 6 h 176"/>
              <a:gd name="T2" fmla="*/ 162 w 224"/>
              <a:gd name="T3" fmla="*/ 10 h 176"/>
              <a:gd name="T4" fmla="*/ 152 w 224"/>
              <a:gd name="T5" fmla="*/ 18 h 176"/>
              <a:gd name="T6" fmla="*/ 144 w 224"/>
              <a:gd name="T7" fmla="*/ 22 h 176"/>
              <a:gd name="T8" fmla="*/ 134 w 224"/>
              <a:gd name="T9" fmla="*/ 34 h 176"/>
              <a:gd name="T10" fmla="*/ 128 w 224"/>
              <a:gd name="T11" fmla="*/ 46 h 176"/>
              <a:gd name="T12" fmla="*/ 122 w 224"/>
              <a:gd name="T13" fmla="*/ 46 h 176"/>
              <a:gd name="T14" fmla="*/ 114 w 224"/>
              <a:gd name="T15" fmla="*/ 40 h 176"/>
              <a:gd name="T16" fmla="*/ 102 w 224"/>
              <a:gd name="T17" fmla="*/ 42 h 176"/>
              <a:gd name="T18" fmla="*/ 98 w 224"/>
              <a:gd name="T19" fmla="*/ 46 h 176"/>
              <a:gd name="T20" fmla="*/ 94 w 224"/>
              <a:gd name="T21" fmla="*/ 54 h 176"/>
              <a:gd name="T22" fmla="*/ 80 w 224"/>
              <a:gd name="T23" fmla="*/ 66 h 176"/>
              <a:gd name="T24" fmla="*/ 66 w 224"/>
              <a:gd name="T25" fmla="*/ 68 h 176"/>
              <a:gd name="T26" fmla="*/ 64 w 224"/>
              <a:gd name="T27" fmla="*/ 62 h 176"/>
              <a:gd name="T28" fmla="*/ 68 w 224"/>
              <a:gd name="T29" fmla="*/ 56 h 176"/>
              <a:gd name="T30" fmla="*/ 64 w 224"/>
              <a:gd name="T31" fmla="*/ 38 h 176"/>
              <a:gd name="T32" fmla="*/ 56 w 224"/>
              <a:gd name="T33" fmla="*/ 32 h 176"/>
              <a:gd name="T34" fmla="*/ 54 w 224"/>
              <a:gd name="T35" fmla="*/ 78 h 176"/>
              <a:gd name="T36" fmla="*/ 50 w 224"/>
              <a:gd name="T37" fmla="*/ 82 h 176"/>
              <a:gd name="T38" fmla="*/ 28 w 224"/>
              <a:gd name="T39" fmla="*/ 82 h 176"/>
              <a:gd name="T40" fmla="*/ 24 w 224"/>
              <a:gd name="T41" fmla="*/ 80 h 176"/>
              <a:gd name="T42" fmla="*/ 22 w 224"/>
              <a:gd name="T43" fmla="*/ 70 h 176"/>
              <a:gd name="T44" fmla="*/ 18 w 224"/>
              <a:gd name="T45" fmla="*/ 68 h 176"/>
              <a:gd name="T46" fmla="*/ 0 w 224"/>
              <a:gd name="T47" fmla="*/ 82 h 176"/>
              <a:gd name="T48" fmla="*/ 20 w 224"/>
              <a:gd name="T49" fmla="*/ 160 h 176"/>
              <a:gd name="T50" fmla="*/ 38 w 224"/>
              <a:gd name="T51" fmla="*/ 172 h 176"/>
              <a:gd name="T52" fmla="*/ 70 w 224"/>
              <a:gd name="T53" fmla="*/ 172 h 176"/>
              <a:gd name="T54" fmla="*/ 100 w 224"/>
              <a:gd name="T55" fmla="*/ 164 h 176"/>
              <a:gd name="T56" fmla="*/ 128 w 224"/>
              <a:gd name="T57" fmla="*/ 160 h 176"/>
              <a:gd name="T58" fmla="*/ 146 w 224"/>
              <a:gd name="T59" fmla="*/ 150 h 176"/>
              <a:gd name="T60" fmla="*/ 154 w 224"/>
              <a:gd name="T61" fmla="*/ 142 h 176"/>
              <a:gd name="T62" fmla="*/ 166 w 224"/>
              <a:gd name="T63" fmla="*/ 126 h 176"/>
              <a:gd name="T64" fmla="*/ 186 w 224"/>
              <a:gd name="T65" fmla="*/ 104 h 176"/>
              <a:gd name="T66" fmla="*/ 190 w 224"/>
              <a:gd name="T67" fmla="*/ 96 h 176"/>
              <a:gd name="T68" fmla="*/ 198 w 224"/>
              <a:gd name="T69" fmla="*/ 88 h 176"/>
              <a:gd name="T70" fmla="*/ 202 w 224"/>
              <a:gd name="T71" fmla="*/ 84 h 176"/>
              <a:gd name="T72" fmla="*/ 212 w 224"/>
              <a:gd name="T73" fmla="*/ 76 h 176"/>
              <a:gd name="T74" fmla="*/ 216 w 224"/>
              <a:gd name="T75" fmla="*/ 70 h 176"/>
              <a:gd name="T76" fmla="*/ 222 w 224"/>
              <a:gd name="T77" fmla="*/ 58 h 176"/>
              <a:gd name="T78" fmla="*/ 216 w 224"/>
              <a:gd name="T79" fmla="*/ 52 h 176"/>
              <a:gd name="T80" fmla="*/ 214 w 224"/>
              <a:gd name="T81" fmla="*/ 44 h 176"/>
              <a:gd name="T82" fmla="*/ 210 w 224"/>
              <a:gd name="T83" fmla="*/ 32 h 176"/>
              <a:gd name="T84" fmla="*/ 210 w 224"/>
              <a:gd name="T85" fmla="*/ 26 h 176"/>
              <a:gd name="T86" fmla="*/ 208 w 224"/>
              <a:gd name="T87" fmla="*/ 8 h 176"/>
              <a:gd name="T88" fmla="*/ 176 w 224"/>
              <a:gd name="T89" fmla="*/ 0 h 1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4" h="176">
                <a:moveTo>
                  <a:pt x="176" y="0"/>
                </a:moveTo>
                <a:lnTo>
                  <a:pt x="174" y="4"/>
                </a:lnTo>
                <a:lnTo>
                  <a:pt x="170" y="6"/>
                </a:lnTo>
                <a:lnTo>
                  <a:pt x="166" y="8"/>
                </a:lnTo>
                <a:lnTo>
                  <a:pt x="164" y="10"/>
                </a:lnTo>
                <a:lnTo>
                  <a:pt x="162" y="10"/>
                </a:lnTo>
                <a:lnTo>
                  <a:pt x="160" y="14"/>
                </a:lnTo>
                <a:lnTo>
                  <a:pt x="158" y="16"/>
                </a:lnTo>
                <a:lnTo>
                  <a:pt x="152" y="18"/>
                </a:lnTo>
                <a:lnTo>
                  <a:pt x="148" y="20"/>
                </a:lnTo>
                <a:lnTo>
                  <a:pt x="146" y="20"/>
                </a:lnTo>
                <a:lnTo>
                  <a:pt x="144" y="22"/>
                </a:lnTo>
                <a:lnTo>
                  <a:pt x="140" y="24"/>
                </a:lnTo>
                <a:lnTo>
                  <a:pt x="136" y="28"/>
                </a:lnTo>
                <a:lnTo>
                  <a:pt x="134" y="34"/>
                </a:lnTo>
                <a:lnTo>
                  <a:pt x="132" y="38"/>
                </a:lnTo>
                <a:lnTo>
                  <a:pt x="130" y="42"/>
                </a:lnTo>
                <a:lnTo>
                  <a:pt x="128" y="46"/>
                </a:lnTo>
                <a:lnTo>
                  <a:pt x="128" y="48"/>
                </a:lnTo>
                <a:lnTo>
                  <a:pt x="124" y="48"/>
                </a:lnTo>
                <a:lnTo>
                  <a:pt x="122" y="46"/>
                </a:lnTo>
                <a:lnTo>
                  <a:pt x="120" y="44"/>
                </a:lnTo>
                <a:lnTo>
                  <a:pt x="118" y="44"/>
                </a:lnTo>
                <a:lnTo>
                  <a:pt x="114" y="40"/>
                </a:lnTo>
                <a:lnTo>
                  <a:pt x="110" y="40"/>
                </a:lnTo>
                <a:lnTo>
                  <a:pt x="106" y="40"/>
                </a:lnTo>
                <a:lnTo>
                  <a:pt x="102" y="42"/>
                </a:lnTo>
                <a:lnTo>
                  <a:pt x="100" y="42"/>
                </a:lnTo>
                <a:lnTo>
                  <a:pt x="98" y="44"/>
                </a:lnTo>
                <a:lnTo>
                  <a:pt x="98" y="46"/>
                </a:lnTo>
                <a:lnTo>
                  <a:pt x="96" y="50"/>
                </a:lnTo>
                <a:lnTo>
                  <a:pt x="94" y="52"/>
                </a:lnTo>
                <a:lnTo>
                  <a:pt x="94" y="54"/>
                </a:lnTo>
                <a:lnTo>
                  <a:pt x="94" y="56"/>
                </a:lnTo>
                <a:lnTo>
                  <a:pt x="88" y="62"/>
                </a:lnTo>
                <a:lnTo>
                  <a:pt x="80" y="66"/>
                </a:lnTo>
                <a:lnTo>
                  <a:pt x="74" y="68"/>
                </a:lnTo>
                <a:lnTo>
                  <a:pt x="70" y="68"/>
                </a:lnTo>
                <a:lnTo>
                  <a:pt x="66" y="68"/>
                </a:lnTo>
                <a:lnTo>
                  <a:pt x="64" y="68"/>
                </a:lnTo>
                <a:lnTo>
                  <a:pt x="62" y="64"/>
                </a:lnTo>
                <a:lnTo>
                  <a:pt x="64" y="62"/>
                </a:lnTo>
                <a:lnTo>
                  <a:pt x="66" y="58"/>
                </a:lnTo>
                <a:lnTo>
                  <a:pt x="68" y="56"/>
                </a:lnTo>
                <a:lnTo>
                  <a:pt x="68" y="50"/>
                </a:lnTo>
                <a:lnTo>
                  <a:pt x="66" y="44"/>
                </a:lnTo>
                <a:lnTo>
                  <a:pt x="64" y="38"/>
                </a:lnTo>
                <a:lnTo>
                  <a:pt x="60" y="36"/>
                </a:lnTo>
                <a:lnTo>
                  <a:pt x="58" y="34"/>
                </a:lnTo>
                <a:lnTo>
                  <a:pt x="56" y="32"/>
                </a:lnTo>
                <a:lnTo>
                  <a:pt x="54" y="32"/>
                </a:lnTo>
                <a:lnTo>
                  <a:pt x="54" y="78"/>
                </a:lnTo>
                <a:lnTo>
                  <a:pt x="54" y="80"/>
                </a:lnTo>
                <a:lnTo>
                  <a:pt x="52" y="80"/>
                </a:lnTo>
                <a:lnTo>
                  <a:pt x="50" y="82"/>
                </a:lnTo>
                <a:lnTo>
                  <a:pt x="46" y="82"/>
                </a:lnTo>
                <a:lnTo>
                  <a:pt x="38" y="82"/>
                </a:lnTo>
                <a:lnTo>
                  <a:pt x="28" y="82"/>
                </a:lnTo>
                <a:lnTo>
                  <a:pt x="26" y="82"/>
                </a:lnTo>
                <a:lnTo>
                  <a:pt x="24" y="80"/>
                </a:lnTo>
                <a:lnTo>
                  <a:pt x="22" y="76"/>
                </a:lnTo>
                <a:lnTo>
                  <a:pt x="22" y="70"/>
                </a:lnTo>
                <a:lnTo>
                  <a:pt x="20" y="70"/>
                </a:lnTo>
                <a:lnTo>
                  <a:pt x="20" y="68"/>
                </a:lnTo>
                <a:lnTo>
                  <a:pt x="18" y="68"/>
                </a:lnTo>
                <a:lnTo>
                  <a:pt x="16" y="68"/>
                </a:lnTo>
                <a:lnTo>
                  <a:pt x="12" y="78"/>
                </a:lnTo>
                <a:lnTo>
                  <a:pt x="0" y="82"/>
                </a:lnTo>
                <a:lnTo>
                  <a:pt x="8" y="110"/>
                </a:lnTo>
                <a:lnTo>
                  <a:pt x="20" y="126"/>
                </a:lnTo>
                <a:lnTo>
                  <a:pt x="20" y="160"/>
                </a:lnTo>
                <a:lnTo>
                  <a:pt x="20" y="162"/>
                </a:lnTo>
                <a:lnTo>
                  <a:pt x="28" y="168"/>
                </a:lnTo>
                <a:lnTo>
                  <a:pt x="38" y="172"/>
                </a:lnTo>
                <a:lnTo>
                  <a:pt x="56" y="176"/>
                </a:lnTo>
                <a:lnTo>
                  <a:pt x="60" y="176"/>
                </a:lnTo>
                <a:lnTo>
                  <a:pt x="70" y="172"/>
                </a:lnTo>
                <a:lnTo>
                  <a:pt x="82" y="166"/>
                </a:lnTo>
                <a:lnTo>
                  <a:pt x="92" y="164"/>
                </a:lnTo>
                <a:lnTo>
                  <a:pt x="100" y="164"/>
                </a:lnTo>
                <a:lnTo>
                  <a:pt x="104" y="164"/>
                </a:lnTo>
                <a:lnTo>
                  <a:pt x="116" y="164"/>
                </a:lnTo>
                <a:lnTo>
                  <a:pt x="128" y="160"/>
                </a:lnTo>
                <a:lnTo>
                  <a:pt x="142" y="154"/>
                </a:lnTo>
                <a:lnTo>
                  <a:pt x="144" y="152"/>
                </a:lnTo>
                <a:lnTo>
                  <a:pt x="146" y="150"/>
                </a:lnTo>
                <a:lnTo>
                  <a:pt x="148" y="148"/>
                </a:lnTo>
                <a:lnTo>
                  <a:pt x="152" y="144"/>
                </a:lnTo>
                <a:lnTo>
                  <a:pt x="154" y="142"/>
                </a:lnTo>
                <a:lnTo>
                  <a:pt x="156" y="138"/>
                </a:lnTo>
                <a:lnTo>
                  <a:pt x="158" y="136"/>
                </a:lnTo>
                <a:lnTo>
                  <a:pt x="166" y="126"/>
                </a:lnTo>
                <a:lnTo>
                  <a:pt x="174" y="116"/>
                </a:lnTo>
                <a:lnTo>
                  <a:pt x="182" y="108"/>
                </a:lnTo>
                <a:lnTo>
                  <a:pt x="186" y="104"/>
                </a:lnTo>
                <a:lnTo>
                  <a:pt x="186" y="102"/>
                </a:lnTo>
                <a:lnTo>
                  <a:pt x="188" y="100"/>
                </a:lnTo>
                <a:lnTo>
                  <a:pt x="190" y="96"/>
                </a:lnTo>
                <a:lnTo>
                  <a:pt x="194" y="94"/>
                </a:lnTo>
                <a:lnTo>
                  <a:pt x="196" y="90"/>
                </a:lnTo>
                <a:lnTo>
                  <a:pt x="198" y="88"/>
                </a:lnTo>
                <a:lnTo>
                  <a:pt x="198" y="86"/>
                </a:lnTo>
                <a:lnTo>
                  <a:pt x="200" y="86"/>
                </a:lnTo>
                <a:lnTo>
                  <a:pt x="202" y="84"/>
                </a:lnTo>
                <a:lnTo>
                  <a:pt x="206" y="82"/>
                </a:lnTo>
                <a:lnTo>
                  <a:pt x="208" y="80"/>
                </a:lnTo>
                <a:lnTo>
                  <a:pt x="212" y="76"/>
                </a:lnTo>
                <a:lnTo>
                  <a:pt x="214" y="74"/>
                </a:lnTo>
                <a:lnTo>
                  <a:pt x="216" y="72"/>
                </a:lnTo>
                <a:lnTo>
                  <a:pt x="216" y="70"/>
                </a:lnTo>
                <a:lnTo>
                  <a:pt x="218" y="68"/>
                </a:lnTo>
                <a:lnTo>
                  <a:pt x="220" y="62"/>
                </a:lnTo>
                <a:lnTo>
                  <a:pt x="222" y="58"/>
                </a:lnTo>
                <a:lnTo>
                  <a:pt x="224" y="54"/>
                </a:lnTo>
                <a:lnTo>
                  <a:pt x="224" y="52"/>
                </a:lnTo>
                <a:lnTo>
                  <a:pt x="216" y="52"/>
                </a:lnTo>
                <a:lnTo>
                  <a:pt x="214" y="52"/>
                </a:lnTo>
                <a:lnTo>
                  <a:pt x="214" y="48"/>
                </a:lnTo>
                <a:lnTo>
                  <a:pt x="214" y="44"/>
                </a:lnTo>
                <a:lnTo>
                  <a:pt x="214" y="40"/>
                </a:lnTo>
                <a:lnTo>
                  <a:pt x="212" y="36"/>
                </a:lnTo>
                <a:lnTo>
                  <a:pt x="210" y="32"/>
                </a:lnTo>
                <a:lnTo>
                  <a:pt x="208" y="30"/>
                </a:lnTo>
                <a:lnTo>
                  <a:pt x="210" y="26"/>
                </a:lnTo>
                <a:lnTo>
                  <a:pt x="210" y="20"/>
                </a:lnTo>
                <a:lnTo>
                  <a:pt x="208" y="14"/>
                </a:lnTo>
                <a:lnTo>
                  <a:pt x="208" y="8"/>
                </a:lnTo>
                <a:lnTo>
                  <a:pt x="204" y="4"/>
                </a:lnTo>
                <a:lnTo>
                  <a:pt x="202" y="0"/>
                </a:lnTo>
                <a:lnTo>
                  <a:pt x="17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" name="Freeform 485"/>
          <p:cNvSpPr>
            <a:spLocks/>
          </p:cNvSpPr>
          <p:nvPr/>
        </p:nvSpPr>
        <p:spPr bwMode="gray">
          <a:xfrm>
            <a:off x="3066508" y="4854335"/>
            <a:ext cx="25694" cy="48967"/>
          </a:xfrm>
          <a:custGeom>
            <a:avLst/>
            <a:gdLst>
              <a:gd name="T0" fmla="*/ 4 w 14"/>
              <a:gd name="T1" fmla="*/ 2 h 28"/>
              <a:gd name="T2" fmla="*/ 4 w 14"/>
              <a:gd name="T3" fmla="*/ 2 h 28"/>
              <a:gd name="T4" fmla="*/ 6 w 14"/>
              <a:gd name="T5" fmla="*/ 2 h 28"/>
              <a:gd name="T6" fmla="*/ 6 w 14"/>
              <a:gd name="T7" fmla="*/ 0 h 28"/>
              <a:gd name="T8" fmla="*/ 6 w 14"/>
              <a:gd name="T9" fmla="*/ 2 h 28"/>
              <a:gd name="T10" fmla="*/ 8 w 14"/>
              <a:gd name="T11" fmla="*/ 2 h 28"/>
              <a:gd name="T12" fmla="*/ 8 w 14"/>
              <a:gd name="T13" fmla="*/ 4 h 28"/>
              <a:gd name="T14" fmla="*/ 10 w 14"/>
              <a:gd name="T15" fmla="*/ 6 h 28"/>
              <a:gd name="T16" fmla="*/ 12 w 14"/>
              <a:gd name="T17" fmla="*/ 10 h 28"/>
              <a:gd name="T18" fmla="*/ 12 w 14"/>
              <a:gd name="T19" fmla="*/ 14 h 28"/>
              <a:gd name="T20" fmla="*/ 14 w 14"/>
              <a:gd name="T21" fmla="*/ 22 h 28"/>
              <a:gd name="T22" fmla="*/ 12 w 14"/>
              <a:gd name="T23" fmla="*/ 24 h 28"/>
              <a:gd name="T24" fmla="*/ 12 w 14"/>
              <a:gd name="T25" fmla="*/ 24 h 28"/>
              <a:gd name="T26" fmla="*/ 10 w 14"/>
              <a:gd name="T27" fmla="*/ 26 h 28"/>
              <a:gd name="T28" fmla="*/ 6 w 14"/>
              <a:gd name="T29" fmla="*/ 28 h 28"/>
              <a:gd name="T30" fmla="*/ 4 w 14"/>
              <a:gd name="T31" fmla="*/ 26 h 28"/>
              <a:gd name="T32" fmla="*/ 2 w 14"/>
              <a:gd name="T33" fmla="*/ 24 h 28"/>
              <a:gd name="T34" fmla="*/ 2 w 14"/>
              <a:gd name="T35" fmla="*/ 22 h 28"/>
              <a:gd name="T36" fmla="*/ 0 w 14"/>
              <a:gd name="T37" fmla="*/ 18 h 28"/>
              <a:gd name="T38" fmla="*/ 0 w 14"/>
              <a:gd name="T39" fmla="*/ 14 h 28"/>
              <a:gd name="T40" fmla="*/ 0 w 14"/>
              <a:gd name="T41" fmla="*/ 8 h 28"/>
              <a:gd name="T42" fmla="*/ 4 w 14"/>
              <a:gd name="T43" fmla="*/ 2 h 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" h="28">
                <a:moveTo>
                  <a:pt x="4" y="2"/>
                </a:moveTo>
                <a:lnTo>
                  <a:pt x="4" y="2"/>
                </a:lnTo>
                <a:lnTo>
                  <a:pt x="6" y="2"/>
                </a:lnTo>
                <a:lnTo>
                  <a:pt x="6" y="0"/>
                </a:lnTo>
                <a:lnTo>
                  <a:pt x="6" y="2"/>
                </a:lnTo>
                <a:lnTo>
                  <a:pt x="8" y="2"/>
                </a:lnTo>
                <a:lnTo>
                  <a:pt x="8" y="4"/>
                </a:lnTo>
                <a:lnTo>
                  <a:pt x="10" y="6"/>
                </a:lnTo>
                <a:lnTo>
                  <a:pt x="12" y="10"/>
                </a:lnTo>
                <a:lnTo>
                  <a:pt x="12" y="14"/>
                </a:lnTo>
                <a:lnTo>
                  <a:pt x="14" y="22"/>
                </a:lnTo>
                <a:lnTo>
                  <a:pt x="12" y="24"/>
                </a:lnTo>
                <a:lnTo>
                  <a:pt x="10" y="26"/>
                </a:lnTo>
                <a:lnTo>
                  <a:pt x="6" y="28"/>
                </a:lnTo>
                <a:lnTo>
                  <a:pt x="4" y="26"/>
                </a:lnTo>
                <a:lnTo>
                  <a:pt x="2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8"/>
                </a:lnTo>
                <a:lnTo>
                  <a:pt x="4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Freeform 486"/>
          <p:cNvSpPr>
            <a:spLocks/>
          </p:cNvSpPr>
          <p:nvPr/>
        </p:nvSpPr>
        <p:spPr bwMode="gray">
          <a:xfrm>
            <a:off x="2960063" y="4934780"/>
            <a:ext cx="40376" cy="45469"/>
          </a:xfrm>
          <a:custGeom>
            <a:avLst/>
            <a:gdLst>
              <a:gd name="T0" fmla="*/ 0 w 22"/>
              <a:gd name="T1" fmla="*/ 12 h 26"/>
              <a:gd name="T2" fmla="*/ 4 w 22"/>
              <a:gd name="T3" fmla="*/ 6 h 26"/>
              <a:gd name="T4" fmla="*/ 4 w 22"/>
              <a:gd name="T5" fmla="*/ 6 h 26"/>
              <a:gd name="T6" fmla="*/ 4 w 22"/>
              <a:gd name="T7" fmla="*/ 6 h 26"/>
              <a:gd name="T8" fmla="*/ 4 w 22"/>
              <a:gd name="T9" fmla="*/ 4 h 26"/>
              <a:gd name="T10" fmla="*/ 6 w 22"/>
              <a:gd name="T11" fmla="*/ 2 h 26"/>
              <a:gd name="T12" fmla="*/ 8 w 22"/>
              <a:gd name="T13" fmla="*/ 2 h 26"/>
              <a:gd name="T14" fmla="*/ 12 w 22"/>
              <a:gd name="T15" fmla="*/ 0 h 26"/>
              <a:gd name="T16" fmla="*/ 22 w 22"/>
              <a:gd name="T17" fmla="*/ 8 h 26"/>
              <a:gd name="T18" fmla="*/ 16 w 22"/>
              <a:gd name="T19" fmla="*/ 18 h 26"/>
              <a:gd name="T20" fmla="*/ 14 w 22"/>
              <a:gd name="T21" fmla="*/ 20 h 26"/>
              <a:gd name="T22" fmla="*/ 14 w 22"/>
              <a:gd name="T23" fmla="*/ 22 h 26"/>
              <a:gd name="T24" fmla="*/ 12 w 22"/>
              <a:gd name="T25" fmla="*/ 24 h 26"/>
              <a:gd name="T26" fmla="*/ 12 w 22"/>
              <a:gd name="T27" fmla="*/ 26 h 26"/>
              <a:gd name="T28" fmla="*/ 8 w 22"/>
              <a:gd name="T29" fmla="*/ 26 h 26"/>
              <a:gd name="T30" fmla="*/ 0 w 22"/>
              <a:gd name="T31" fmla="*/ 12 h 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" h="26">
                <a:moveTo>
                  <a:pt x="0" y="12"/>
                </a:moveTo>
                <a:lnTo>
                  <a:pt x="4" y="6"/>
                </a:lnTo>
                <a:lnTo>
                  <a:pt x="4" y="4"/>
                </a:lnTo>
                <a:lnTo>
                  <a:pt x="6" y="2"/>
                </a:lnTo>
                <a:lnTo>
                  <a:pt x="8" y="2"/>
                </a:lnTo>
                <a:lnTo>
                  <a:pt x="12" y="0"/>
                </a:lnTo>
                <a:lnTo>
                  <a:pt x="22" y="8"/>
                </a:lnTo>
                <a:lnTo>
                  <a:pt x="16" y="18"/>
                </a:lnTo>
                <a:lnTo>
                  <a:pt x="14" y="20"/>
                </a:lnTo>
                <a:lnTo>
                  <a:pt x="14" y="22"/>
                </a:lnTo>
                <a:lnTo>
                  <a:pt x="12" y="24"/>
                </a:lnTo>
                <a:lnTo>
                  <a:pt x="12" y="26"/>
                </a:lnTo>
                <a:lnTo>
                  <a:pt x="8" y="2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Freeform 487"/>
          <p:cNvSpPr>
            <a:spLocks/>
          </p:cNvSpPr>
          <p:nvPr/>
        </p:nvSpPr>
        <p:spPr bwMode="gray">
          <a:xfrm>
            <a:off x="2938040" y="4633985"/>
            <a:ext cx="183525" cy="167886"/>
          </a:xfrm>
          <a:custGeom>
            <a:avLst/>
            <a:gdLst>
              <a:gd name="T0" fmla="*/ 18 w 100"/>
              <a:gd name="T1" fmla="*/ 26 h 96"/>
              <a:gd name="T2" fmla="*/ 34 w 100"/>
              <a:gd name="T3" fmla="*/ 16 h 96"/>
              <a:gd name="T4" fmla="*/ 36 w 100"/>
              <a:gd name="T5" fmla="*/ 10 h 96"/>
              <a:gd name="T6" fmla="*/ 78 w 100"/>
              <a:gd name="T7" fmla="*/ 8 h 96"/>
              <a:gd name="T8" fmla="*/ 100 w 100"/>
              <a:gd name="T9" fmla="*/ 18 h 96"/>
              <a:gd name="T10" fmla="*/ 100 w 100"/>
              <a:gd name="T11" fmla="*/ 48 h 96"/>
              <a:gd name="T12" fmla="*/ 90 w 100"/>
              <a:gd name="T13" fmla="*/ 76 h 96"/>
              <a:gd name="T14" fmla="*/ 72 w 100"/>
              <a:gd name="T15" fmla="*/ 92 h 96"/>
              <a:gd name="T16" fmla="*/ 42 w 100"/>
              <a:gd name="T17" fmla="*/ 96 h 96"/>
              <a:gd name="T18" fmla="*/ 40 w 100"/>
              <a:gd name="T19" fmla="*/ 94 h 96"/>
              <a:gd name="T20" fmla="*/ 34 w 100"/>
              <a:gd name="T21" fmla="*/ 88 h 96"/>
              <a:gd name="T22" fmla="*/ 32 w 100"/>
              <a:gd name="T23" fmla="*/ 88 h 96"/>
              <a:gd name="T24" fmla="*/ 28 w 100"/>
              <a:gd name="T25" fmla="*/ 86 h 96"/>
              <a:gd name="T26" fmla="*/ 26 w 100"/>
              <a:gd name="T27" fmla="*/ 80 h 96"/>
              <a:gd name="T28" fmla="*/ 20 w 100"/>
              <a:gd name="T29" fmla="*/ 74 h 96"/>
              <a:gd name="T30" fmla="*/ 20 w 100"/>
              <a:gd name="T31" fmla="*/ 74 h 96"/>
              <a:gd name="T32" fmla="*/ 18 w 100"/>
              <a:gd name="T33" fmla="*/ 68 h 96"/>
              <a:gd name="T34" fmla="*/ 12 w 100"/>
              <a:gd name="T35" fmla="*/ 58 h 96"/>
              <a:gd name="T36" fmla="*/ 4 w 100"/>
              <a:gd name="T37" fmla="*/ 46 h 96"/>
              <a:gd name="T38" fmla="*/ 0 w 100"/>
              <a:gd name="T39" fmla="*/ 28 h 96"/>
              <a:gd name="T40" fmla="*/ 2 w 100"/>
              <a:gd name="T41" fmla="*/ 38 h 96"/>
              <a:gd name="T42" fmla="*/ 6 w 100"/>
              <a:gd name="T43" fmla="*/ 50 h 96"/>
              <a:gd name="T44" fmla="*/ 10 w 100"/>
              <a:gd name="T45" fmla="*/ 56 h 96"/>
              <a:gd name="T46" fmla="*/ 12 w 100"/>
              <a:gd name="T47" fmla="*/ 58 h 96"/>
              <a:gd name="T48" fmla="*/ 16 w 100"/>
              <a:gd name="T49" fmla="*/ 64 h 96"/>
              <a:gd name="T50" fmla="*/ 20 w 100"/>
              <a:gd name="T51" fmla="*/ 72 h 96"/>
              <a:gd name="T52" fmla="*/ 20 w 100"/>
              <a:gd name="T53" fmla="*/ 74 h 96"/>
              <a:gd name="T54" fmla="*/ 26 w 100"/>
              <a:gd name="T55" fmla="*/ 80 h 96"/>
              <a:gd name="T56" fmla="*/ 28 w 100"/>
              <a:gd name="T57" fmla="*/ 86 h 96"/>
              <a:gd name="T58" fmla="*/ 32 w 100"/>
              <a:gd name="T59" fmla="*/ 88 h 96"/>
              <a:gd name="T60" fmla="*/ 34 w 100"/>
              <a:gd name="T61" fmla="*/ 88 h 96"/>
              <a:gd name="T62" fmla="*/ 40 w 100"/>
              <a:gd name="T63" fmla="*/ 94 h 96"/>
              <a:gd name="T64" fmla="*/ 42 w 100"/>
              <a:gd name="T65" fmla="*/ 96 h 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0" h="96">
                <a:moveTo>
                  <a:pt x="0" y="26"/>
                </a:moveTo>
                <a:lnTo>
                  <a:pt x="18" y="26"/>
                </a:lnTo>
                <a:lnTo>
                  <a:pt x="30" y="22"/>
                </a:lnTo>
                <a:lnTo>
                  <a:pt x="34" y="16"/>
                </a:lnTo>
                <a:lnTo>
                  <a:pt x="36" y="12"/>
                </a:lnTo>
                <a:lnTo>
                  <a:pt x="36" y="10"/>
                </a:lnTo>
                <a:lnTo>
                  <a:pt x="78" y="0"/>
                </a:lnTo>
                <a:lnTo>
                  <a:pt x="78" y="8"/>
                </a:lnTo>
                <a:lnTo>
                  <a:pt x="88" y="12"/>
                </a:lnTo>
                <a:lnTo>
                  <a:pt x="100" y="18"/>
                </a:lnTo>
                <a:lnTo>
                  <a:pt x="98" y="32"/>
                </a:lnTo>
                <a:lnTo>
                  <a:pt x="100" y="48"/>
                </a:lnTo>
                <a:lnTo>
                  <a:pt x="98" y="64"/>
                </a:lnTo>
                <a:lnTo>
                  <a:pt x="90" y="76"/>
                </a:lnTo>
                <a:lnTo>
                  <a:pt x="78" y="86"/>
                </a:lnTo>
                <a:lnTo>
                  <a:pt x="72" y="92"/>
                </a:lnTo>
                <a:lnTo>
                  <a:pt x="70" y="96"/>
                </a:lnTo>
                <a:lnTo>
                  <a:pt x="42" y="96"/>
                </a:lnTo>
                <a:lnTo>
                  <a:pt x="40" y="94"/>
                </a:lnTo>
                <a:lnTo>
                  <a:pt x="38" y="90"/>
                </a:lnTo>
                <a:lnTo>
                  <a:pt x="34" y="88"/>
                </a:lnTo>
                <a:lnTo>
                  <a:pt x="32" y="88"/>
                </a:lnTo>
                <a:lnTo>
                  <a:pt x="30" y="88"/>
                </a:lnTo>
                <a:lnTo>
                  <a:pt x="28" y="86"/>
                </a:lnTo>
                <a:lnTo>
                  <a:pt x="26" y="84"/>
                </a:lnTo>
                <a:lnTo>
                  <a:pt x="26" y="80"/>
                </a:lnTo>
                <a:lnTo>
                  <a:pt x="24" y="76"/>
                </a:lnTo>
                <a:lnTo>
                  <a:pt x="20" y="74"/>
                </a:lnTo>
                <a:lnTo>
                  <a:pt x="20" y="72"/>
                </a:lnTo>
                <a:lnTo>
                  <a:pt x="18" y="68"/>
                </a:lnTo>
                <a:lnTo>
                  <a:pt x="16" y="64"/>
                </a:lnTo>
                <a:lnTo>
                  <a:pt x="12" y="58"/>
                </a:lnTo>
                <a:lnTo>
                  <a:pt x="8" y="52"/>
                </a:lnTo>
                <a:lnTo>
                  <a:pt x="4" y="46"/>
                </a:lnTo>
                <a:lnTo>
                  <a:pt x="0" y="26"/>
                </a:lnTo>
                <a:lnTo>
                  <a:pt x="0" y="28"/>
                </a:lnTo>
                <a:lnTo>
                  <a:pt x="2" y="32"/>
                </a:lnTo>
                <a:lnTo>
                  <a:pt x="2" y="38"/>
                </a:lnTo>
                <a:lnTo>
                  <a:pt x="4" y="44"/>
                </a:lnTo>
                <a:lnTo>
                  <a:pt x="6" y="50"/>
                </a:lnTo>
                <a:lnTo>
                  <a:pt x="8" y="54"/>
                </a:lnTo>
                <a:lnTo>
                  <a:pt x="10" y="56"/>
                </a:lnTo>
                <a:lnTo>
                  <a:pt x="12" y="58"/>
                </a:lnTo>
                <a:lnTo>
                  <a:pt x="14" y="62"/>
                </a:lnTo>
                <a:lnTo>
                  <a:pt x="16" y="64"/>
                </a:lnTo>
                <a:lnTo>
                  <a:pt x="18" y="68"/>
                </a:lnTo>
                <a:lnTo>
                  <a:pt x="20" y="72"/>
                </a:lnTo>
                <a:lnTo>
                  <a:pt x="20" y="74"/>
                </a:lnTo>
                <a:lnTo>
                  <a:pt x="24" y="76"/>
                </a:lnTo>
                <a:lnTo>
                  <a:pt x="26" y="80"/>
                </a:lnTo>
                <a:lnTo>
                  <a:pt x="28" y="84"/>
                </a:lnTo>
                <a:lnTo>
                  <a:pt x="28" y="86"/>
                </a:lnTo>
                <a:lnTo>
                  <a:pt x="30" y="88"/>
                </a:lnTo>
                <a:lnTo>
                  <a:pt x="32" y="88"/>
                </a:lnTo>
                <a:lnTo>
                  <a:pt x="34" y="88"/>
                </a:lnTo>
                <a:lnTo>
                  <a:pt x="38" y="90"/>
                </a:lnTo>
                <a:lnTo>
                  <a:pt x="40" y="94"/>
                </a:lnTo>
                <a:lnTo>
                  <a:pt x="42" y="9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" name="Freeform 488"/>
          <p:cNvSpPr>
            <a:spLocks/>
          </p:cNvSpPr>
          <p:nvPr/>
        </p:nvSpPr>
        <p:spPr bwMode="gray">
          <a:xfrm>
            <a:off x="2027755" y="3654650"/>
            <a:ext cx="385403" cy="349762"/>
          </a:xfrm>
          <a:custGeom>
            <a:avLst/>
            <a:gdLst>
              <a:gd name="T0" fmla="*/ 74 w 210"/>
              <a:gd name="T1" fmla="*/ 0 h 200"/>
              <a:gd name="T2" fmla="*/ 74 w 210"/>
              <a:gd name="T3" fmla="*/ 0 h 200"/>
              <a:gd name="T4" fmla="*/ 72 w 210"/>
              <a:gd name="T5" fmla="*/ 2 h 200"/>
              <a:gd name="T6" fmla="*/ 78 w 210"/>
              <a:gd name="T7" fmla="*/ 114 h 200"/>
              <a:gd name="T8" fmla="*/ 80 w 210"/>
              <a:gd name="T9" fmla="*/ 120 h 200"/>
              <a:gd name="T10" fmla="*/ 82 w 210"/>
              <a:gd name="T11" fmla="*/ 128 h 200"/>
              <a:gd name="T12" fmla="*/ 24 w 210"/>
              <a:gd name="T13" fmla="*/ 130 h 200"/>
              <a:gd name="T14" fmla="*/ 22 w 210"/>
              <a:gd name="T15" fmla="*/ 132 h 200"/>
              <a:gd name="T16" fmla="*/ 18 w 210"/>
              <a:gd name="T17" fmla="*/ 134 h 200"/>
              <a:gd name="T18" fmla="*/ 16 w 210"/>
              <a:gd name="T19" fmla="*/ 132 h 200"/>
              <a:gd name="T20" fmla="*/ 14 w 210"/>
              <a:gd name="T21" fmla="*/ 132 h 200"/>
              <a:gd name="T22" fmla="*/ 12 w 210"/>
              <a:gd name="T23" fmla="*/ 136 h 200"/>
              <a:gd name="T24" fmla="*/ 12 w 210"/>
              <a:gd name="T25" fmla="*/ 140 h 200"/>
              <a:gd name="T26" fmla="*/ 10 w 210"/>
              <a:gd name="T27" fmla="*/ 144 h 200"/>
              <a:gd name="T28" fmla="*/ 8 w 210"/>
              <a:gd name="T29" fmla="*/ 146 h 200"/>
              <a:gd name="T30" fmla="*/ 6 w 210"/>
              <a:gd name="T31" fmla="*/ 150 h 200"/>
              <a:gd name="T32" fmla="*/ 2 w 210"/>
              <a:gd name="T33" fmla="*/ 154 h 200"/>
              <a:gd name="T34" fmla="*/ 0 w 210"/>
              <a:gd name="T35" fmla="*/ 156 h 200"/>
              <a:gd name="T36" fmla="*/ 0 w 210"/>
              <a:gd name="T37" fmla="*/ 164 h 200"/>
              <a:gd name="T38" fmla="*/ 2 w 210"/>
              <a:gd name="T39" fmla="*/ 172 h 200"/>
              <a:gd name="T40" fmla="*/ 2 w 210"/>
              <a:gd name="T41" fmla="*/ 174 h 200"/>
              <a:gd name="T42" fmla="*/ 4 w 210"/>
              <a:gd name="T43" fmla="*/ 176 h 200"/>
              <a:gd name="T44" fmla="*/ 10 w 210"/>
              <a:gd name="T45" fmla="*/ 178 h 200"/>
              <a:gd name="T46" fmla="*/ 14 w 210"/>
              <a:gd name="T47" fmla="*/ 180 h 200"/>
              <a:gd name="T48" fmla="*/ 22 w 210"/>
              <a:gd name="T49" fmla="*/ 182 h 200"/>
              <a:gd name="T50" fmla="*/ 24 w 210"/>
              <a:gd name="T51" fmla="*/ 182 h 200"/>
              <a:gd name="T52" fmla="*/ 30 w 210"/>
              <a:gd name="T53" fmla="*/ 182 h 200"/>
              <a:gd name="T54" fmla="*/ 30 w 210"/>
              <a:gd name="T55" fmla="*/ 176 h 200"/>
              <a:gd name="T56" fmla="*/ 32 w 210"/>
              <a:gd name="T57" fmla="*/ 176 h 200"/>
              <a:gd name="T58" fmla="*/ 38 w 210"/>
              <a:gd name="T59" fmla="*/ 174 h 200"/>
              <a:gd name="T60" fmla="*/ 44 w 210"/>
              <a:gd name="T61" fmla="*/ 178 h 200"/>
              <a:gd name="T62" fmla="*/ 44 w 210"/>
              <a:gd name="T63" fmla="*/ 182 h 200"/>
              <a:gd name="T64" fmla="*/ 48 w 210"/>
              <a:gd name="T65" fmla="*/ 190 h 200"/>
              <a:gd name="T66" fmla="*/ 56 w 210"/>
              <a:gd name="T67" fmla="*/ 198 h 200"/>
              <a:gd name="T68" fmla="*/ 60 w 210"/>
              <a:gd name="T69" fmla="*/ 200 h 200"/>
              <a:gd name="T70" fmla="*/ 70 w 210"/>
              <a:gd name="T71" fmla="*/ 198 h 200"/>
              <a:gd name="T72" fmla="*/ 74 w 210"/>
              <a:gd name="T73" fmla="*/ 196 h 200"/>
              <a:gd name="T74" fmla="*/ 78 w 210"/>
              <a:gd name="T75" fmla="*/ 192 h 200"/>
              <a:gd name="T76" fmla="*/ 84 w 210"/>
              <a:gd name="T77" fmla="*/ 196 h 200"/>
              <a:gd name="T78" fmla="*/ 86 w 210"/>
              <a:gd name="T79" fmla="*/ 196 h 200"/>
              <a:gd name="T80" fmla="*/ 90 w 210"/>
              <a:gd name="T81" fmla="*/ 196 h 200"/>
              <a:gd name="T82" fmla="*/ 92 w 210"/>
              <a:gd name="T83" fmla="*/ 194 h 200"/>
              <a:gd name="T84" fmla="*/ 94 w 210"/>
              <a:gd name="T85" fmla="*/ 186 h 200"/>
              <a:gd name="T86" fmla="*/ 98 w 210"/>
              <a:gd name="T87" fmla="*/ 176 h 200"/>
              <a:gd name="T88" fmla="*/ 102 w 210"/>
              <a:gd name="T89" fmla="*/ 170 h 200"/>
              <a:gd name="T90" fmla="*/ 106 w 210"/>
              <a:gd name="T91" fmla="*/ 166 h 200"/>
              <a:gd name="T92" fmla="*/ 114 w 210"/>
              <a:gd name="T93" fmla="*/ 164 h 200"/>
              <a:gd name="T94" fmla="*/ 130 w 210"/>
              <a:gd name="T95" fmla="*/ 162 h 200"/>
              <a:gd name="T96" fmla="*/ 148 w 210"/>
              <a:gd name="T97" fmla="*/ 156 h 200"/>
              <a:gd name="T98" fmla="*/ 154 w 210"/>
              <a:gd name="T99" fmla="*/ 150 h 200"/>
              <a:gd name="T100" fmla="*/ 162 w 210"/>
              <a:gd name="T101" fmla="*/ 150 h 200"/>
              <a:gd name="T102" fmla="*/ 176 w 210"/>
              <a:gd name="T103" fmla="*/ 148 h 200"/>
              <a:gd name="T104" fmla="*/ 180 w 210"/>
              <a:gd name="T105" fmla="*/ 148 h 200"/>
              <a:gd name="T106" fmla="*/ 186 w 210"/>
              <a:gd name="T107" fmla="*/ 142 h 200"/>
              <a:gd name="T108" fmla="*/ 196 w 210"/>
              <a:gd name="T109" fmla="*/ 132 h 200"/>
              <a:gd name="T110" fmla="*/ 202 w 210"/>
              <a:gd name="T111" fmla="*/ 120 h 200"/>
              <a:gd name="T112" fmla="*/ 208 w 210"/>
              <a:gd name="T113" fmla="*/ 92 h 200"/>
              <a:gd name="T114" fmla="*/ 202 w 210"/>
              <a:gd name="T115" fmla="*/ 74 h 200"/>
              <a:gd name="T116" fmla="*/ 170 w 210"/>
              <a:gd name="T117" fmla="*/ 58 h 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0" h="200">
                <a:moveTo>
                  <a:pt x="94" y="0"/>
                </a:moveTo>
                <a:lnTo>
                  <a:pt x="74" y="0"/>
                </a:lnTo>
                <a:lnTo>
                  <a:pt x="72" y="0"/>
                </a:lnTo>
                <a:lnTo>
                  <a:pt x="72" y="2"/>
                </a:lnTo>
                <a:lnTo>
                  <a:pt x="78" y="114"/>
                </a:lnTo>
                <a:lnTo>
                  <a:pt x="80" y="118"/>
                </a:lnTo>
                <a:lnTo>
                  <a:pt x="80" y="120"/>
                </a:lnTo>
                <a:lnTo>
                  <a:pt x="82" y="124"/>
                </a:lnTo>
                <a:lnTo>
                  <a:pt x="82" y="128"/>
                </a:lnTo>
                <a:lnTo>
                  <a:pt x="76" y="136"/>
                </a:lnTo>
                <a:lnTo>
                  <a:pt x="24" y="130"/>
                </a:lnTo>
                <a:lnTo>
                  <a:pt x="22" y="132"/>
                </a:lnTo>
                <a:lnTo>
                  <a:pt x="20" y="134"/>
                </a:lnTo>
                <a:lnTo>
                  <a:pt x="18" y="134"/>
                </a:lnTo>
                <a:lnTo>
                  <a:pt x="16" y="132"/>
                </a:lnTo>
                <a:lnTo>
                  <a:pt x="14" y="132"/>
                </a:lnTo>
                <a:lnTo>
                  <a:pt x="12" y="134"/>
                </a:lnTo>
                <a:lnTo>
                  <a:pt x="12" y="136"/>
                </a:lnTo>
                <a:lnTo>
                  <a:pt x="12" y="138"/>
                </a:lnTo>
                <a:lnTo>
                  <a:pt x="12" y="140"/>
                </a:lnTo>
                <a:lnTo>
                  <a:pt x="12" y="144"/>
                </a:lnTo>
                <a:lnTo>
                  <a:pt x="10" y="144"/>
                </a:lnTo>
                <a:lnTo>
                  <a:pt x="8" y="144"/>
                </a:lnTo>
                <a:lnTo>
                  <a:pt x="8" y="146"/>
                </a:lnTo>
                <a:lnTo>
                  <a:pt x="8" y="148"/>
                </a:lnTo>
                <a:lnTo>
                  <a:pt x="6" y="150"/>
                </a:lnTo>
                <a:lnTo>
                  <a:pt x="4" y="154"/>
                </a:lnTo>
                <a:lnTo>
                  <a:pt x="2" y="154"/>
                </a:lnTo>
                <a:lnTo>
                  <a:pt x="0" y="154"/>
                </a:lnTo>
                <a:lnTo>
                  <a:pt x="0" y="156"/>
                </a:lnTo>
                <a:lnTo>
                  <a:pt x="0" y="158"/>
                </a:lnTo>
                <a:lnTo>
                  <a:pt x="0" y="164"/>
                </a:lnTo>
                <a:lnTo>
                  <a:pt x="2" y="168"/>
                </a:lnTo>
                <a:lnTo>
                  <a:pt x="2" y="172"/>
                </a:lnTo>
                <a:lnTo>
                  <a:pt x="2" y="174"/>
                </a:lnTo>
                <a:lnTo>
                  <a:pt x="2" y="176"/>
                </a:lnTo>
                <a:lnTo>
                  <a:pt x="4" y="176"/>
                </a:lnTo>
                <a:lnTo>
                  <a:pt x="6" y="178"/>
                </a:lnTo>
                <a:lnTo>
                  <a:pt x="10" y="178"/>
                </a:lnTo>
                <a:lnTo>
                  <a:pt x="14" y="180"/>
                </a:lnTo>
                <a:lnTo>
                  <a:pt x="18" y="182"/>
                </a:lnTo>
                <a:lnTo>
                  <a:pt x="22" y="182"/>
                </a:lnTo>
                <a:lnTo>
                  <a:pt x="24" y="182"/>
                </a:lnTo>
                <a:lnTo>
                  <a:pt x="28" y="182"/>
                </a:lnTo>
                <a:lnTo>
                  <a:pt x="30" y="182"/>
                </a:lnTo>
                <a:lnTo>
                  <a:pt x="30" y="180"/>
                </a:lnTo>
                <a:lnTo>
                  <a:pt x="30" y="176"/>
                </a:lnTo>
                <a:lnTo>
                  <a:pt x="32" y="176"/>
                </a:lnTo>
                <a:lnTo>
                  <a:pt x="36" y="174"/>
                </a:lnTo>
                <a:lnTo>
                  <a:pt x="38" y="174"/>
                </a:lnTo>
                <a:lnTo>
                  <a:pt x="42" y="176"/>
                </a:lnTo>
                <a:lnTo>
                  <a:pt x="44" y="178"/>
                </a:lnTo>
                <a:lnTo>
                  <a:pt x="44" y="180"/>
                </a:lnTo>
                <a:lnTo>
                  <a:pt x="44" y="182"/>
                </a:lnTo>
                <a:lnTo>
                  <a:pt x="46" y="186"/>
                </a:lnTo>
                <a:lnTo>
                  <a:pt x="48" y="190"/>
                </a:lnTo>
                <a:lnTo>
                  <a:pt x="50" y="194"/>
                </a:lnTo>
                <a:lnTo>
                  <a:pt x="56" y="198"/>
                </a:lnTo>
                <a:lnTo>
                  <a:pt x="60" y="200"/>
                </a:lnTo>
                <a:lnTo>
                  <a:pt x="64" y="200"/>
                </a:lnTo>
                <a:lnTo>
                  <a:pt x="70" y="198"/>
                </a:lnTo>
                <a:lnTo>
                  <a:pt x="74" y="196"/>
                </a:lnTo>
                <a:lnTo>
                  <a:pt x="76" y="194"/>
                </a:lnTo>
                <a:lnTo>
                  <a:pt x="78" y="192"/>
                </a:lnTo>
                <a:lnTo>
                  <a:pt x="82" y="192"/>
                </a:lnTo>
                <a:lnTo>
                  <a:pt x="84" y="196"/>
                </a:lnTo>
                <a:lnTo>
                  <a:pt x="86" y="196"/>
                </a:lnTo>
                <a:lnTo>
                  <a:pt x="88" y="198"/>
                </a:lnTo>
                <a:lnTo>
                  <a:pt x="90" y="196"/>
                </a:lnTo>
                <a:lnTo>
                  <a:pt x="92" y="194"/>
                </a:lnTo>
                <a:lnTo>
                  <a:pt x="92" y="190"/>
                </a:lnTo>
                <a:lnTo>
                  <a:pt x="94" y="186"/>
                </a:lnTo>
                <a:lnTo>
                  <a:pt x="96" y="180"/>
                </a:lnTo>
                <a:lnTo>
                  <a:pt x="98" y="176"/>
                </a:lnTo>
                <a:lnTo>
                  <a:pt x="100" y="172"/>
                </a:lnTo>
                <a:lnTo>
                  <a:pt x="102" y="170"/>
                </a:lnTo>
                <a:lnTo>
                  <a:pt x="102" y="168"/>
                </a:lnTo>
                <a:lnTo>
                  <a:pt x="106" y="166"/>
                </a:lnTo>
                <a:lnTo>
                  <a:pt x="108" y="164"/>
                </a:lnTo>
                <a:lnTo>
                  <a:pt x="114" y="164"/>
                </a:lnTo>
                <a:lnTo>
                  <a:pt x="120" y="164"/>
                </a:lnTo>
                <a:lnTo>
                  <a:pt x="130" y="162"/>
                </a:lnTo>
                <a:lnTo>
                  <a:pt x="140" y="160"/>
                </a:lnTo>
                <a:lnTo>
                  <a:pt x="148" y="156"/>
                </a:lnTo>
                <a:lnTo>
                  <a:pt x="152" y="150"/>
                </a:lnTo>
                <a:lnTo>
                  <a:pt x="154" y="150"/>
                </a:lnTo>
                <a:lnTo>
                  <a:pt x="158" y="150"/>
                </a:lnTo>
                <a:lnTo>
                  <a:pt x="162" y="150"/>
                </a:lnTo>
                <a:lnTo>
                  <a:pt x="168" y="150"/>
                </a:lnTo>
                <a:lnTo>
                  <a:pt x="176" y="148"/>
                </a:lnTo>
                <a:lnTo>
                  <a:pt x="180" y="148"/>
                </a:lnTo>
                <a:lnTo>
                  <a:pt x="182" y="146"/>
                </a:lnTo>
                <a:lnTo>
                  <a:pt x="186" y="142"/>
                </a:lnTo>
                <a:lnTo>
                  <a:pt x="192" y="138"/>
                </a:lnTo>
                <a:lnTo>
                  <a:pt x="196" y="132"/>
                </a:lnTo>
                <a:lnTo>
                  <a:pt x="200" y="124"/>
                </a:lnTo>
                <a:lnTo>
                  <a:pt x="202" y="120"/>
                </a:lnTo>
                <a:lnTo>
                  <a:pt x="204" y="108"/>
                </a:lnTo>
                <a:lnTo>
                  <a:pt x="208" y="92"/>
                </a:lnTo>
                <a:lnTo>
                  <a:pt x="210" y="72"/>
                </a:lnTo>
                <a:lnTo>
                  <a:pt x="202" y="74"/>
                </a:lnTo>
                <a:lnTo>
                  <a:pt x="198" y="58"/>
                </a:lnTo>
                <a:lnTo>
                  <a:pt x="170" y="58"/>
                </a:lnTo>
                <a:lnTo>
                  <a:pt x="94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Freeform 489"/>
          <p:cNvSpPr>
            <a:spLocks/>
          </p:cNvSpPr>
          <p:nvPr/>
        </p:nvSpPr>
        <p:spPr bwMode="gray">
          <a:xfrm>
            <a:off x="2923358" y="3514745"/>
            <a:ext cx="253265" cy="262322"/>
          </a:xfrm>
          <a:custGeom>
            <a:avLst/>
            <a:gdLst>
              <a:gd name="T0" fmla="*/ 0 w 138"/>
              <a:gd name="T1" fmla="*/ 150 h 150"/>
              <a:gd name="T2" fmla="*/ 0 w 138"/>
              <a:gd name="T3" fmla="*/ 0 h 150"/>
              <a:gd name="T4" fmla="*/ 2 w 138"/>
              <a:gd name="T5" fmla="*/ 0 h 150"/>
              <a:gd name="T6" fmla="*/ 6 w 138"/>
              <a:gd name="T7" fmla="*/ 2 h 150"/>
              <a:gd name="T8" fmla="*/ 12 w 138"/>
              <a:gd name="T9" fmla="*/ 2 h 150"/>
              <a:gd name="T10" fmla="*/ 18 w 138"/>
              <a:gd name="T11" fmla="*/ 2 h 150"/>
              <a:gd name="T12" fmla="*/ 22 w 138"/>
              <a:gd name="T13" fmla="*/ 2 h 150"/>
              <a:gd name="T14" fmla="*/ 26 w 138"/>
              <a:gd name="T15" fmla="*/ 4 h 150"/>
              <a:gd name="T16" fmla="*/ 28 w 138"/>
              <a:gd name="T17" fmla="*/ 4 h 150"/>
              <a:gd name="T18" fmla="*/ 30 w 138"/>
              <a:gd name="T19" fmla="*/ 6 h 150"/>
              <a:gd name="T20" fmla="*/ 34 w 138"/>
              <a:gd name="T21" fmla="*/ 8 h 150"/>
              <a:gd name="T22" fmla="*/ 38 w 138"/>
              <a:gd name="T23" fmla="*/ 10 h 150"/>
              <a:gd name="T24" fmla="*/ 44 w 138"/>
              <a:gd name="T25" fmla="*/ 10 h 150"/>
              <a:gd name="T26" fmla="*/ 68 w 138"/>
              <a:gd name="T27" fmla="*/ 4 h 150"/>
              <a:gd name="T28" fmla="*/ 68 w 138"/>
              <a:gd name="T29" fmla="*/ 4 h 150"/>
              <a:gd name="T30" fmla="*/ 70 w 138"/>
              <a:gd name="T31" fmla="*/ 4 h 150"/>
              <a:gd name="T32" fmla="*/ 72 w 138"/>
              <a:gd name="T33" fmla="*/ 2 h 150"/>
              <a:gd name="T34" fmla="*/ 76 w 138"/>
              <a:gd name="T35" fmla="*/ 2 h 150"/>
              <a:gd name="T36" fmla="*/ 80 w 138"/>
              <a:gd name="T37" fmla="*/ 4 h 150"/>
              <a:gd name="T38" fmla="*/ 86 w 138"/>
              <a:gd name="T39" fmla="*/ 6 h 150"/>
              <a:gd name="T40" fmla="*/ 86 w 138"/>
              <a:gd name="T41" fmla="*/ 6 h 150"/>
              <a:gd name="T42" fmla="*/ 86 w 138"/>
              <a:gd name="T43" fmla="*/ 10 h 150"/>
              <a:gd name="T44" fmla="*/ 86 w 138"/>
              <a:gd name="T45" fmla="*/ 14 h 150"/>
              <a:gd name="T46" fmla="*/ 88 w 138"/>
              <a:gd name="T47" fmla="*/ 20 h 150"/>
              <a:gd name="T48" fmla="*/ 92 w 138"/>
              <a:gd name="T49" fmla="*/ 26 h 150"/>
              <a:gd name="T50" fmla="*/ 92 w 138"/>
              <a:gd name="T51" fmla="*/ 30 h 150"/>
              <a:gd name="T52" fmla="*/ 98 w 138"/>
              <a:gd name="T53" fmla="*/ 40 h 150"/>
              <a:gd name="T54" fmla="*/ 106 w 138"/>
              <a:gd name="T55" fmla="*/ 56 h 150"/>
              <a:gd name="T56" fmla="*/ 114 w 138"/>
              <a:gd name="T57" fmla="*/ 74 h 150"/>
              <a:gd name="T58" fmla="*/ 122 w 138"/>
              <a:gd name="T59" fmla="*/ 92 h 150"/>
              <a:gd name="T60" fmla="*/ 130 w 138"/>
              <a:gd name="T61" fmla="*/ 108 h 150"/>
              <a:gd name="T62" fmla="*/ 136 w 138"/>
              <a:gd name="T63" fmla="*/ 122 h 150"/>
              <a:gd name="T64" fmla="*/ 138 w 138"/>
              <a:gd name="T65" fmla="*/ 128 h 150"/>
              <a:gd name="T66" fmla="*/ 138 w 138"/>
              <a:gd name="T67" fmla="*/ 130 h 150"/>
              <a:gd name="T68" fmla="*/ 136 w 138"/>
              <a:gd name="T69" fmla="*/ 132 h 150"/>
              <a:gd name="T70" fmla="*/ 132 w 138"/>
              <a:gd name="T71" fmla="*/ 138 h 150"/>
              <a:gd name="T72" fmla="*/ 126 w 138"/>
              <a:gd name="T73" fmla="*/ 142 h 150"/>
              <a:gd name="T74" fmla="*/ 120 w 138"/>
              <a:gd name="T75" fmla="*/ 146 h 150"/>
              <a:gd name="T76" fmla="*/ 110 w 138"/>
              <a:gd name="T77" fmla="*/ 150 h 150"/>
              <a:gd name="T78" fmla="*/ 0 w 138"/>
              <a:gd name="T79" fmla="*/ 150 h 1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8" h="150">
                <a:moveTo>
                  <a:pt x="0" y="150"/>
                </a:moveTo>
                <a:lnTo>
                  <a:pt x="0" y="0"/>
                </a:lnTo>
                <a:lnTo>
                  <a:pt x="2" y="0"/>
                </a:lnTo>
                <a:lnTo>
                  <a:pt x="6" y="2"/>
                </a:lnTo>
                <a:lnTo>
                  <a:pt x="12" y="2"/>
                </a:lnTo>
                <a:lnTo>
                  <a:pt x="18" y="2"/>
                </a:lnTo>
                <a:lnTo>
                  <a:pt x="22" y="2"/>
                </a:lnTo>
                <a:lnTo>
                  <a:pt x="26" y="4"/>
                </a:lnTo>
                <a:lnTo>
                  <a:pt x="28" y="4"/>
                </a:lnTo>
                <a:lnTo>
                  <a:pt x="30" y="6"/>
                </a:lnTo>
                <a:lnTo>
                  <a:pt x="34" y="8"/>
                </a:lnTo>
                <a:lnTo>
                  <a:pt x="38" y="10"/>
                </a:lnTo>
                <a:lnTo>
                  <a:pt x="44" y="10"/>
                </a:lnTo>
                <a:lnTo>
                  <a:pt x="68" y="4"/>
                </a:lnTo>
                <a:lnTo>
                  <a:pt x="70" y="4"/>
                </a:lnTo>
                <a:lnTo>
                  <a:pt x="72" y="2"/>
                </a:lnTo>
                <a:lnTo>
                  <a:pt x="76" y="2"/>
                </a:lnTo>
                <a:lnTo>
                  <a:pt x="80" y="4"/>
                </a:lnTo>
                <a:lnTo>
                  <a:pt x="86" y="6"/>
                </a:lnTo>
                <a:lnTo>
                  <a:pt x="86" y="10"/>
                </a:lnTo>
                <a:lnTo>
                  <a:pt x="86" y="14"/>
                </a:lnTo>
                <a:lnTo>
                  <a:pt x="88" y="20"/>
                </a:lnTo>
                <a:lnTo>
                  <a:pt x="92" y="26"/>
                </a:lnTo>
                <a:lnTo>
                  <a:pt x="92" y="30"/>
                </a:lnTo>
                <a:lnTo>
                  <a:pt x="98" y="40"/>
                </a:lnTo>
                <a:lnTo>
                  <a:pt x="106" y="56"/>
                </a:lnTo>
                <a:lnTo>
                  <a:pt x="114" y="74"/>
                </a:lnTo>
                <a:lnTo>
                  <a:pt x="122" y="92"/>
                </a:lnTo>
                <a:lnTo>
                  <a:pt x="130" y="108"/>
                </a:lnTo>
                <a:lnTo>
                  <a:pt x="136" y="122"/>
                </a:lnTo>
                <a:lnTo>
                  <a:pt x="138" y="128"/>
                </a:lnTo>
                <a:lnTo>
                  <a:pt x="138" y="130"/>
                </a:lnTo>
                <a:lnTo>
                  <a:pt x="136" y="132"/>
                </a:lnTo>
                <a:lnTo>
                  <a:pt x="132" y="138"/>
                </a:lnTo>
                <a:lnTo>
                  <a:pt x="126" y="142"/>
                </a:lnTo>
                <a:lnTo>
                  <a:pt x="120" y="146"/>
                </a:lnTo>
                <a:lnTo>
                  <a:pt x="110" y="150"/>
                </a:lnTo>
                <a:lnTo>
                  <a:pt x="0" y="15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Freeform 490"/>
          <p:cNvSpPr>
            <a:spLocks/>
          </p:cNvSpPr>
          <p:nvPr/>
        </p:nvSpPr>
        <p:spPr bwMode="gray">
          <a:xfrm>
            <a:off x="3081190" y="3521740"/>
            <a:ext cx="73410" cy="87441"/>
          </a:xfrm>
          <a:custGeom>
            <a:avLst/>
            <a:gdLst>
              <a:gd name="T0" fmla="*/ 0 w 40"/>
              <a:gd name="T1" fmla="*/ 0 h 50"/>
              <a:gd name="T2" fmla="*/ 0 w 40"/>
              <a:gd name="T3" fmla="*/ 8 h 50"/>
              <a:gd name="T4" fmla="*/ 0 w 40"/>
              <a:gd name="T5" fmla="*/ 10 h 50"/>
              <a:gd name="T6" fmla="*/ 2 w 40"/>
              <a:gd name="T7" fmla="*/ 12 h 50"/>
              <a:gd name="T8" fmla="*/ 2 w 40"/>
              <a:gd name="T9" fmla="*/ 16 h 50"/>
              <a:gd name="T10" fmla="*/ 4 w 40"/>
              <a:gd name="T11" fmla="*/ 20 h 50"/>
              <a:gd name="T12" fmla="*/ 6 w 40"/>
              <a:gd name="T13" fmla="*/ 24 h 50"/>
              <a:gd name="T14" fmla="*/ 8 w 40"/>
              <a:gd name="T15" fmla="*/ 28 h 50"/>
              <a:gd name="T16" fmla="*/ 10 w 40"/>
              <a:gd name="T17" fmla="*/ 30 h 50"/>
              <a:gd name="T18" fmla="*/ 14 w 40"/>
              <a:gd name="T19" fmla="*/ 34 h 50"/>
              <a:gd name="T20" fmla="*/ 16 w 40"/>
              <a:gd name="T21" fmla="*/ 38 h 50"/>
              <a:gd name="T22" fmla="*/ 22 w 40"/>
              <a:gd name="T23" fmla="*/ 42 h 50"/>
              <a:gd name="T24" fmla="*/ 26 w 40"/>
              <a:gd name="T25" fmla="*/ 44 h 50"/>
              <a:gd name="T26" fmla="*/ 30 w 40"/>
              <a:gd name="T27" fmla="*/ 48 h 50"/>
              <a:gd name="T28" fmla="*/ 32 w 40"/>
              <a:gd name="T29" fmla="*/ 50 h 50"/>
              <a:gd name="T30" fmla="*/ 32 w 40"/>
              <a:gd name="T31" fmla="*/ 50 h 50"/>
              <a:gd name="T32" fmla="*/ 34 w 40"/>
              <a:gd name="T33" fmla="*/ 50 h 50"/>
              <a:gd name="T34" fmla="*/ 36 w 40"/>
              <a:gd name="T35" fmla="*/ 48 h 50"/>
              <a:gd name="T36" fmla="*/ 38 w 40"/>
              <a:gd name="T37" fmla="*/ 44 h 50"/>
              <a:gd name="T38" fmla="*/ 40 w 40"/>
              <a:gd name="T39" fmla="*/ 32 h 50"/>
              <a:gd name="T40" fmla="*/ 38 w 40"/>
              <a:gd name="T41" fmla="*/ 28 h 50"/>
              <a:gd name="T42" fmla="*/ 32 w 40"/>
              <a:gd name="T43" fmla="*/ 18 h 50"/>
              <a:gd name="T44" fmla="*/ 26 w 40"/>
              <a:gd name="T45" fmla="*/ 8 h 50"/>
              <a:gd name="T46" fmla="*/ 22 w 40"/>
              <a:gd name="T47" fmla="*/ 0 h 50"/>
              <a:gd name="T48" fmla="*/ 22 w 40"/>
              <a:gd name="T49" fmla="*/ 0 h 50"/>
              <a:gd name="T50" fmla="*/ 18 w 40"/>
              <a:gd name="T51" fmla="*/ 0 h 50"/>
              <a:gd name="T52" fmla="*/ 12 w 40"/>
              <a:gd name="T53" fmla="*/ 0 h 50"/>
              <a:gd name="T54" fmla="*/ 8 w 40"/>
              <a:gd name="T55" fmla="*/ 0 h 50"/>
              <a:gd name="T56" fmla="*/ 2 w 40"/>
              <a:gd name="T57" fmla="*/ 0 h 50"/>
              <a:gd name="T58" fmla="*/ 0 w 40"/>
              <a:gd name="T59" fmla="*/ 0 h 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0" h="50">
                <a:moveTo>
                  <a:pt x="0" y="0"/>
                </a:moveTo>
                <a:lnTo>
                  <a:pt x="0" y="8"/>
                </a:lnTo>
                <a:lnTo>
                  <a:pt x="0" y="10"/>
                </a:lnTo>
                <a:lnTo>
                  <a:pt x="2" y="12"/>
                </a:lnTo>
                <a:lnTo>
                  <a:pt x="2" y="16"/>
                </a:lnTo>
                <a:lnTo>
                  <a:pt x="4" y="20"/>
                </a:lnTo>
                <a:lnTo>
                  <a:pt x="6" y="24"/>
                </a:lnTo>
                <a:lnTo>
                  <a:pt x="8" y="28"/>
                </a:lnTo>
                <a:lnTo>
                  <a:pt x="10" y="30"/>
                </a:lnTo>
                <a:lnTo>
                  <a:pt x="14" y="34"/>
                </a:lnTo>
                <a:lnTo>
                  <a:pt x="16" y="38"/>
                </a:lnTo>
                <a:lnTo>
                  <a:pt x="22" y="42"/>
                </a:lnTo>
                <a:lnTo>
                  <a:pt x="26" y="44"/>
                </a:lnTo>
                <a:lnTo>
                  <a:pt x="30" y="48"/>
                </a:lnTo>
                <a:lnTo>
                  <a:pt x="32" y="50"/>
                </a:lnTo>
                <a:lnTo>
                  <a:pt x="34" y="50"/>
                </a:lnTo>
                <a:lnTo>
                  <a:pt x="36" y="48"/>
                </a:lnTo>
                <a:lnTo>
                  <a:pt x="38" y="44"/>
                </a:lnTo>
                <a:lnTo>
                  <a:pt x="40" y="32"/>
                </a:lnTo>
                <a:lnTo>
                  <a:pt x="38" y="28"/>
                </a:lnTo>
                <a:lnTo>
                  <a:pt x="32" y="18"/>
                </a:lnTo>
                <a:lnTo>
                  <a:pt x="26" y="8"/>
                </a:lnTo>
                <a:lnTo>
                  <a:pt x="22" y="0"/>
                </a:lnTo>
                <a:lnTo>
                  <a:pt x="18" y="0"/>
                </a:lnTo>
                <a:lnTo>
                  <a:pt x="12" y="0"/>
                </a:lnTo>
                <a:lnTo>
                  <a:pt x="8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" name="Freeform 491"/>
          <p:cNvSpPr>
            <a:spLocks/>
          </p:cNvSpPr>
          <p:nvPr/>
        </p:nvSpPr>
        <p:spPr bwMode="gray">
          <a:xfrm>
            <a:off x="3334455" y="4525558"/>
            <a:ext cx="157832" cy="318284"/>
          </a:xfrm>
          <a:custGeom>
            <a:avLst/>
            <a:gdLst>
              <a:gd name="T0" fmla="*/ 78 w 86"/>
              <a:gd name="T1" fmla="*/ 0 h 182"/>
              <a:gd name="T2" fmla="*/ 72 w 86"/>
              <a:gd name="T3" fmla="*/ 4 h 182"/>
              <a:gd name="T4" fmla="*/ 64 w 86"/>
              <a:gd name="T5" fmla="*/ 12 h 182"/>
              <a:gd name="T6" fmla="*/ 60 w 86"/>
              <a:gd name="T7" fmla="*/ 20 h 182"/>
              <a:gd name="T8" fmla="*/ 56 w 86"/>
              <a:gd name="T9" fmla="*/ 24 h 182"/>
              <a:gd name="T10" fmla="*/ 48 w 86"/>
              <a:gd name="T11" fmla="*/ 32 h 182"/>
              <a:gd name="T12" fmla="*/ 40 w 86"/>
              <a:gd name="T13" fmla="*/ 42 h 182"/>
              <a:gd name="T14" fmla="*/ 34 w 86"/>
              <a:gd name="T15" fmla="*/ 50 h 182"/>
              <a:gd name="T16" fmla="*/ 28 w 86"/>
              <a:gd name="T17" fmla="*/ 54 h 182"/>
              <a:gd name="T18" fmla="*/ 24 w 86"/>
              <a:gd name="T19" fmla="*/ 54 h 182"/>
              <a:gd name="T20" fmla="*/ 22 w 86"/>
              <a:gd name="T21" fmla="*/ 54 h 182"/>
              <a:gd name="T22" fmla="*/ 16 w 86"/>
              <a:gd name="T23" fmla="*/ 54 h 182"/>
              <a:gd name="T24" fmla="*/ 10 w 86"/>
              <a:gd name="T25" fmla="*/ 60 h 182"/>
              <a:gd name="T26" fmla="*/ 6 w 86"/>
              <a:gd name="T27" fmla="*/ 68 h 182"/>
              <a:gd name="T28" fmla="*/ 6 w 86"/>
              <a:gd name="T29" fmla="*/ 82 h 182"/>
              <a:gd name="T30" fmla="*/ 4 w 86"/>
              <a:gd name="T31" fmla="*/ 90 h 182"/>
              <a:gd name="T32" fmla="*/ 6 w 86"/>
              <a:gd name="T33" fmla="*/ 92 h 182"/>
              <a:gd name="T34" fmla="*/ 8 w 86"/>
              <a:gd name="T35" fmla="*/ 92 h 182"/>
              <a:gd name="T36" fmla="*/ 14 w 86"/>
              <a:gd name="T37" fmla="*/ 100 h 182"/>
              <a:gd name="T38" fmla="*/ 14 w 86"/>
              <a:gd name="T39" fmla="*/ 106 h 182"/>
              <a:gd name="T40" fmla="*/ 10 w 86"/>
              <a:gd name="T41" fmla="*/ 110 h 182"/>
              <a:gd name="T42" fmla="*/ 6 w 86"/>
              <a:gd name="T43" fmla="*/ 116 h 182"/>
              <a:gd name="T44" fmla="*/ 0 w 86"/>
              <a:gd name="T45" fmla="*/ 138 h 182"/>
              <a:gd name="T46" fmla="*/ 6 w 86"/>
              <a:gd name="T47" fmla="*/ 172 h 182"/>
              <a:gd name="T48" fmla="*/ 8 w 86"/>
              <a:gd name="T49" fmla="*/ 172 h 182"/>
              <a:gd name="T50" fmla="*/ 16 w 86"/>
              <a:gd name="T51" fmla="*/ 172 h 182"/>
              <a:gd name="T52" fmla="*/ 22 w 86"/>
              <a:gd name="T53" fmla="*/ 172 h 182"/>
              <a:gd name="T54" fmla="*/ 20 w 86"/>
              <a:gd name="T55" fmla="*/ 174 h 182"/>
              <a:gd name="T56" fmla="*/ 24 w 86"/>
              <a:gd name="T57" fmla="*/ 178 h 182"/>
              <a:gd name="T58" fmla="*/ 28 w 86"/>
              <a:gd name="T59" fmla="*/ 182 h 182"/>
              <a:gd name="T60" fmla="*/ 36 w 86"/>
              <a:gd name="T61" fmla="*/ 182 h 182"/>
              <a:gd name="T62" fmla="*/ 44 w 86"/>
              <a:gd name="T63" fmla="*/ 178 h 182"/>
              <a:gd name="T64" fmla="*/ 50 w 86"/>
              <a:gd name="T65" fmla="*/ 164 h 182"/>
              <a:gd name="T66" fmla="*/ 58 w 86"/>
              <a:gd name="T67" fmla="*/ 134 h 182"/>
              <a:gd name="T68" fmla="*/ 58 w 86"/>
              <a:gd name="T69" fmla="*/ 126 h 182"/>
              <a:gd name="T70" fmla="*/ 60 w 86"/>
              <a:gd name="T71" fmla="*/ 120 h 182"/>
              <a:gd name="T72" fmla="*/ 66 w 86"/>
              <a:gd name="T73" fmla="*/ 108 h 182"/>
              <a:gd name="T74" fmla="*/ 72 w 86"/>
              <a:gd name="T75" fmla="*/ 82 h 182"/>
              <a:gd name="T76" fmla="*/ 78 w 86"/>
              <a:gd name="T77" fmla="*/ 54 h 182"/>
              <a:gd name="T78" fmla="*/ 78 w 86"/>
              <a:gd name="T79" fmla="*/ 50 h 182"/>
              <a:gd name="T80" fmla="*/ 82 w 86"/>
              <a:gd name="T81" fmla="*/ 40 h 182"/>
              <a:gd name="T82" fmla="*/ 84 w 86"/>
              <a:gd name="T83" fmla="*/ 28 h 182"/>
              <a:gd name="T84" fmla="*/ 84 w 86"/>
              <a:gd name="T85" fmla="*/ 20 h 182"/>
              <a:gd name="T86" fmla="*/ 86 w 86"/>
              <a:gd name="T87" fmla="*/ 12 h 182"/>
              <a:gd name="T88" fmla="*/ 86 w 86"/>
              <a:gd name="T89" fmla="*/ 4 h 182"/>
              <a:gd name="T90" fmla="*/ 78 w 86"/>
              <a:gd name="T91" fmla="*/ 0 h 1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6" h="182">
                <a:moveTo>
                  <a:pt x="78" y="0"/>
                </a:moveTo>
                <a:lnTo>
                  <a:pt x="78" y="0"/>
                </a:lnTo>
                <a:lnTo>
                  <a:pt x="76" y="2"/>
                </a:lnTo>
                <a:lnTo>
                  <a:pt x="72" y="4"/>
                </a:lnTo>
                <a:lnTo>
                  <a:pt x="68" y="6"/>
                </a:lnTo>
                <a:lnTo>
                  <a:pt x="64" y="12"/>
                </a:lnTo>
                <a:lnTo>
                  <a:pt x="62" y="20"/>
                </a:lnTo>
                <a:lnTo>
                  <a:pt x="60" y="20"/>
                </a:lnTo>
                <a:lnTo>
                  <a:pt x="58" y="22"/>
                </a:lnTo>
                <a:lnTo>
                  <a:pt x="56" y="24"/>
                </a:lnTo>
                <a:lnTo>
                  <a:pt x="52" y="28"/>
                </a:lnTo>
                <a:lnTo>
                  <a:pt x="48" y="32"/>
                </a:lnTo>
                <a:lnTo>
                  <a:pt x="44" y="36"/>
                </a:lnTo>
                <a:lnTo>
                  <a:pt x="40" y="42"/>
                </a:lnTo>
                <a:lnTo>
                  <a:pt x="38" y="46"/>
                </a:lnTo>
                <a:lnTo>
                  <a:pt x="34" y="50"/>
                </a:lnTo>
                <a:lnTo>
                  <a:pt x="30" y="52"/>
                </a:lnTo>
                <a:lnTo>
                  <a:pt x="28" y="54"/>
                </a:lnTo>
                <a:lnTo>
                  <a:pt x="26" y="54"/>
                </a:lnTo>
                <a:lnTo>
                  <a:pt x="24" y="54"/>
                </a:lnTo>
                <a:lnTo>
                  <a:pt x="22" y="54"/>
                </a:lnTo>
                <a:lnTo>
                  <a:pt x="20" y="54"/>
                </a:lnTo>
                <a:lnTo>
                  <a:pt x="16" y="54"/>
                </a:lnTo>
                <a:lnTo>
                  <a:pt x="14" y="56"/>
                </a:lnTo>
                <a:lnTo>
                  <a:pt x="10" y="60"/>
                </a:lnTo>
                <a:lnTo>
                  <a:pt x="8" y="64"/>
                </a:lnTo>
                <a:lnTo>
                  <a:pt x="6" y="68"/>
                </a:lnTo>
                <a:lnTo>
                  <a:pt x="6" y="76"/>
                </a:lnTo>
                <a:lnTo>
                  <a:pt x="6" y="82"/>
                </a:lnTo>
                <a:lnTo>
                  <a:pt x="6" y="88"/>
                </a:lnTo>
                <a:lnTo>
                  <a:pt x="4" y="90"/>
                </a:lnTo>
                <a:lnTo>
                  <a:pt x="6" y="90"/>
                </a:lnTo>
                <a:lnTo>
                  <a:pt x="6" y="92"/>
                </a:lnTo>
                <a:lnTo>
                  <a:pt x="8" y="92"/>
                </a:lnTo>
                <a:lnTo>
                  <a:pt x="12" y="96"/>
                </a:lnTo>
                <a:lnTo>
                  <a:pt x="14" y="100"/>
                </a:lnTo>
                <a:lnTo>
                  <a:pt x="14" y="102"/>
                </a:lnTo>
                <a:lnTo>
                  <a:pt x="14" y="106"/>
                </a:lnTo>
                <a:lnTo>
                  <a:pt x="12" y="108"/>
                </a:lnTo>
                <a:lnTo>
                  <a:pt x="10" y="110"/>
                </a:lnTo>
                <a:lnTo>
                  <a:pt x="8" y="112"/>
                </a:lnTo>
                <a:lnTo>
                  <a:pt x="6" y="116"/>
                </a:lnTo>
                <a:lnTo>
                  <a:pt x="2" y="124"/>
                </a:lnTo>
                <a:lnTo>
                  <a:pt x="0" y="138"/>
                </a:lnTo>
                <a:lnTo>
                  <a:pt x="0" y="154"/>
                </a:lnTo>
                <a:lnTo>
                  <a:pt x="6" y="172"/>
                </a:lnTo>
                <a:lnTo>
                  <a:pt x="8" y="172"/>
                </a:lnTo>
                <a:lnTo>
                  <a:pt x="12" y="172"/>
                </a:lnTo>
                <a:lnTo>
                  <a:pt x="16" y="172"/>
                </a:lnTo>
                <a:lnTo>
                  <a:pt x="20" y="172"/>
                </a:lnTo>
                <a:lnTo>
                  <a:pt x="22" y="172"/>
                </a:lnTo>
                <a:lnTo>
                  <a:pt x="20" y="174"/>
                </a:lnTo>
                <a:lnTo>
                  <a:pt x="22" y="176"/>
                </a:lnTo>
                <a:lnTo>
                  <a:pt x="24" y="178"/>
                </a:lnTo>
                <a:lnTo>
                  <a:pt x="26" y="180"/>
                </a:lnTo>
                <a:lnTo>
                  <a:pt x="28" y="182"/>
                </a:lnTo>
                <a:lnTo>
                  <a:pt x="32" y="182"/>
                </a:lnTo>
                <a:lnTo>
                  <a:pt x="36" y="182"/>
                </a:lnTo>
                <a:lnTo>
                  <a:pt x="40" y="182"/>
                </a:lnTo>
                <a:lnTo>
                  <a:pt x="44" y="178"/>
                </a:lnTo>
                <a:lnTo>
                  <a:pt x="46" y="172"/>
                </a:lnTo>
                <a:lnTo>
                  <a:pt x="50" y="164"/>
                </a:lnTo>
                <a:lnTo>
                  <a:pt x="56" y="146"/>
                </a:lnTo>
                <a:lnTo>
                  <a:pt x="58" y="134"/>
                </a:lnTo>
                <a:lnTo>
                  <a:pt x="60" y="128"/>
                </a:lnTo>
                <a:lnTo>
                  <a:pt x="58" y="126"/>
                </a:lnTo>
                <a:lnTo>
                  <a:pt x="58" y="124"/>
                </a:lnTo>
                <a:lnTo>
                  <a:pt x="60" y="120"/>
                </a:lnTo>
                <a:lnTo>
                  <a:pt x="62" y="114"/>
                </a:lnTo>
                <a:lnTo>
                  <a:pt x="66" y="108"/>
                </a:lnTo>
                <a:lnTo>
                  <a:pt x="70" y="98"/>
                </a:lnTo>
                <a:lnTo>
                  <a:pt x="72" y="82"/>
                </a:lnTo>
                <a:lnTo>
                  <a:pt x="76" y="66"/>
                </a:lnTo>
                <a:lnTo>
                  <a:pt x="78" y="54"/>
                </a:lnTo>
                <a:lnTo>
                  <a:pt x="78" y="52"/>
                </a:lnTo>
                <a:lnTo>
                  <a:pt x="78" y="50"/>
                </a:lnTo>
                <a:lnTo>
                  <a:pt x="80" y="44"/>
                </a:lnTo>
                <a:lnTo>
                  <a:pt x="82" y="40"/>
                </a:lnTo>
                <a:lnTo>
                  <a:pt x="82" y="34"/>
                </a:lnTo>
                <a:lnTo>
                  <a:pt x="84" y="28"/>
                </a:lnTo>
                <a:lnTo>
                  <a:pt x="84" y="24"/>
                </a:lnTo>
                <a:lnTo>
                  <a:pt x="84" y="20"/>
                </a:lnTo>
                <a:lnTo>
                  <a:pt x="86" y="16"/>
                </a:lnTo>
                <a:lnTo>
                  <a:pt x="86" y="12"/>
                </a:lnTo>
                <a:lnTo>
                  <a:pt x="86" y="8"/>
                </a:lnTo>
                <a:lnTo>
                  <a:pt x="86" y="4"/>
                </a:lnTo>
                <a:lnTo>
                  <a:pt x="84" y="2"/>
                </a:lnTo>
                <a:lnTo>
                  <a:pt x="78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Freeform 492"/>
          <p:cNvSpPr>
            <a:spLocks/>
          </p:cNvSpPr>
          <p:nvPr/>
        </p:nvSpPr>
        <p:spPr bwMode="gray">
          <a:xfrm>
            <a:off x="5690918" y="5330012"/>
            <a:ext cx="106445" cy="97933"/>
          </a:xfrm>
          <a:custGeom>
            <a:avLst/>
            <a:gdLst>
              <a:gd name="T0" fmla="*/ 10 w 58"/>
              <a:gd name="T1" fmla="*/ 2 h 56"/>
              <a:gd name="T2" fmla="*/ 10 w 58"/>
              <a:gd name="T3" fmla="*/ 2 h 56"/>
              <a:gd name="T4" fmla="*/ 8 w 58"/>
              <a:gd name="T5" fmla="*/ 2 h 56"/>
              <a:gd name="T6" fmla="*/ 6 w 58"/>
              <a:gd name="T7" fmla="*/ 2 h 56"/>
              <a:gd name="T8" fmla="*/ 4 w 58"/>
              <a:gd name="T9" fmla="*/ 4 h 56"/>
              <a:gd name="T10" fmla="*/ 2 w 58"/>
              <a:gd name="T11" fmla="*/ 6 h 56"/>
              <a:gd name="T12" fmla="*/ 0 w 58"/>
              <a:gd name="T13" fmla="*/ 8 h 56"/>
              <a:gd name="T14" fmla="*/ 0 w 58"/>
              <a:gd name="T15" fmla="*/ 14 h 56"/>
              <a:gd name="T16" fmla="*/ 6 w 58"/>
              <a:gd name="T17" fmla="*/ 30 h 56"/>
              <a:gd name="T18" fmla="*/ 6 w 58"/>
              <a:gd name="T19" fmla="*/ 30 h 56"/>
              <a:gd name="T20" fmla="*/ 8 w 58"/>
              <a:gd name="T21" fmla="*/ 32 h 56"/>
              <a:gd name="T22" fmla="*/ 10 w 58"/>
              <a:gd name="T23" fmla="*/ 36 h 56"/>
              <a:gd name="T24" fmla="*/ 14 w 58"/>
              <a:gd name="T25" fmla="*/ 40 h 56"/>
              <a:gd name="T26" fmla="*/ 14 w 58"/>
              <a:gd name="T27" fmla="*/ 44 h 56"/>
              <a:gd name="T28" fmla="*/ 18 w 58"/>
              <a:gd name="T29" fmla="*/ 46 h 56"/>
              <a:gd name="T30" fmla="*/ 22 w 58"/>
              <a:gd name="T31" fmla="*/ 50 h 56"/>
              <a:gd name="T32" fmla="*/ 26 w 58"/>
              <a:gd name="T33" fmla="*/ 52 h 56"/>
              <a:gd name="T34" fmla="*/ 32 w 58"/>
              <a:gd name="T35" fmla="*/ 54 h 56"/>
              <a:gd name="T36" fmla="*/ 36 w 58"/>
              <a:gd name="T37" fmla="*/ 56 h 56"/>
              <a:gd name="T38" fmla="*/ 40 w 58"/>
              <a:gd name="T39" fmla="*/ 54 h 56"/>
              <a:gd name="T40" fmla="*/ 42 w 58"/>
              <a:gd name="T41" fmla="*/ 52 h 56"/>
              <a:gd name="T42" fmla="*/ 46 w 58"/>
              <a:gd name="T43" fmla="*/ 50 h 56"/>
              <a:gd name="T44" fmla="*/ 50 w 58"/>
              <a:gd name="T45" fmla="*/ 44 h 56"/>
              <a:gd name="T46" fmla="*/ 54 w 58"/>
              <a:gd name="T47" fmla="*/ 40 h 56"/>
              <a:gd name="T48" fmla="*/ 56 w 58"/>
              <a:gd name="T49" fmla="*/ 34 h 56"/>
              <a:gd name="T50" fmla="*/ 58 w 58"/>
              <a:gd name="T51" fmla="*/ 30 h 56"/>
              <a:gd name="T52" fmla="*/ 56 w 58"/>
              <a:gd name="T53" fmla="*/ 24 h 56"/>
              <a:gd name="T54" fmla="*/ 56 w 58"/>
              <a:gd name="T55" fmla="*/ 18 h 56"/>
              <a:gd name="T56" fmla="*/ 56 w 58"/>
              <a:gd name="T57" fmla="*/ 12 h 56"/>
              <a:gd name="T58" fmla="*/ 56 w 58"/>
              <a:gd name="T59" fmla="*/ 8 h 56"/>
              <a:gd name="T60" fmla="*/ 56 w 58"/>
              <a:gd name="T61" fmla="*/ 6 h 56"/>
              <a:gd name="T62" fmla="*/ 54 w 58"/>
              <a:gd name="T63" fmla="*/ 6 h 56"/>
              <a:gd name="T64" fmla="*/ 52 w 58"/>
              <a:gd name="T65" fmla="*/ 4 h 56"/>
              <a:gd name="T66" fmla="*/ 50 w 58"/>
              <a:gd name="T67" fmla="*/ 2 h 56"/>
              <a:gd name="T68" fmla="*/ 46 w 58"/>
              <a:gd name="T69" fmla="*/ 0 h 56"/>
              <a:gd name="T70" fmla="*/ 42 w 58"/>
              <a:gd name="T71" fmla="*/ 0 h 56"/>
              <a:gd name="T72" fmla="*/ 40 w 58"/>
              <a:gd name="T73" fmla="*/ 0 h 56"/>
              <a:gd name="T74" fmla="*/ 38 w 58"/>
              <a:gd name="T75" fmla="*/ 2 h 56"/>
              <a:gd name="T76" fmla="*/ 36 w 58"/>
              <a:gd name="T77" fmla="*/ 4 h 56"/>
              <a:gd name="T78" fmla="*/ 34 w 58"/>
              <a:gd name="T79" fmla="*/ 8 h 56"/>
              <a:gd name="T80" fmla="*/ 32 w 58"/>
              <a:gd name="T81" fmla="*/ 10 h 56"/>
              <a:gd name="T82" fmla="*/ 32 w 58"/>
              <a:gd name="T83" fmla="*/ 10 h 56"/>
              <a:gd name="T84" fmla="*/ 16 w 58"/>
              <a:gd name="T85" fmla="*/ 2 h 56"/>
              <a:gd name="T86" fmla="*/ 10 w 58"/>
              <a:gd name="T87" fmla="*/ 2 h 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" h="56">
                <a:moveTo>
                  <a:pt x="10" y="2"/>
                </a:moveTo>
                <a:lnTo>
                  <a:pt x="10" y="2"/>
                </a:lnTo>
                <a:lnTo>
                  <a:pt x="8" y="2"/>
                </a:ln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lnTo>
                  <a:pt x="0" y="14"/>
                </a:lnTo>
                <a:lnTo>
                  <a:pt x="6" y="30"/>
                </a:lnTo>
                <a:lnTo>
                  <a:pt x="8" y="32"/>
                </a:lnTo>
                <a:lnTo>
                  <a:pt x="10" y="36"/>
                </a:lnTo>
                <a:lnTo>
                  <a:pt x="14" y="40"/>
                </a:lnTo>
                <a:lnTo>
                  <a:pt x="14" y="44"/>
                </a:lnTo>
                <a:lnTo>
                  <a:pt x="18" y="46"/>
                </a:lnTo>
                <a:lnTo>
                  <a:pt x="22" y="50"/>
                </a:lnTo>
                <a:lnTo>
                  <a:pt x="26" y="52"/>
                </a:lnTo>
                <a:lnTo>
                  <a:pt x="32" y="54"/>
                </a:lnTo>
                <a:lnTo>
                  <a:pt x="36" y="56"/>
                </a:lnTo>
                <a:lnTo>
                  <a:pt x="40" y="54"/>
                </a:lnTo>
                <a:lnTo>
                  <a:pt x="42" y="52"/>
                </a:lnTo>
                <a:lnTo>
                  <a:pt x="46" y="50"/>
                </a:lnTo>
                <a:lnTo>
                  <a:pt x="50" y="44"/>
                </a:lnTo>
                <a:lnTo>
                  <a:pt x="54" y="40"/>
                </a:lnTo>
                <a:lnTo>
                  <a:pt x="56" y="34"/>
                </a:lnTo>
                <a:lnTo>
                  <a:pt x="58" y="30"/>
                </a:lnTo>
                <a:lnTo>
                  <a:pt x="56" y="24"/>
                </a:lnTo>
                <a:lnTo>
                  <a:pt x="56" y="18"/>
                </a:lnTo>
                <a:lnTo>
                  <a:pt x="56" y="12"/>
                </a:lnTo>
                <a:lnTo>
                  <a:pt x="56" y="8"/>
                </a:lnTo>
                <a:lnTo>
                  <a:pt x="56" y="6"/>
                </a:lnTo>
                <a:lnTo>
                  <a:pt x="54" y="6"/>
                </a:lnTo>
                <a:lnTo>
                  <a:pt x="52" y="4"/>
                </a:lnTo>
                <a:lnTo>
                  <a:pt x="50" y="2"/>
                </a:lnTo>
                <a:lnTo>
                  <a:pt x="46" y="0"/>
                </a:lnTo>
                <a:lnTo>
                  <a:pt x="42" y="0"/>
                </a:lnTo>
                <a:lnTo>
                  <a:pt x="40" y="0"/>
                </a:lnTo>
                <a:lnTo>
                  <a:pt x="38" y="2"/>
                </a:lnTo>
                <a:lnTo>
                  <a:pt x="36" y="4"/>
                </a:lnTo>
                <a:lnTo>
                  <a:pt x="34" y="8"/>
                </a:lnTo>
                <a:lnTo>
                  <a:pt x="32" y="10"/>
                </a:lnTo>
                <a:lnTo>
                  <a:pt x="16" y="2"/>
                </a:lnTo>
                <a:lnTo>
                  <a:pt x="10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" name="Freeform 493"/>
          <p:cNvSpPr>
            <a:spLocks/>
          </p:cNvSpPr>
          <p:nvPr/>
        </p:nvSpPr>
        <p:spPr bwMode="gray">
          <a:xfrm>
            <a:off x="5790022" y="4301710"/>
            <a:ext cx="128468" cy="94436"/>
          </a:xfrm>
          <a:custGeom>
            <a:avLst/>
            <a:gdLst>
              <a:gd name="T0" fmla="*/ 2 w 70"/>
              <a:gd name="T1" fmla="*/ 44 h 54"/>
              <a:gd name="T2" fmla="*/ 34 w 70"/>
              <a:gd name="T3" fmla="*/ 28 h 54"/>
              <a:gd name="T4" fmla="*/ 34 w 70"/>
              <a:gd name="T5" fmla="*/ 28 h 54"/>
              <a:gd name="T6" fmla="*/ 38 w 70"/>
              <a:gd name="T7" fmla="*/ 26 h 54"/>
              <a:gd name="T8" fmla="*/ 40 w 70"/>
              <a:gd name="T9" fmla="*/ 22 h 54"/>
              <a:gd name="T10" fmla="*/ 44 w 70"/>
              <a:gd name="T11" fmla="*/ 18 h 54"/>
              <a:gd name="T12" fmla="*/ 48 w 70"/>
              <a:gd name="T13" fmla="*/ 14 h 54"/>
              <a:gd name="T14" fmla="*/ 52 w 70"/>
              <a:gd name="T15" fmla="*/ 10 h 54"/>
              <a:gd name="T16" fmla="*/ 54 w 70"/>
              <a:gd name="T17" fmla="*/ 4 h 54"/>
              <a:gd name="T18" fmla="*/ 54 w 70"/>
              <a:gd name="T19" fmla="*/ 0 h 54"/>
              <a:gd name="T20" fmla="*/ 64 w 70"/>
              <a:gd name="T21" fmla="*/ 0 h 54"/>
              <a:gd name="T22" fmla="*/ 70 w 70"/>
              <a:gd name="T23" fmla="*/ 8 h 54"/>
              <a:gd name="T24" fmla="*/ 68 w 70"/>
              <a:gd name="T25" fmla="*/ 12 h 54"/>
              <a:gd name="T26" fmla="*/ 64 w 70"/>
              <a:gd name="T27" fmla="*/ 22 h 54"/>
              <a:gd name="T28" fmla="*/ 56 w 70"/>
              <a:gd name="T29" fmla="*/ 32 h 54"/>
              <a:gd name="T30" fmla="*/ 46 w 70"/>
              <a:gd name="T31" fmla="*/ 42 h 54"/>
              <a:gd name="T32" fmla="*/ 28 w 70"/>
              <a:gd name="T33" fmla="*/ 50 h 54"/>
              <a:gd name="T34" fmla="*/ 16 w 70"/>
              <a:gd name="T35" fmla="*/ 54 h 54"/>
              <a:gd name="T36" fmla="*/ 10 w 70"/>
              <a:gd name="T37" fmla="*/ 54 h 54"/>
              <a:gd name="T38" fmla="*/ 10 w 70"/>
              <a:gd name="T39" fmla="*/ 54 h 54"/>
              <a:gd name="T40" fmla="*/ 8 w 70"/>
              <a:gd name="T41" fmla="*/ 54 h 54"/>
              <a:gd name="T42" fmla="*/ 6 w 70"/>
              <a:gd name="T43" fmla="*/ 54 h 54"/>
              <a:gd name="T44" fmla="*/ 4 w 70"/>
              <a:gd name="T45" fmla="*/ 52 h 54"/>
              <a:gd name="T46" fmla="*/ 2 w 70"/>
              <a:gd name="T47" fmla="*/ 52 h 54"/>
              <a:gd name="T48" fmla="*/ 0 w 70"/>
              <a:gd name="T49" fmla="*/ 50 h 54"/>
              <a:gd name="T50" fmla="*/ 0 w 70"/>
              <a:gd name="T51" fmla="*/ 48 h 54"/>
              <a:gd name="T52" fmla="*/ 2 w 70"/>
              <a:gd name="T53" fmla="*/ 44 h 5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0" h="54">
                <a:moveTo>
                  <a:pt x="2" y="44"/>
                </a:moveTo>
                <a:lnTo>
                  <a:pt x="34" y="28"/>
                </a:lnTo>
                <a:lnTo>
                  <a:pt x="38" y="26"/>
                </a:lnTo>
                <a:lnTo>
                  <a:pt x="40" y="22"/>
                </a:lnTo>
                <a:lnTo>
                  <a:pt x="44" y="18"/>
                </a:lnTo>
                <a:lnTo>
                  <a:pt x="48" y="14"/>
                </a:lnTo>
                <a:lnTo>
                  <a:pt x="52" y="10"/>
                </a:lnTo>
                <a:lnTo>
                  <a:pt x="54" y="4"/>
                </a:lnTo>
                <a:lnTo>
                  <a:pt x="54" y="0"/>
                </a:lnTo>
                <a:lnTo>
                  <a:pt x="64" y="0"/>
                </a:lnTo>
                <a:lnTo>
                  <a:pt x="70" y="8"/>
                </a:lnTo>
                <a:lnTo>
                  <a:pt x="68" y="12"/>
                </a:lnTo>
                <a:lnTo>
                  <a:pt x="64" y="22"/>
                </a:lnTo>
                <a:lnTo>
                  <a:pt x="56" y="32"/>
                </a:lnTo>
                <a:lnTo>
                  <a:pt x="46" y="42"/>
                </a:lnTo>
                <a:lnTo>
                  <a:pt x="28" y="50"/>
                </a:lnTo>
                <a:lnTo>
                  <a:pt x="16" y="54"/>
                </a:lnTo>
                <a:lnTo>
                  <a:pt x="10" y="54"/>
                </a:lnTo>
                <a:lnTo>
                  <a:pt x="8" y="54"/>
                </a:lnTo>
                <a:lnTo>
                  <a:pt x="6" y="54"/>
                </a:lnTo>
                <a:lnTo>
                  <a:pt x="4" y="52"/>
                </a:lnTo>
                <a:lnTo>
                  <a:pt x="2" y="52"/>
                </a:lnTo>
                <a:lnTo>
                  <a:pt x="0" y="50"/>
                </a:lnTo>
                <a:lnTo>
                  <a:pt x="0" y="48"/>
                </a:lnTo>
                <a:lnTo>
                  <a:pt x="2" y="4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" name="Freeform 494"/>
          <p:cNvSpPr>
            <a:spLocks/>
          </p:cNvSpPr>
          <p:nvPr/>
        </p:nvSpPr>
        <p:spPr bwMode="gray">
          <a:xfrm>
            <a:off x="6204789" y="5295036"/>
            <a:ext cx="135809" cy="192369"/>
          </a:xfrm>
          <a:custGeom>
            <a:avLst/>
            <a:gdLst>
              <a:gd name="T0" fmla="*/ 8 w 74"/>
              <a:gd name="T1" fmla="*/ 0 h 110"/>
              <a:gd name="T2" fmla="*/ 4 w 74"/>
              <a:gd name="T3" fmla="*/ 2 h 110"/>
              <a:gd name="T4" fmla="*/ 2 w 74"/>
              <a:gd name="T5" fmla="*/ 4 h 110"/>
              <a:gd name="T6" fmla="*/ 2 w 74"/>
              <a:gd name="T7" fmla="*/ 12 h 110"/>
              <a:gd name="T8" fmla="*/ 8 w 74"/>
              <a:gd name="T9" fmla="*/ 20 h 110"/>
              <a:gd name="T10" fmla="*/ 14 w 74"/>
              <a:gd name="T11" fmla="*/ 30 h 110"/>
              <a:gd name="T12" fmla="*/ 20 w 74"/>
              <a:gd name="T13" fmla="*/ 38 h 110"/>
              <a:gd name="T14" fmla="*/ 22 w 74"/>
              <a:gd name="T15" fmla="*/ 40 h 110"/>
              <a:gd name="T16" fmla="*/ 22 w 74"/>
              <a:gd name="T17" fmla="*/ 54 h 110"/>
              <a:gd name="T18" fmla="*/ 18 w 74"/>
              <a:gd name="T19" fmla="*/ 74 h 110"/>
              <a:gd name="T20" fmla="*/ 18 w 74"/>
              <a:gd name="T21" fmla="*/ 78 h 110"/>
              <a:gd name="T22" fmla="*/ 22 w 74"/>
              <a:gd name="T23" fmla="*/ 84 h 110"/>
              <a:gd name="T24" fmla="*/ 28 w 74"/>
              <a:gd name="T25" fmla="*/ 92 h 110"/>
              <a:gd name="T26" fmla="*/ 32 w 74"/>
              <a:gd name="T27" fmla="*/ 102 h 110"/>
              <a:gd name="T28" fmla="*/ 36 w 74"/>
              <a:gd name="T29" fmla="*/ 110 h 110"/>
              <a:gd name="T30" fmla="*/ 38 w 74"/>
              <a:gd name="T31" fmla="*/ 110 h 110"/>
              <a:gd name="T32" fmla="*/ 40 w 74"/>
              <a:gd name="T33" fmla="*/ 102 h 110"/>
              <a:gd name="T34" fmla="*/ 46 w 74"/>
              <a:gd name="T35" fmla="*/ 90 h 110"/>
              <a:gd name="T36" fmla="*/ 54 w 74"/>
              <a:gd name="T37" fmla="*/ 82 h 110"/>
              <a:gd name="T38" fmla="*/ 60 w 74"/>
              <a:gd name="T39" fmla="*/ 78 h 110"/>
              <a:gd name="T40" fmla="*/ 66 w 74"/>
              <a:gd name="T41" fmla="*/ 68 h 110"/>
              <a:gd name="T42" fmla="*/ 70 w 74"/>
              <a:gd name="T43" fmla="*/ 58 h 110"/>
              <a:gd name="T44" fmla="*/ 72 w 74"/>
              <a:gd name="T45" fmla="*/ 50 h 110"/>
              <a:gd name="T46" fmla="*/ 72 w 74"/>
              <a:gd name="T47" fmla="*/ 50 h 110"/>
              <a:gd name="T48" fmla="*/ 64 w 74"/>
              <a:gd name="T49" fmla="*/ 52 h 110"/>
              <a:gd name="T50" fmla="*/ 54 w 74"/>
              <a:gd name="T51" fmla="*/ 52 h 110"/>
              <a:gd name="T52" fmla="*/ 46 w 74"/>
              <a:gd name="T53" fmla="*/ 48 h 110"/>
              <a:gd name="T54" fmla="*/ 38 w 74"/>
              <a:gd name="T55" fmla="*/ 40 h 110"/>
              <a:gd name="T56" fmla="*/ 34 w 74"/>
              <a:gd name="T57" fmla="*/ 32 h 110"/>
              <a:gd name="T58" fmla="*/ 32 w 74"/>
              <a:gd name="T59" fmla="*/ 28 h 110"/>
              <a:gd name="T60" fmla="*/ 18 w 74"/>
              <a:gd name="T61" fmla="*/ 10 h 110"/>
              <a:gd name="T62" fmla="*/ 18 w 74"/>
              <a:gd name="T63" fmla="*/ 6 h 110"/>
              <a:gd name="T64" fmla="*/ 12 w 74"/>
              <a:gd name="T65" fmla="*/ 2 h 1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4" h="110">
                <a:moveTo>
                  <a:pt x="10" y="0"/>
                </a:moveTo>
                <a:lnTo>
                  <a:pt x="8" y="0"/>
                </a:lnTo>
                <a:lnTo>
                  <a:pt x="6" y="2"/>
                </a:lnTo>
                <a:lnTo>
                  <a:pt x="4" y="2"/>
                </a:lnTo>
                <a:lnTo>
                  <a:pt x="2" y="2"/>
                </a:lnTo>
                <a:lnTo>
                  <a:pt x="2" y="4"/>
                </a:lnTo>
                <a:lnTo>
                  <a:pt x="0" y="8"/>
                </a:lnTo>
                <a:lnTo>
                  <a:pt x="2" y="12"/>
                </a:lnTo>
                <a:lnTo>
                  <a:pt x="4" y="16"/>
                </a:lnTo>
                <a:lnTo>
                  <a:pt x="8" y="20"/>
                </a:lnTo>
                <a:lnTo>
                  <a:pt x="10" y="26"/>
                </a:lnTo>
                <a:lnTo>
                  <a:pt x="14" y="30"/>
                </a:lnTo>
                <a:lnTo>
                  <a:pt x="16" y="34"/>
                </a:lnTo>
                <a:lnTo>
                  <a:pt x="20" y="38"/>
                </a:lnTo>
                <a:lnTo>
                  <a:pt x="22" y="40"/>
                </a:lnTo>
                <a:lnTo>
                  <a:pt x="22" y="44"/>
                </a:lnTo>
                <a:lnTo>
                  <a:pt x="22" y="54"/>
                </a:lnTo>
                <a:lnTo>
                  <a:pt x="20" y="64"/>
                </a:lnTo>
                <a:lnTo>
                  <a:pt x="18" y="74"/>
                </a:lnTo>
                <a:lnTo>
                  <a:pt x="18" y="78"/>
                </a:lnTo>
                <a:lnTo>
                  <a:pt x="18" y="80"/>
                </a:lnTo>
                <a:lnTo>
                  <a:pt x="22" y="84"/>
                </a:lnTo>
                <a:lnTo>
                  <a:pt x="24" y="88"/>
                </a:lnTo>
                <a:lnTo>
                  <a:pt x="28" y="92"/>
                </a:lnTo>
                <a:lnTo>
                  <a:pt x="30" y="96"/>
                </a:lnTo>
                <a:lnTo>
                  <a:pt x="32" y="102"/>
                </a:lnTo>
                <a:lnTo>
                  <a:pt x="34" y="106"/>
                </a:lnTo>
                <a:lnTo>
                  <a:pt x="36" y="110"/>
                </a:lnTo>
                <a:lnTo>
                  <a:pt x="38" y="110"/>
                </a:lnTo>
                <a:lnTo>
                  <a:pt x="38" y="106"/>
                </a:lnTo>
                <a:lnTo>
                  <a:pt x="40" y="102"/>
                </a:lnTo>
                <a:lnTo>
                  <a:pt x="44" y="96"/>
                </a:lnTo>
                <a:lnTo>
                  <a:pt x="46" y="90"/>
                </a:lnTo>
                <a:lnTo>
                  <a:pt x="50" y="86"/>
                </a:lnTo>
                <a:lnTo>
                  <a:pt x="54" y="82"/>
                </a:lnTo>
                <a:lnTo>
                  <a:pt x="56" y="80"/>
                </a:lnTo>
                <a:lnTo>
                  <a:pt x="60" y="78"/>
                </a:lnTo>
                <a:lnTo>
                  <a:pt x="64" y="74"/>
                </a:lnTo>
                <a:lnTo>
                  <a:pt x="66" y="68"/>
                </a:lnTo>
                <a:lnTo>
                  <a:pt x="68" y="64"/>
                </a:lnTo>
                <a:lnTo>
                  <a:pt x="70" y="58"/>
                </a:lnTo>
                <a:lnTo>
                  <a:pt x="72" y="54"/>
                </a:lnTo>
                <a:lnTo>
                  <a:pt x="72" y="50"/>
                </a:lnTo>
                <a:lnTo>
                  <a:pt x="74" y="50"/>
                </a:lnTo>
                <a:lnTo>
                  <a:pt x="72" y="50"/>
                </a:lnTo>
                <a:lnTo>
                  <a:pt x="68" y="50"/>
                </a:lnTo>
                <a:lnTo>
                  <a:pt x="64" y="52"/>
                </a:lnTo>
                <a:lnTo>
                  <a:pt x="58" y="52"/>
                </a:lnTo>
                <a:lnTo>
                  <a:pt x="54" y="52"/>
                </a:lnTo>
                <a:lnTo>
                  <a:pt x="48" y="50"/>
                </a:lnTo>
                <a:lnTo>
                  <a:pt x="46" y="48"/>
                </a:lnTo>
                <a:lnTo>
                  <a:pt x="42" y="44"/>
                </a:lnTo>
                <a:lnTo>
                  <a:pt x="38" y="40"/>
                </a:lnTo>
                <a:lnTo>
                  <a:pt x="36" y="36"/>
                </a:lnTo>
                <a:lnTo>
                  <a:pt x="34" y="32"/>
                </a:lnTo>
                <a:lnTo>
                  <a:pt x="32" y="30"/>
                </a:lnTo>
                <a:lnTo>
                  <a:pt x="32" y="28"/>
                </a:lnTo>
                <a:lnTo>
                  <a:pt x="18" y="10"/>
                </a:lnTo>
                <a:lnTo>
                  <a:pt x="18" y="8"/>
                </a:lnTo>
                <a:lnTo>
                  <a:pt x="18" y="6"/>
                </a:lnTo>
                <a:lnTo>
                  <a:pt x="16" y="2"/>
                </a:lnTo>
                <a:lnTo>
                  <a:pt x="12" y="2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Freeform 495"/>
          <p:cNvSpPr>
            <a:spLocks/>
          </p:cNvSpPr>
          <p:nvPr/>
        </p:nvSpPr>
        <p:spPr bwMode="gray">
          <a:xfrm>
            <a:off x="6076321" y="5476912"/>
            <a:ext cx="168843" cy="181876"/>
          </a:xfrm>
          <a:custGeom>
            <a:avLst/>
            <a:gdLst>
              <a:gd name="T0" fmla="*/ 4 w 92"/>
              <a:gd name="T1" fmla="*/ 80 h 104"/>
              <a:gd name="T2" fmla="*/ 4 w 92"/>
              <a:gd name="T3" fmla="*/ 80 h 104"/>
              <a:gd name="T4" fmla="*/ 2 w 92"/>
              <a:gd name="T5" fmla="*/ 82 h 104"/>
              <a:gd name="T6" fmla="*/ 0 w 92"/>
              <a:gd name="T7" fmla="*/ 84 h 104"/>
              <a:gd name="T8" fmla="*/ 0 w 92"/>
              <a:gd name="T9" fmla="*/ 88 h 104"/>
              <a:gd name="T10" fmla="*/ 0 w 92"/>
              <a:gd name="T11" fmla="*/ 90 h 104"/>
              <a:gd name="T12" fmla="*/ 0 w 92"/>
              <a:gd name="T13" fmla="*/ 94 h 104"/>
              <a:gd name="T14" fmla="*/ 4 w 92"/>
              <a:gd name="T15" fmla="*/ 96 h 104"/>
              <a:gd name="T16" fmla="*/ 10 w 92"/>
              <a:gd name="T17" fmla="*/ 98 h 104"/>
              <a:gd name="T18" fmla="*/ 16 w 92"/>
              <a:gd name="T19" fmla="*/ 100 h 104"/>
              <a:gd name="T20" fmla="*/ 22 w 92"/>
              <a:gd name="T21" fmla="*/ 102 h 104"/>
              <a:gd name="T22" fmla="*/ 28 w 92"/>
              <a:gd name="T23" fmla="*/ 104 h 104"/>
              <a:gd name="T24" fmla="*/ 34 w 92"/>
              <a:gd name="T25" fmla="*/ 104 h 104"/>
              <a:gd name="T26" fmla="*/ 36 w 92"/>
              <a:gd name="T27" fmla="*/ 104 h 104"/>
              <a:gd name="T28" fmla="*/ 40 w 92"/>
              <a:gd name="T29" fmla="*/ 102 h 104"/>
              <a:gd name="T30" fmla="*/ 44 w 92"/>
              <a:gd name="T31" fmla="*/ 98 h 104"/>
              <a:gd name="T32" fmla="*/ 48 w 92"/>
              <a:gd name="T33" fmla="*/ 94 h 104"/>
              <a:gd name="T34" fmla="*/ 50 w 92"/>
              <a:gd name="T35" fmla="*/ 90 h 104"/>
              <a:gd name="T36" fmla="*/ 52 w 92"/>
              <a:gd name="T37" fmla="*/ 86 h 104"/>
              <a:gd name="T38" fmla="*/ 52 w 92"/>
              <a:gd name="T39" fmla="*/ 82 h 104"/>
              <a:gd name="T40" fmla="*/ 52 w 92"/>
              <a:gd name="T41" fmla="*/ 78 h 104"/>
              <a:gd name="T42" fmla="*/ 50 w 92"/>
              <a:gd name="T43" fmla="*/ 74 h 104"/>
              <a:gd name="T44" fmla="*/ 52 w 92"/>
              <a:gd name="T45" fmla="*/ 70 h 104"/>
              <a:gd name="T46" fmla="*/ 54 w 92"/>
              <a:gd name="T47" fmla="*/ 66 h 104"/>
              <a:gd name="T48" fmla="*/ 58 w 92"/>
              <a:gd name="T49" fmla="*/ 64 h 104"/>
              <a:gd name="T50" fmla="*/ 62 w 92"/>
              <a:gd name="T51" fmla="*/ 60 h 104"/>
              <a:gd name="T52" fmla="*/ 66 w 92"/>
              <a:gd name="T53" fmla="*/ 54 h 104"/>
              <a:gd name="T54" fmla="*/ 70 w 92"/>
              <a:gd name="T55" fmla="*/ 50 h 104"/>
              <a:gd name="T56" fmla="*/ 72 w 92"/>
              <a:gd name="T57" fmla="*/ 46 h 104"/>
              <a:gd name="T58" fmla="*/ 74 w 92"/>
              <a:gd name="T59" fmla="*/ 44 h 104"/>
              <a:gd name="T60" fmla="*/ 74 w 92"/>
              <a:gd name="T61" fmla="*/ 42 h 104"/>
              <a:gd name="T62" fmla="*/ 80 w 92"/>
              <a:gd name="T63" fmla="*/ 30 h 104"/>
              <a:gd name="T64" fmla="*/ 82 w 92"/>
              <a:gd name="T65" fmla="*/ 28 h 104"/>
              <a:gd name="T66" fmla="*/ 84 w 92"/>
              <a:gd name="T67" fmla="*/ 26 h 104"/>
              <a:gd name="T68" fmla="*/ 86 w 92"/>
              <a:gd name="T69" fmla="*/ 24 h 104"/>
              <a:gd name="T70" fmla="*/ 88 w 92"/>
              <a:gd name="T71" fmla="*/ 20 h 104"/>
              <a:gd name="T72" fmla="*/ 90 w 92"/>
              <a:gd name="T73" fmla="*/ 16 h 104"/>
              <a:gd name="T74" fmla="*/ 92 w 92"/>
              <a:gd name="T75" fmla="*/ 12 h 104"/>
              <a:gd name="T76" fmla="*/ 92 w 92"/>
              <a:gd name="T77" fmla="*/ 8 h 104"/>
              <a:gd name="T78" fmla="*/ 90 w 92"/>
              <a:gd name="T79" fmla="*/ 6 h 104"/>
              <a:gd name="T80" fmla="*/ 86 w 92"/>
              <a:gd name="T81" fmla="*/ 4 h 104"/>
              <a:gd name="T82" fmla="*/ 82 w 92"/>
              <a:gd name="T83" fmla="*/ 2 h 104"/>
              <a:gd name="T84" fmla="*/ 78 w 92"/>
              <a:gd name="T85" fmla="*/ 0 h 104"/>
              <a:gd name="T86" fmla="*/ 74 w 92"/>
              <a:gd name="T87" fmla="*/ 0 h 104"/>
              <a:gd name="T88" fmla="*/ 70 w 92"/>
              <a:gd name="T89" fmla="*/ 0 h 104"/>
              <a:gd name="T90" fmla="*/ 68 w 92"/>
              <a:gd name="T91" fmla="*/ 2 h 104"/>
              <a:gd name="T92" fmla="*/ 66 w 92"/>
              <a:gd name="T93" fmla="*/ 4 h 104"/>
              <a:gd name="T94" fmla="*/ 64 w 92"/>
              <a:gd name="T95" fmla="*/ 8 h 104"/>
              <a:gd name="T96" fmla="*/ 62 w 92"/>
              <a:gd name="T97" fmla="*/ 10 h 104"/>
              <a:gd name="T98" fmla="*/ 60 w 92"/>
              <a:gd name="T99" fmla="*/ 12 h 104"/>
              <a:gd name="T100" fmla="*/ 60 w 92"/>
              <a:gd name="T101" fmla="*/ 12 h 104"/>
              <a:gd name="T102" fmla="*/ 58 w 92"/>
              <a:gd name="T103" fmla="*/ 26 h 104"/>
              <a:gd name="T104" fmla="*/ 42 w 92"/>
              <a:gd name="T105" fmla="*/ 36 h 104"/>
              <a:gd name="T106" fmla="*/ 32 w 92"/>
              <a:gd name="T107" fmla="*/ 44 h 104"/>
              <a:gd name="T108" fmla="*/ 20 w 92"/>
              <a:gd name="T109" fmla="*/ 62 h 104"/>
              <a:gd name="T110" fmla="*/ 14 w 92"/>
              <a:gd name="T111" fmla="*/ 72 h 104"/>
              <a:gd name="T112" fmla="*/ 14 w 92"/>
              <a:gd name="T113" fmla="*/ 72 h 104"/>
              <a:gd name="T114" fmla="*/ 12 w 92"/>
              <a:gd name="T115" fmla="*/ 72 h 104"/>
              <a:gd name="T116" fmla="*/ 8 w 92"/>
              <a:gd name="T117" fmla="*/ 72 h 104"/>
              <a:gd name="T118" fmla="*/ 6 w 92"/>
              <a:gd name="T119" fmla="*/ 76 h 104"/>
              <a:gd name="T120" fmla="*/ 4 w 92"/>
              <a:gd name="T121" fmla="*/ 80 h 1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2" h="104">
                <a:moveTo>
                  <a:pt x="4" y="80"/>
                </a:moveTo>
                <a:lnTo>
                  <a:pt x="4" y="80"/>
                </a:lnTo>
                <a:lnTo>
                  <a:pt x="2" y="82"/>
                </a:lnTo>
                <a:lnTo>
                  <a:pt x="0" y="84"/>
                </a:lnTo>
                <a:lnTo>
                  <a:pt x="0" y="88"/>
                </a:lnTo>
                <a:lnTo>
                  <a:pt x="0" y="90"/>
                </a:lnTo>
                <a:lnTo>
                  <a:pt x="0" y="94"/>
                </a:lnTo>
                <a:lnTo>
                  <a:pt x="4" y="96"/>
                </a:lnTo>
                <a:lnTo>
                  <a:pt x="10" y="98"/>
                </a:lnTo>
                <a:lnTo>
                  <a:pt x="16" y="100"/>
                </a:lnTo>
                <a:lnTo>
                  <a:pt x="22" y="102"/>
                </a:lnTo>
                <a:lnTo>
                  <a:pt x="28" y="104"/>
                </a:lnTo>
                <a:lnTo>
                  <a:pt x="34" y="104"/>
                </a:lnTo>
                <a:lnTo>
                  <a:pt x="36" y="104"/>
                </a:lnTo>
                <a:lnTo>
                  <a:pt x="40" y="102"/>
                </a:lnTo>
                <a:lnTo>
                  <a:pt x="44" y="98"/>
                </a:lnTo>
                <a:lnTo>
                  <a:pt x="48" y="94"/>
                </a:lnTo>
                <a:lnTo>
                  <a:pt x="50" y="90"/>
                </a:lnTo>
                <a:lnTo>
                  <a:pt x="52" y="86"/>
                </a:lnTo>
                <a:lnTo>
                  <a:pt x="52" y="82"/>
                </a:lnTo>
                <a:lnTo>
                  <a:pt x="52" y="78"/>
                </a:lnTo>
                <a:lnTo>
                  <a:pt x="50" y="74"/>
                </a:lnTo>
                <a:lnTo>
                  <a:pt x="52" y="70"/>
                </a:lnTo>
                <a:lnTo>
                  <a:pt x="54" y="66"/>
                </a:lnTo>
                <a:lnTo>
                  <a:pt x="58" y="64"/>
                </a:lnTo>
                <a:lnTo>
                  <a:pt x="62" y="60"/>
                </a:lnTo>
                <a:lnTo>
                  <a:pt x="66" y="54"/>
                </a:lnTo>
                <a:lnTo>
                  <a:pt x="70" y="50"/>
                </a:lnTo>
                <a:lnTo>
                  <a:pt x="72" y="46"/>
                </a:lnTo>
                <a:lnTo>
                  <a:pt x="74" y="44"/>
                </a:lnTo>
                <a:lnTo>
                  <a:pt x="74" y="42"/>
                </a:lnTo>
                <a:lnTo>
                  <a:pt x="80" y="30"/>
                </a:lnTo>
                <a:lnTo>
                  <a:pt x="82" y="28"/>
                </a:lnTo>
                <a:lnTo>
                  <a:pt x="84" y="26"/>
                </a:lnTo>
                <a:lnTo>
                  <a:pt x="86" y="24"/>
                </a:lnTo>
                <a:lnTo>
                  <a:pt x="88" y="20"/>
                </a:lnTo>
                <a:lnTo>
                  <a:pt x="90" y="16"/>
                </a:lnTo>
                <a:lnTo>
                  <a:pt x="92" y="12"/>
                </a:lnTo>
                <a:lnTo>
                  <a:pt x="92" y="8"/>
                </a:lnTo>
                <a:lnTo>
                  <a:pt x="90" y="6"/>
                </a:lnTo>
                <a:lnTo>
                  <a:pt x="86" y="4"/>
                </a:lnTo>
                <a:lnTo>
                  <a:pt x="82" y="2"/>
                </a:lnTo>
                <a:lnTo>
                  <a:pt x="78" y="0"/>
                </a:lnTo>
                <a:lnTo>
                  <a:pt x="74" y="0"/>
                </a:lnTo>
                <a:lnTo>
                  <a:pt x="70" y="0"/>
                </a:lnTo>
                <a:lnTo>
                  <a:pt x="68" y="2"/>
                </a:lnTo>
                <a:lnTo>
                  <a:pt x="66" y="4"/>
                </a:lnTo>
                <a:lnTo>
                  <a:pt x="64" y="8"/>
                </a:lnTo>
                <a:lnTo>
                  <a:pt x="62" y="10"/>
                </a:lnTo>
                <a:lnTo>
                  <a:pt x="60" y="12"/>
                </a:lnTo>
                <a:lnTo>
                  <a:pt x="58" y="26"/>
                </a:lnTo>
                <a:lnTo>
                  <a:pt x="42" y="36"/>
                </a:lnTo>
                <a:lnTo>
                  <a:pt x="32" y="44"/>
                </a:lnTo>
                <a:lnTo>
                  <a:pt x="20" y="62"/>
                </a:lnTo>
                <a:lnTo>
                  <a:pt x="14" y="72"/>
                </a:lnTo>
                <a:lnTo>
                  <a:pt x="12" y="72"/>
                </a:lnTo>
                <a:lnTo>
                  <a:pt x="8" y="72"/>
                </a:lnTo>
                <a:lnTo>
                  <a:pt x="6" y="76"/>
                </a:lnTo>
                <a:lnTo>
                  <a:pt x="4" y="8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6" name="Freeform 496"/>
          <p:cNvSpPr>
            <a:spLocks/>
          </p:cNvSpPr>
          <p:nvPr/>
        </p:nvSpPr>
        <p:spPr bwMode="gray">
          <a:xfrm>
            <a:off x="5114649" y="3829531"/>
            <a:ext cx="66069" cy="167886"/>
          </a:xfrm>
          <a:custGeom>
            <a:avLst/>
            <a:gdLst>
              <a:gd name="T0" fmla="*/ 20 w 36"/>
              <a:gd name="T1" fmla="*/ 0 h 96"/>
              <a:gd name="T2" fmla="*/ 20 w 36"/>
              <a:gd name="T3" fmla="*/ 0 h 96"/>
              <a:gd name="T4" fmla="*/ 16 w 36"/>
              <a:gd name="T5" fmla="*/ 0 h 96"/>
              <a:gd name="T6" fmla="*/ 12 w 36"/>
              <a:gd name="T7" fmla="*/ 0 h 96"/>
              <a:gd name="T8" fmla="*/ 8 w 36"/>
              <a:gd name="T9" fmla="*/ 2 h 96"/>
              <a:gd name="T10" fmla="*/ 4 w 36"/>
              <a:gd name="T11" fmla="*/ 4 h 96"/>
              <a:gd name="T12" fmla="*/ 2 w 36"/>
              <a:gd name="T13" fmla="*/ 8 h 96"/>
              <a:gd name="T14" fmla="*/ 2 w 36"/>
              <a:gd name="T15" fmla="*/ 12 h 96"/>
              <a:gd name="T16" fmla="*/ 0 w 36"/>
              <a:gd name="T17" fmla="*/ 26 h 96"/>
              <a:gd name="T18" fmla="*/ 0 w 36"/>
              <a:gd name="T19" fmla="*/ 40 h 96"/>
              <a:gd name="T20" fmla="*/ 2 w 36"/>
              <a:gd name="T21" fmla="*/ 48 h 96"/>
              <a:gd name="T22" fmla="*/ 2 w 36"/>
              <a:gd name="T23" fmla="*/ 52 h 96"/>
              <a:gd name="T24" fmla="*/ 4 w 36"/>
              <a:gd name="T25" fmla="*/ 54 h 96"/>
              <a:gd name="T26" fmla="*/ 4 w 36"/>
              <a:gd name="T27" fmla="*/ 54 h 96"/>
              <a:gd name="T28" fmla="*/ 4 w 36"/>
              <a:gd name="T29" fmla="*/ 54 h 96"/>
              <a:gd name="T30" fmla="*/ 4 w 36"/>
              <a:gd name="T31" fmla="*/ 56 h 96"/>
              <a:gd name="T32" fmla="*/ 2 w 36"/>
              <a:gd name="T33" fmla="*/ 58 h 96"/>
              <a:gd name="T34" fmla="*/ 2 w 36"/>
              <a:gd name="T35" fmla="*/ 60 h 96"/>
              <a:gd name="T36" fmla="*/ 0 w 36"/>
              <a:gd name="T37" fmla="*/ 64 h 96"/>
              <a:gd name="T38" fmla="*/ 0 w 36"/>
              <a:gd name="T39" fmla="*/ 66 h 96"/>
              <a:gd name="T40" fmla="*/ 2 w 36"/>
              <a:gd name="T41" fmla="*/ 70 h 96"/>
              <a:gd name="T42" fmla="*/ 4 w 36"/>
              <a:gd name="T43" fmla="*/ 76 h 96"/>
              <a:gd name="T44" fmla="*/ 6 w 36"/>
              <a:gd name="T45" fmla="*/ 82 h 96"/>
              <a:gd name="T46" fmla="*/ 10 w 36"/>
              <a:gd name="T47" fmla="*/ 88 h 96"/>
              <a:gd name="T48" fmla="*/ 12 w 36"/>
              <a:gd name="T49" fmla="*/ 92 h 96"/>
              <a:gd name="T50" fmla="*/ 14 w 36"/>
              <a:gd name="T51" fmla="*/ 94 h 96"/>
              <a:gd name="T52" fmla="*/ 16 w 36"/>
              <a:gd name="T53" fmla="*/ 96 h 96"/>
              <a:gd name="T54" fmla="*/ 18 w 36"/>
              <a:gd name="T55" fmla="*/ 94 h 96"/>
              <a:gd name="T56" fmla="*/ 22 w 36"/>
              <a:gd name="T57" fmla="*/ 90 h 96"/>
              <a:gd name="T58" fmla="*/ 24 w 36"/>
              <a:gd name="T59" fmla="*/ 88 h 96"/>
              <a:gd name="T60" fmla="*/ 24 w 36"/>
              <a:gd name="T61" fmla="*/ 84 h 96"/>
              <a:gd name="T62" fmla="*/ 24 w 36"/>
              <a:gd name="T63" fmla="*/ 78 h 96"/>
              <a:gd name="T64" fmla="*/ 24 w 36"/>
              <a:gd name="T65" fmla="*/ 72 h 96"/>
              <a:gd name="T66" fmla="*/ 24 w 36"/>
              <a:gd name="T67" fmla="*/ 66 h 96"/>
              <a:gd name="T68" fmla="*/ 24 w 36"/>
              <a:gd name="T69" fmla="*/ 60 h 96"/>
              <a:gd name="T70" fmla="*/ 24 w 36"/>
              <a:gd name="T71" fmla="*/ 56 h 96"/>
              <a:gd name="T72" fmla="*/ 24 w 36"/>
              <a:gd name="T73" fmla="*/ 56 h 96"/>
              <a:gd name="T74" fmla="*/ 30 w 36"/>
              <a:gd name="T75" fmla="*/ 42 h 96"/>
              <a:gd name="T76" fmla="*/ 30 w 36"/>
              <a:gd name="T77" fmla="*/ 40 h 96"/>
              <a:gd name="T78" fmla="*/ 30 w 36"/>
              <a:gd name="T79" fmla="*/ 36 h 96"/>
              <a:gd name="T80" fmla="*/ 30 w 36"/>
              <a:gd name="T81" fmla="*/ 32 h 96"/>
              <a:gd name="T82" fmla="*/ 30 w 36"/>
              <a:gd name="T83" fmla="*/ 28 h 96"/>
              <a:gd name="T84" fmla="*/ 32 w 36"/>
              <a:gd name="T85" fmla="*/ 24 h 96"/>
              <a:gd name="T86" fmla="*/ 32 w 36"/>
              <a:gd name="T87" fmla="*/ 24 h 96"/>
              <a:gd name="T88" fmla="*/ 34 w 36"/>
              <a:gd name="T89" fmla="*/ 22 h 96"/>
              <a:gd name="T90" fmla="*/ 34 w 36"/>
              <a:gd name="T91" fmla="*/ 20 h 96"/>
              <a:gd name="T92" fmla="*/ 34 w 36"/>
              <a:gd name="T93" fmla="*/ 16 h 96"/>
              <a:gd name="T94" fmla="*/ 34 w 36"/>
              <a:gd name="T95" fmla="*/ 10 h 96"/>
              <a:gd name="T96" fmla="*/ 34 w 36"/>
              <a:gd name="T97" fmla="*/ 6 h 96"/>
              <a:gd name="T98" fmla="*/ 34 w 36"/>
              <a:gd name="T99" fmla="*/ 2 h 96"/>
              <a:gd name="T100" fmla="*/ 36 w 36"/>
              <a:gd name="T101" fmla="*/ 0 h 96"/>
              <a:gd name="T102" fmla="*/ 34 w 36"/>
              <a:gd name="T103" fmla="*/ 0 h 96"/>
              <a:gd name="T104" fmla="*/ 32 w 36"/>
              <a:gd name="T105" fmla="*/ 0 h 96"/>
              <a:gd name="T106" fmla="*/ 28 w 36"/>
              <a:gd name="T107" fmla="*/ 2 h 96"/>
              <a:gd name="T108" fmla="*/ 24 w 36"/>
              <a:gd name="T109" fmla="*/ 2 h 96"/>
              <a:gd name="T110" fmla="*/ 20 w 36"/>
              <a:gd name="T111" fmla="*/ 0 h 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6" h="96">
                <a:moveTo>
                  <a:pt x="20" y="0"/>
                </a:move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2" y="12"/>
                </a:lnTo>
                <a:lnTo>
                  <a:pt x="0" y="26"/>
                </a:lnTo>
                <a:lnTo>
                  <a:pt x="0" y="40"/>
                </a:lnTo>
                <a:lnTo>
                  <a:pt x="2" y="48"/>
                </a:lnTo>
                <a:lnTo>
                  <a:pt x="2" y="52"/>
                </a:lnTo>
                <a:lnTo>
                  <a:pt x="4" y="54"/>
                </a:lnTo>
                <a:lnTo>
                  <a:pt x="4" y="56"/>
                </a:lnTo>
                <a:lnTo>
                  <a:pt x="2" y="58"/>
                </a:lnTo>
                <a:lnTo>
                  <a:pt x="2" y="60"/>
                </a:lnTo>
                <a:lnTo>
                  <a:pt x="0" y="64"/>
                </a:lnTo>
                <a:lnTo>
                  <a:pt x="0" y="66"/>
                </a:lnTo>
                <a:lnTo>
                  <a:pt x="2" y="70"/>
                </a:lnTo>
                <a:lnTo>
                  <a:pt x="4" y="76"/>
                </a:lnTo>
                <a:lnTo>
                  <a:pt x="6" y="82"/>
                </a:lnTo>
                <a:lnTo>
                  <a:pt x="10" y="88"/>
                </a:lnTo>
                <a:lnTo>
                  <a:pt x="12" y="92"/>
                </a:lnTo>
                <a:lnTo>
                  <a:pt x="14" y="94"/>
                </a:lnTo>
                <a:lnTo>
                  <a:pt x="16" y="96"/>
                </a:lnTo>
                <a:lnTo>
                  <a:pt x="18" y="94"/>
                </a:lnTo>
                <a:lnTo>
                  <a:pt x="22" y="90"/>
                </a:lnTo>
                <a:lnTo>
                  <a:pt x="24" y="88"/>
                </a:lnTo>
                <a:lnTo>
                  <a:pt x="24" y="84"/>
                </a:lnTo>
                <a:lnTo>
                  <a:pt x="24" y="78"/>
                </a:lnTo>
                <a:lnTo>
                  <a:pt x="24" y="72"/>
                </a:lnTo>
                <a:lnTo>
                  <a:pt x="24" y="66"/>
                </a:lnTo>
                <a:lnTo>
                  <a:pt x="24" y="60"/>
                </a:lnTo>
                <a:lnTo>
                  <a:pt x="24" y="56"/>
                </a:lnTo>
                <a:lnTo>
                  <a:pt x="30" y="42"/>
                </a:lnTo>
                <a:lnTo>
                  <a:pt x="30" y="40"/>
                </a:lnTo>
                <a:lnTo>
                  <a:pt x="30" y="36"/>
                </a:lnTo>
                <a:lnTo>
                  <a:pt x="30" y="32"/>
                </a:lnTo>
                <a:lnTo>
                  <a:pt x="30" y="28"/>
                </a:lnTo>
                <a:lnTo>
                  <a:pt x="32" y="24"/>
                </a:lnTo>
                <a:lnTo>
                  <a:pt x="34" y="22"/>
                </a:lnTo>
                <a:lnTo>
                  <a:pt x="34" y="20"/>
                </a:lnTo>
                <a:lnTo>
                  <a:pt x="34" y="16"/>
                </a:lnTo>
                <a:lnTo>
                  <a:pt x="34" y="10"/>
                </a:lnTo>
                <a:lnTo>
                  <a:pt x="34" y="6"/>
                </a:lnTo>
                <a:lnTo>
                  <a:pt x="34" y="2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Freeform 497"/>
          <p:cNvSpPr>
            <a:spLocks/>
          </p:cNvSpPr>
          <p:nvPr/>
        </p:nvSpPr>
        <p:spPr bwMode="gray">
          <a:xfrm>
            <a:off x="5055921" y="4004412"/>
            <a:ext cx="58728" cy="59460"/>
          </a:xfrm>
          <a:custGeom>
            <a:avLst/>
            <a:gdLst>
              <a:gd name="T0" fmla="*/ 2 w 32"/>
              <a:gd name="T1" fmla="*/ 28 h 34"/>
              <a:gd name="T2" fmla="*/ 2 w 32"/>
              <a:gd name="T3" fmla="*/ 28 h 34"/>
              <a:gd name="T4" fmla="*/ 0 w 32"/>
              <a:gd name="T5" fmla="*/ 30 h 34"/>
              <a:gd name="T6" fmla="*/ 0 w 32"/>
              <a:gd name="T7" fmla="*/ 30 h 34"/>
              <a:gd name="T8" fmla="*/ 2 w 32"/>
              <a:gd name="T9" fmla="*/ 32 h 34"/>
              <a:gd name="T10" fmla="*/ 4 w 32"/>
              <a:gd name="T11" fmla="*/ 34 h 34"/>
              <a:gd name="T12" fmla="*/ 6 w 32"/>
              <a:gd name="T13" fmla="*/ 32 h 34"/>
              <a:gd name="T14" fmla="*/ 10 w 32"/>
              <a:gd name="T15" fmla="*/ 32 h 34"/>
              <a:gd name="T16" fmla="*/ 12 w 32"/>
              <a:gd name="T17" fmla="*/ 30 h 34"/>
              <a:gd name="T18" fmla="*/ 16 w 32"/>
              <a:gd name="T19" fmla="*/ 26 h 34"/>
              <a:gd name="T20" fmla="*/ 20 w 32"/>
              <a:gd name="T21" fmla="*/ 24 h 34"/>
              <a:gd name="T22" fmla="*/ 22 w 32"/>
              <a:gd name="T23" fmla="*/ 22 h 34"/>
              <a:gd name="T24" fmla="*/ 22 w 32"/>
              <a:gd name="T25" fmla="*/ 22 h 34"/>
              <a:gd name="T26" fmla="*/ 22 w 32"/>
              <a:gd name="T27" fmla="*/ 22 h 34"/>
              <a:gd name="T28" fmla="*/ 24 w 32"/>
              <a:gd name="T29" fmla="*/ 20 h 34"/>
              <a:gd name="T30" fmla="*/ 26 w 32"/>
              <a:gd name="T31" fmla="*/ 16 h 34"/>
              <a:gd name="T32" fmla="*/ 28 w 32"/>
              <a:gd name="T33" fmla="*/ 12 h 34"/>
              <a:gd name="T34" fmla="*/ 30 w 32"/>
              <a:gd name="T35" fmla="*/ 10 h 34"/>
              <a:gd name="T36" fmla="*/ 32 w 32"/>
              <a:gd name="T37" fmla="*/ 6 h 34"/>
              <a:gd name="T38" fmla="*/ 32 w 32"/>
              <a:gd name="T39" fmla="*/ 4 h 34"/>
              <a:gd name="T40" fmla="*/ 32 w 32"/>
              <a:gd name="T41" fmla="*/ 4 h 34"/>
              <a:gd name="T42" fmla="*/ 32 w 32"/>
              <a:gd name="T43" fmla="*/ 2 h 34"/>
              <a:gd name="T44" fmla="*/ 30 w 32"/>
              <a:gd name="T45" fmla="*/ 0 h 34"/>
              <a:gd name="T46" fmla="*/ 28 w 32"/>
              <a:gd name="T47" fmla="*/ 0 h 34"/>
              <a:gd name="T48" fmla="*/ 26 w 32"/>
              <a:gd name="T49" fmla="*/ 0 h 34"/>
              <a:gd name="T50" fmla="*/ 22 w 32"/>
              <a:gd name="T51" fmla="*/ 2 h 34"/>
              <a:gd name="T52" fmla="*/ 20 w 32"/>
              <a:gd name="T53" fmla="*/ 6 h 34"/>
              <a:gd name="T54" fmla="*/ 16 w 32"/>
              <a:gd name="T55" fmla="*/ 10 h 34"/>
              <a:gd name="T56" fmla="*/ 12 w 32"/>
              <a:gd name="T57" fmla="*/ 14 h 34"/>
              <a:gd name="T58" fmla="*/ 8 w 32"/>
              <a:gd name="T59" fmla="*/ 20 h 34"/>
              <a:gd name="T60" fmla="*/ 4 w 32"/>
              <a:gd name="T61" fmla="*/ 24 h 34"/>
              <a:gd name="T62" fmla="*/ 2 w 32"/>
              <a:gd name="T63" fmla="*/ 26 h 34"/>
              <a:gd name="T64" fmla="*/ 2 w 32"/>
              <a:gd name="T65" fmla="*/ 28 h 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" h="34">
                <a:moveTo>
                  <a:pt x="2" y="28"/>
                </a:moveTo>
                <a:lnTo>
                  <a:pt x="2" y="28"/>
                </a:lnTo>
                <a:lnTo>
                  <a:pt x="0" y="30"/>
                </a:lnTo>
                <a:lnTo>
                  <a:pt x="2" y="32"/>
                </a:lnTo>
                <a:lnTo>
                  <a:pt x="4" y="34"/>
                </a:lnTo>
                <a:lnTo>
                  <a:pt x="6" y="32"/>
                </a:lnTo>
                <a:lnTo>
                  <a:pt x="10" y="32"/>
                </a:lnTo>
                <a:lnTo>
                  <a:pt x="12" y="30"/>
                </a:lnTo>
                <a:lnTo>
                  <a:pt x="16" y="26"/>
                </a:lnTo>
                <a:lnTo>
                  <a:pt x="20" y="24"/>
                </a:lnTo>
                <a:lnTo>
                  <a:pt x="22" y="22"/>
                </a:lnTo>
                <a:lnTo>
                  <a:pt x="24" y="20"/>
                </a:lnTo>
                <a:lnTo>
                  <a:pt x="26" y="16"/>
                </a:lnTo>
                <a:lnTo>
                  <a:pt x="28" y="12"/>
                </a:lnTo>
                <a:lnTo>
                  <a:pt x="30" y="10"/>
                </a:lnTo>
                <a:lnTo>
                  <a:pt x="32" y="6"/>
                </a:lnTo>
                <a:lnTo>
                  <a:pt x="32" y="4"/>
                </a:lnTo>
                <a:lnTo>
                  <a:pt x="32" y="2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2" y="2"/>
                </a:lnTo>
                <a:lnTo>
                  <a:pt x="20" y="6"/>
                </a:lnTo>
                <a:lnTo>
                  <a:pt x="16" y="10"/>
                </a:lnTo>
                <a:lnTo>
                  <a:pt x="12" y="14"/>
                </a:lnTo>
                <a:lnTo>
                  <a:pt x="8" y="20"/>
                </a:lnTo>
                <a:lnTo>
                  <a:pt x="4" y="24"/>
                </a:lnTo>
                <a:lnTo>
                  <a:pt x="2" y="26"/>
                </a:lnTo>
                <a:lnTo>
                  <a:pt x="2" y="2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Freeform 498"/>
          <p:cNvSpPr>
            <a:spLocks/>
          </p:cNvSpPr>
          <p:nvPr/>
        </p:nvSpPr>
        <p:spPr bwMode="gray">
          <a:xfrm>
            <a:off x="5166036" y="4046384"/>
            <a:ext cx="110115" cy="80445"/>
          </a:xfrm>
          <a:custGeom>
            <a:avLst/>
            <a:gdLst>
              <a:gd name="T0" fmla="*/ 42 w 60"/>
              <a:gd name="T1" fmla="*/ 2 h 46"/>
              <a:gd name="T2" fmla="*/ 30 w 60"/>
              <a:gd name="T3" fmla="*/ 8 h 46"/>
              <a:gd name="T4" fmla="*/ 20 w 60"/>
              <a:gd name="T5" fmla="*/ 10 h 46"/>
              <a:gd name="T6" fmla="*/ 6 w 60"/>
              <a:gd name="T7" fmla="*/ 16 h 46"/>
              <a:gd name="T8" fmla="*/ 6 w 60"/>
              <a:gd name="T9" fmla="*/ 18 h 46"/>
              <a:gd name="T10" fmla="*/ 4 w 60"/>
              <a:gd name="T11" fmla="*/ 20 h 46"/>
              <a:gd name="T12" fmla="*/ 2 w 60"/>
              <a:gd name="T13" fmla="*/ 22 h 46"/>
              <a:gd name="T14" fmla="*/ 2 w 60"/>
              <a:gd name="T15" fmla="*/ 26 h 46"/>
              <a:gd name="T16" fmla="*/ 0 w 60"/>
              <a:gd name="T17" fmla="*/ 30 h 46"/>
              <a:gd name="T18" fmla="*/ 0 w 60"/>
              <a:gd name="T19" fmla="*/ 32 h 46"/>
              <a:gd name="T20" fmla="*/ 0 w 60"/>
              <a:gd name="T21" fmla="*/ 34 h 46"/>
              <a:gd name="T22" fmla="*/ 2 w 60"/>
              <a:gd name="T23" fmla="*/ 36 h 46"/>
              <a:gd name="T24" fmla="*/ 8 w 60"/>
              <a:gd name="T25" fmla="*/ 34 h 46"/>
              <a:gd name="T26" fmla="*/ 12 w 60"/>
              <a:gd name="T27" fmla="*/ 34 h 46"/>
              <a:gd name="T28" fmla="*/ 16 w 60"/>
              <a:gd name="T29" fmla="*/ 32 h 46"/>
              <a:gd name="T30" fmla="*/ 20 w 60"/>
              <a:gd name="T31" fmla="*/ 32 h 46"/>
              <a:gd name="T32" fmla="*/ 20 w 60"/>
              <a:gd name="T33" fmla="*/ 32 h 46"/>
              <a:gd name="T34" fmla="*/ 20 w 60"/>
              <a:gd name="T35" fmla="*/ 32 h 46"/>
              <a:gd name="T36" fmla="*/ 20 w 60"/>
              <a:gd name="T37" fmla="*/ 34 h 46"/>
              <a:gd name="T38" fmla="*/ 20 w 60"/>
              <a:gd name="T39" fmla="*/ 38 h 46"/>
              <a:gd name="T40" fmla="*/ 22 w 60"/>
              <a:gd name="T41" fmla="*/ 40 h 46"/>
              <a:gd name="T42" fmla="*/ 24 w 60"/>
              <a:gd name="T43" fmla="*/ 42 h 46"/>
              <a:gd name="T44" fmla="*/ 26 w 60"/>
              <a:gd name="T45" fmla="*/ 44 h 46"/>
              <a:gd name="T46" fmla="*/ 30 w 60"/>
              <a:gd name="T47" fmla="*/ 44 h 46"/>
              <a:gd name="T48" fmla="*/ 32 w 60"/>
              <a:gd name="T49" fmla="*/ 46 h 46"/>
              <a:gd name="T50" fmla="*/ 36 w 60"/>
              <a:gd name="T51" fmla="*/ 46 h 46"/>
              <a:gd name="T52" fmla="*/ 40 w 60"/>
              <a:gd name="T53" fmla="*/ 46 h 46"/>
              <a:gd name="T54" fmla="*/ 42 w 60"/>
              <a:gd name="T55" fmla="*/ 46 h 46"/>
              <a:gd name="T56" fmla="*/ 44 w 60"/>
              <a:gd name="T57" fmla="*/ 42 h 46"/>
              <a:gd name="T58" fmla="*/ 44 w 60"/>
              <a:gd name="T59" fmla="*/ 38 h 46"/>
              <a:gd name="T60" fmla="*/ 44 w 60"/>
              <a:gd name="T61" fmla="*/ 34 h 46"/>
              <a:gd name="T62" fmla="*/ 42 w 60"/>
              <a:gd name="T63" fmla="*/ 32 h 46"/>
              <a:gd name="T64" fmla="*/ 42 w 60"/>
              <a:gd name="T65" fmla="*/ 30 h 46"/>
              <a:gd name="T66" fmla="*/ 44 w 60"/>
              <a:gd name="T67" fmla="*/ 28 h 46"/>
              <a:gd name="T68" fmla="*/ 46 w 60"/>
              <a:gd name="T69" fmla="*/ 28 h 46"/>
              <a:gd name="T70" fmla="*/ 48 w 60"/>
              <a:gd name="T71" fmla="*/ 30 h 46"/>
              <a:gd name="T72" fmla="*/ 50 w 60"/>
              <a:gd name="T73" fmla="*/ 32 h 46"/>
              <a:gd name="T74" fmla="*/ 52 w 60"/>
              <a:gd name="T75" fmla="*/ 34 h 46"/>
              <a:gd name="T76" fmla="*/ 54 w 60"/>
              <a:gd name="T77" fmla="*/ 36 h 46"/>
              <a:gd name="T78" fmla="*/ 56 w 60"/>
              <a:gd name="T79" fmla="*/ 34 h 46"/>
              <a:gd name="T80" fmla="*/ 58 w 60"/>
              <a:gd name="T81" fmla="*/ 30 h 46"/>
              <a:gd name="T82" fmla="*/ 60 w 60"/>
              <a:gd name="T83" fmla="*/ 24 h 46"/>
              <a:gd name="T84" fmla="*/ 60 w 60"/>
              <a:gd name="T85" fmla="*/ 20 h 46"/>
              <a:gd name="T86" fmla="*/ 60 w 60"/>
              <a:gd name="T87" fmla="*/ 16 h 46"/>
              <a:gd name="T88" fmla="*/ 58 w 60"/>
              <a:gd name="T89" fmla="*/ 12 h 46"/>
              <a:gd name="T90" fmla="*/ 56 w 60"/>
              <a:gd name="T91" fmla="*/ 8 h 46"/>
              <a:gd name="T92" fmla="*/ 52 w 60"/>
              <a:gd name="T93" fmla="*/ 4 h 46"/>
              <a:gd name="T94" fmla="*/ 48 w 60"/>
              <a:gd name="T95" fmla="*/ 2 h 46"/>
              <a:gd name="T96" fmla="*/ 46 w 60"/>
              <a:gd name="T97" fmla="*/ 0 h 46"/>
              <a:gd name="T98" fmla="*/ 42 w 60"/>
              <a:gd name="T99" fmla="*/ 2 h 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" h="46">
                <a:moveTo>
                  <a:pt x="42" y="2"/>
                </a:moveTo>
                <a:lnTo>
                  <a:pt x="30" y="8"/>
                </a:lnTo>
                <a:lnTo>
                  <a:pt x="20" y="10"/>
                </a:lnTo>
                <a:lnTo>
                  <a:pt x="6" y="16"/>
                </a:lnTo>
                <a:lnTo>
                  <a:pt x="6" y="18"/>
                </a:lnTo>
                <a:lnTo>
                  <a:pt x="4" y="20"/>
                </a:lnTo>
                <a:lnTo>
                  <a:pt x="2" y="22"/>
                </a:lnTo>
                <a:lnTo>
                  <a:pt x="2" y="26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2" y="36"/>
                </a:lnTo>
                <a:lnTo>
                  <a:pt x="8" y="34"/>
                </a:lnTo>
                <a:lnTo>
                  <a:pt x="12" y="34"/>
                </a:lnTo>
                <a:lnTo>
                  <a:pt x="16" y="32"/>
                </a:lnTo>
                <a:lnTo>
                  <a:pt x="20" y="32"/>
                </a:lnTo>
                <a:lnTo>
                  <a:pt x="20" y="34"/>
                </a:lnTo>
                <a:lnTo>
                  <a:pt x="20" y="38"/>
                </a:lnTo>
                <a:lnTo>
                  <a:pt x="22" y="40"/>
                </a:lnTo>
                <a:lnTo>
                  <a:pt x="24" y="42"/>
                </a:lnTo>
                <a:lnTo>
                  <a:pt x="26" y="44"/>
                </a:lnTo>
                <a:lnTo>
                  <a:pt x="30" y="44"/>
                </a:lnTo>
                <a:lnTo>
                  <a:pt x="32" y="46"/>
                </a:lnTo>
                <a:lnTo>
                  <a:pt x="36" y="46"/>
                </a:lnTo>
                <a:lnTo>
                  <a:pt x="40" y="46"/>
                </a:lnTo>
                <a:lnTo>
                  <a:pt x="42" y="46"/>
                </a:lnTo>
                <a:lnTo>
                  <a:pt x="44" y="42"/>
                </a:lnTo>
                <a:lnTo>
                  <a:pt x="44" y="38"/>
                </a:lnTo>
                <a:lnTo>
                  <a:pt x="44" y="34"/>
                </a:lnTo>
                <a:lnTo>
                  <a:pt x="42" y="32"/>
                </a:lnTo>
                <a:lnTo>
                  <a:pt x="42" y="30"/>
                </a:lnTo>
                <a:lnTo>
                  <a:pt x="44" y="28"/>
                </a:lnTo>
                <a:lnTo>
                  <a:pt x="46" y="28"/>
                </a:lnTo>
                <a:lnTo>
                  <a:pt x="48" y="30"/>
                </a:lnTo>
                <a:lnTo>
                  <a:pt x="50" y="32"/>
                </a:lnTo>
                <a:lnTo>
                  <a:pt x="52" y="34"/>
                </a:lnTo>
                <a:lnTo>
                  <a:pt x="54" y="36"/>
                </a:lnTo>
                <a:lnTo>
                  <a:pt x="56" y="34"/>
                </a:lnTo>
                <a:lnTo>
                  <a:pt x="58" y="30"/>
                </a:lnTo>
                <a:lnTo>
                  <a:pt x="60" y="24"/>
                </a:lnTo>
                <a:lnTo>
                  <a:pt x="60" y="20"/>
                </a:lnTo>
                <a:lnTo>
                  <a:pt x="60" y="16"/>
                </a:lnTo>
                <a:lnTo>
                  <a:pt x="58" y="12"/>
                </a:lnTo>
                <a:lnTo>
                  <a:pt x="56" y="8"/>
                </a:lnTo>
                <a:lnTo>
                  <a:pt x="52" y="4"/>
                </a:lnTo>
                <a:lnTo>
                  <a:pt x="48" y="2"/>
                </a:lnTo>
                <a:lnTo>
                  <a:pt x="46" y="0"/>
                </a:lnTo>
                <a:lnTo>
                  <a:pt x="42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9" name="Freeform 499"/>
          <p:cNvSpPr>
            <a:spLocks/>
          </p:cNvSpPr>
          <p:nvPr/>
        </p:nvSpPr>
        <p:spPr bwMode="gray">
          <a:xfrm>
            <a:off x="4905430" y="4095350"/>
            <a:ext cx="198207" cy="167886"/>
          </a:xfrm>
          <a:custGeom>
            <a:avLst/>
            <a:gdLst>
              <a:gd name="T0" fmla="*/ 70 w 108"/>
              <a:gd name="T1" fmla="*/ 46 h 96"/>
              <a:gd name="T2" fmla="*/ 90 w 108"/>
              <a:gd name="T3" fmla="*/ 46 h 96"/>
              <a:gd name="T4" fmla="*/ 100 w 108"/>
              <a:gd name="T5" fmla="*/ 44 h 96"/>
              <a:gd name="T6" fmla="*/ 86 w 108"/>
              <a:gd name="T7" fmla="*/ 38 h 96"/>
              <a:gd name="T8" fmla="*/ 108 w 108"/>
              <a:gd name="T9" fmla="*/ 30 h 96"/>
              <a:gd name="T10" fmla="*/ 108 w 108"/>
              <a:gd name="T11" fmla="*/ 26 h 96"/>
              <a:gd name="T12" fmla="*/ 104 w 108"/>
              <a:gd name="T13" fmla="*/ 22 h 96"/>
              <a:gd name="T14" fmla="*/ 98 w 108"/>
              <a:gd name="T15" fmla="*/ 16 h 96"/>
              <a:gd name="T16" fmla="*/ 92 w 108"/>
              <a:gd name="T17" fmla="*/ 10 h 96"/>
              <a:gd name="T18" fmla="*/ 90 w 108"/>
              <a:gd name="T19" fmla="*/ 6 h 96"/>
              <a:gd name="T20" fmla="*/ 88 w 108"/>
              <a:gd name="T21" fmla="*/ 4 h 96"/>
              <a:gd name="T22" fmla="*/ 84 w 108"/>
              <a:gd name="T23" fmla="*/ 0 h 96"/>
              <a:gd name="T24" fmla="*/ 78 w 108"/>
              <a:gd name="T25" fmla="*/ 2 h 96"/>
              <a:gd name="T26" fmla="*/ 72 w 108"/>
              <a:gd name="T27" fmla="*/ 4 h 96"/>
              <a:gd name="T28" fmla="*/ 66 w 108"/>
              <a:gd name="T29" fmla="*/ 10 h 96"/>
              <a:gd name="T30" fmla="*/ 58 w 108"/>
              <a:gd name="T31" fmla="*/ 14 h 96"/>
              <a:gd name="T32" fmla="*/ 48 w 108"/>
              <a:gd name="T33" fmla="*/ 38 h 96"/>
              <a:gd name="T34" fmla="*/ 42 w 108"/>
              <a:gd name="T35" fmla="*/ 40 h 96"/>
              <a:gd name="T36" fmla="*/ 36 w 108"/>
              <a:gd name="T37" fmla="*/ 46 h 96"/>
              <a:gd name="T38" fmla="*/ 30 w 108"/>
              <a:gd name="T39" fmla="*/ 48 h 96"/>
              <a:gd name="T40" fmla="*/ 24 w 108"/>
              <a:gd name="T41" fmla="*/ 54 h 96"/>
              <a:gd name="T42" fmla="*/ 18 w 108"/>
              <a:gd name="T43" fmla="*/ 60 h 96"/>
              <a:gd name="T44" fmla="*/ 16 w 108"/>
              <a:gd name="T45" fmla="*/ 64 h 96"/>
              <a:gd name="T46" fmla="*/ 0 w 108"/>
              <a:gd name="T47" fmla="*/ 88 h 96"/>
              <a:gd name="T48" fmla="*/ 2 w 108"/>
              <a:gd name="T49" fmla="*/ 90 h 96"/>
              <a:gd name="T50" fmla="*/ 10 w 108"/>
              <a:gd name="T51" fmla="*/ 94 h 96"/>
              <a:gd name="T52" fmla="*/ 16 w 108"/>
              <a:gd name="T53" fmla="*/ 96 h 96"/>
              <a:gd name="T54" fmla="*/ 22 w 108"/>
              <a:gd name="T55" fmla="*/ 90 h 96"/>
              <a:gd name="T56" fmla="*/ 24 w 108"/>
              <a:gd name="T57" fmla="*/ 86 h 96"/>
              <a:gd name="T58" fmla="*/ 28 w 108"/>
              <a:gd name="T59" fmla="*/ 82 h 96"/>
              <a:gd name="T60" fmla="*/ 32 w 108"/>
              <a:gd name="T61" fmla="*/ 80 h 96"/>
              <a:gd name="T62" fmla="*/ 46 w 108"/>
              <a:gd name="T63" fmla="*/ 74 h 96"/>
              <a:gd name="T64" fmla="*/ 62 w 108"/>
              <a:gd name="T65" fmla="*/ 56 h 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8" h="96">
                <a:moveTo>
                  <a:pt x="62" y="56"/>
                </a:moveTo>
                <a:lnTo>
                  <a:pt x="70" y="46"/>
                </a:lnTo>
                <a:lnTo>
                  <a:pt x="84" y="46"/>
                </a:lnTo>
                <a:lnTo>
                  <a:pt x="90" y="46"/>
                </a:lnTo>
                <a:lnTo>
                  <a:pt x="96" y="44"/>
                </a:lnTo>
                <a:lnTo>
                  <a:pt x="100" y="44"/>
                </a:lnTo>
                <a:lnTo>
                  <a:pt x="102" y="42"/>
                </a:lnTo>
                <a:lnTo>
                  <a:pt x="86" y="38"/>
                </a:lnTo>
                <a:lnTo>
                  <a:pt x="108" y="32"/>
                </a:lnTo>
                <a:lnTo>
                  <a:pt x="108" y="30"/>
                </a:lnTo>
                <a:lnTo>
                  <a:pt x="108" y="28"/>
                </a:lnTo>
                <a:lnTo>
                  <a:pt x="108" y="26"/>
                </a:lnTo>
                <a:lnTo>
                  <a:pt x="104" y="24"/>
                </a:lnTo>
                <a:lnTo>
                  <a:pt x="104" y="22"/>
                </a:lnTo>
                <a:lnTo>
                  <a:pt x="102" y="20"/>
                </a:lnTo>
                <a:lnTo>
                  <a:pt x="98" y="16"/>
                </a:lnTo>
                <a:lnTo>
                  <a:pt x="96" y="14"/>
                </a:lnTo>
                <a:lnTo>
                  <a:pt x="92" y="10"/>
                </a:lnTo>
                <a:lnTo>
                  <a:pt x="90" y="8"/>
                </a:lnTo>
                <a:lnTo>
                  <a:pt x="90" y="6"/>
                </a:lnTo>
                <a:lnTo>
                  <a:pt x="88" y="6"/>
                </a:lnTo>
                <a:lnTo>
                  <a:pt x="88" y="4"/>
                </a:lnTo>
                <a:lnTo>
                  <a:pt x="86" y="2"/>
                </a:lnTo>
                <a:lnTo>
                  <a:pt x="84" y="0"/>
                </a:lnTo>
                <a:lnTo>
                  <a:pt x="82" y="0"/>
                </a:lnTo>
                <a:lnTo>
                  <a:pt x="78" y="2"/>
                </a:lnTo>
                <a:lnTo>
                  <a:pt x="74" y="4"/>
                </a:lnTo>
                <a:lnTo>
                  <a:pt x="72" y="4"/>
                </a:lnTo>
                <a:lnTo>
                  <a:pt x="70" y="6"/>
                </a:lnTo>
                <a:lnTo>
                  <a:pt x="66" y="10"/>
                </a:lnTo>
                <a:lnTo>
                  <a:pt x="62" y="12"/>
                </a:lnTo>
                <a:lnTo>
                  <a:pt x="58" y="14"/>
                </a:lnTo>
                <a:lnTo>
                  <a:pt x="48" y="36"/>
                </a:lnTo>
                <a:lnTo>
                  <a:pt x="48" y="38"/>
                </a:lnTo>
                <a:lnTo>
                  <a:pt x="46" y="38"/>
                </a:lnTo>
                <a:lnTo>
                  <a:pt x="42" y="40"/>
                </a:lnTo>
                <a:lnTo>
                  <a:pt x="38" y="44"/>
                </a:lnTo>
                <a:lnTo>
                  <a:pt x="36" y="46"/>
                </a:lnTo>
                <a:lnTo>
                  <a:pt x="32" y="48"/>
                </a:lnTo>
                <a:lnTo>
                  <a:pt x="30" y="48"/>
                </a:lnTo>
                <a:lnTo>
                  <a:pt x="26" y="52"/>
                </a:lnTo>
                <a:lnTo>
                  <a:pt x="24" y="54"/>
                </a:lnTo>
                <a:lnTo>
                  <a:pt x="20" y="58"/>
                </a:lnTo>
                <a:lnTo>
                  <a:pt x="18" y="60"/>
                </a:lnTo>
                <a:lnTo>
                  <a:pt x="16" y="62"/>
                </a:lnTo>
                <a:lnTo>
                  <a:pt x="16" y="64"/>
                </a:lnTo>
                <a:lnTo>
                  <a:pt x="8" y="84"/>
                </a:lnTo>
                <a:lnTo>
                  <a:pt x="0" y="88"/>
                </a:lnTo>
                <a:lnTo>
                  <a:pt x="2" y="90"/>
                </a:lnTo>
                <a:lnTo>
                  <a:pt x="6" y="92"/>
                </a:lnTo>
                <a:lnTo>
                  <a:pt x="10" y="94"/>
                </a:lnTo>
                <a:lnTo>
                  <a:pt x="14" y="96"/>
                </a:lnTo>
                <a:lnTo>
                  <a:pt x="16" y="96"/>
                </a:lnTo>
                <a:lnTo>
                  <a:pt x="18" y="94"/>
                </a:lnTo>
                <a:lnTo>
                  <a:pt x="22" y="90"/>
                </a:lnTo>
                <a:lnTo>
                  <a:pt x="24" y="86"/>
                </a:lnTo>
                <a:lnTo>
                  <a:pt x="26" y="84"/>
                </a:lnTo>
                <a:lnTo>
                  <a:pt x="28" y="82"/>
                </a:lnTo>
                <a:lnTo>
                  <a:pt x="32" y="80"/>
                </a:lnTo>
                <a:lnTo>
                  <a:pt x="38" y="78"/>
                </a:lnTo>
                <a:lnTo>
                  <a:pt x="46" y="74"/>
                </a:lnTo>
                <a:lnTo>
                  <a:pt x="54" y="70"/>
                </a:lnTo>
                <a:lnTo>
                  <a:pt x="62" y="5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" name="Freeform 500"/>
          <p:cNvSpPr>
            <a:spLocks/>
          </p:cNvSpPr>
          <p:nvPr/>
        </p:nvSpPr>
        <p:spPr bwMode="gray">
          <a:xfrm>
            <a:off x="4868725" y="4168801"/>
            <a:ext cx="220230" cy="192369"/>
          </a:xfrm>
          <a:custGeom>
            <a:avLst/>
            <a:gdLst>
              <a:gd name="T0" fmla="*/ 102 w 120"/>
              <a:gd name="T1" fmla="*/ 32 h 110"/>
              <a:gd name="T2" fmla="*/ 104 w 120"/>
              <a:gd name="T3" fmla="*/ 34 h 110"/>
              <a:gd name="T4" fmla="*/ 112 w 120"/>
              <a:gd name="T5" fmla="*/ 36 h 110"/>
              <a:gd name="T6" fmla="*/ 120 w 120"/>
              <a:gd name="T7" fmla="*/ 42 h 110"/>
              <a:gd name="T8" fmla="*/ 116 w 120"/>
              <a:gd name="T9" fmla="*/ 46 h 110"/>
              <a:gd name="T10" fmla="*/ 114 w 120"/>
              <a:gd name="T11" fmla="*/ 48 h 110"/>
              <a:gd name="T12" fmla="*/ 106 w 120"/>
              <a:gd name="T13" fmla="*/ 50 h 110"/>
              <a:gd name="T14" fmla="*/ 102 w 120"/>
              <a:gd name="T15" fmla="*/ 54 h 110"/>
              <a:gd name="T16" fmla="*/ 100 w 120"/>
              <a:gd name="T17" fmla="*/ 56 h 110"/>
              <a:gd name="T18" fmla="*/ 94 w 120"/>
              <a:gd name="T19" fmla="*/ 70 h 110"/>
              <a:gd name="T20" fmla="*/ 88 w 120"/>
              <a:gd name="T21" fmla="*/ 76 h 110"/>
              <a:gd name="T22" fmla="*/ 86 w 120"/>
              <a:gd name="T23" fmla="*/ 80 h 110"/>
              <a:gd name="T24" fmla="*/ 84 w 120"/>
              <a:gd name="T25" fmla="*/ 84 h 110"/>
              <a:gd name="T26" fmla="*/ 82 w 120"/>
              <a:gd name="T27" fmla="*/ 94 h 110"/>
              <a:gd name="T28" fmla="*/ 78 w 120"/>
              <a:gd name="T29" fmla="*/ 102 h 110"/>
              <a:gd name="T30" fmla="*/ 74 w 120"/>
              <a:gd name="T31" fmla="*/ 106 h 110"/>
              <a:gd name="T32" fmla="*/ 66 w 120"/>
              <a:gd name="T33" fmla="*/ 108 h 110"/>
              <a:gd name="T34" fmla="*/ 60 w 120"/>
              <a:gd name="T35" fmla="*/ 100 h 110"/>
              <a:gd name="T36" fmla="*/ 50 w 120"/>
              <a:gd name="T37" fmla="*/ 98 h 110"/>
              <a:gd name="T38" fmla="*/ 46 w 120"/>
              <a:gd name="T39" fmla="*/ 96 h 110"/>
              <a:gd name="T40" fmla="*/ 40 w 120"/>
              <a:gd name="T41" fmla="*/ 96 h 110"/>
              <a:gd name="T42" fmla="*/ 34 w 120"/>
              <a:gd name="T43" fmla="*/ 96 h 110"/>
              <a:gd name="T44" fmla="*/ 26 w 120"/>
              <a:gd name="T45" fmla="*/ 94 h 110"/>
              <a:gd name="T46" fmla="*/ 22 w 120"/>
              <a:gd name="T47" fmla="*/ 90 h 110"/>
              <a:gd name="T48" fmla="*/ 16 w 120"/>
              <a:gd name="T49" fmla="*/ 86 h 110"/>
              <a:gd name="T50" fmla="*/ 6 w 120"/>
              <a:gd name="T51" fmla="*/ 82 h 110"/>
              <a:gd name="T52" fmla="*/ 0 w 120"/>
              <a:gd name="T53" fmla="*/ 78 h 110"/>
              <a:gd name="T54" fmla="*/ 0 w 120"/>
              <a:gd name="T55" fmla="*/ 74 h 110"/>
              <a:gd name="T56" fmla="*/ 4 w 120"/>
              <a:gd name="T57" fmla="*/ 72 h 110"/>
              <a:gd name="T58" fmla="*/ 2 w 120"/>
              <a:gd name="T59" fmla="*/ 60 h 110"/>
              <a:gd name="T60" fmla="*/ 2 w 120"/>
              <a:gd name="T61" fmla="*/ 52 h 110"/>
              <a:gd name="T62" fmla="*/ 6 w 120"/>
              <a:gd name="T63" fmla="*/ 44 h 110"/>
              <a:gd name="T64" fmla="*/ 8 w 120"/>
              <a:gd name="T65" fmla="*/ 42 h 110"/>
              <a:gd name="T66" fmla="*/ 20 w 120"/>
              <a:gd name="T67" fmla="*/ 46 h 110"/>
              <a:gd name="T68" fmla="*/ 22 w 120"/>
              <a:gd name="T69" fmla="*/ 48 h 110"/>
              <a:gd name="T70" fmla="*/ 28 w 120"/>
              <a:gd name="T71" fmla="*/ 52 h 110"/>
              <a:gd name="T72" fmla="*/ 36 w 120"/>
              <a:gd name="T73" fmla="*/ 52 h 110"/>
              <a:gd name="T74" fmla="*/ 44 w 120"/>
              <a:gd name="T75" fmla="*/ 44 h 110"/>
              <a:gd name="T76" fmla="*/ 48 w 120"/>
              <a:gd name="T77" fmla="*/ 42 h 110"/>
              <a:gd name="T78" fmla="*/ 56 w 120"/>
              <a:gd name="T79" fmla="*/ 38 h 110"/>
              <a:gd name="T80" fmla="*/ 62 w 120"/>
              <a:gd name="T81" fmla="*/ 34 h 110"/>
              <a:gd name="T82" fmla="*/ 70 w 120"/>
              <a:gd name="T83" fmla="*/ 30 h 110"/>
              <a:gd name="T84" fmla="*/ 74 w 120"/>
              <a:gd name="T85" fmla="*/ 28 h 110"/>
              <a:gd name="T86" fmla="*/ 90 w 120"/>
              <a:gd name="T87" fmla="*/ 4 h 110"/>
              <a:gd name="T88" fmla="*/ 94 w 120"/>
              <a:gd name="T89" fmla="*/ 4 h 110"/>
              <a:gd name="T90" fmla="*/ 106 w 120"/>
              <a:gd name="T91" fmla="*/ 4 h 110"/>
              <a:gd name="T92" fmla="*/ 116 w 120"/>
              <a:gd name="T93" fmla="*/ 2 h 110"/>
              <a:gd name="T94" fmla="*/ 120 w 120"/>
              <a:gd name="T95" fmla="*/ 2 h 110"/>
              <a:gd name="T96" fmla="*/ 116 w 120"/>
              <a:gd name="T97" fmla="*/ 6 h 110"/>
              <a:gd name="T98" fmla="*/ 108 w 120"/>
              <a:gd name="T99" fmla="*/ 12 h 110"/>
              <a:gd name="T100" fmla="*/ 102 w 120"/>
              <a:gd name="T101" fmla="*/ 28 h 11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20" h="110">
                <a:moveTo>
                  <a:pt x="102" y="28"/>
                </a:moveTo>
                <a:lnTo>
                  <a:pt x="102" y="32"/>
                </a:lnTo>
                <a:lnTo>
                  <a:pt x="102" y="34"/>
                </a:lnTo>
                <a:lnTo>
                  <a:pt x="104" y="34"/>
                </a:lnTo>
                <a:lnTo>
                  <a:pt x="106" y="34"/>
                </a:lnTo>
                <a:lnTo>
                  <a:pt x="112" y="36"/>
                </a:lnTo>
                <a:lnTo>
                  <a:pt x="116" y="38"/>
                </a:lnTo>
                <a:lnTo>
                  <a:pt x="120" y="42"/>
                </a:lnTo>
                <a:lnTo>
                  <a:pt x="118" y="44"/>
                </a:lnTo>
                <a:lnTo>
                  <a:pt x="116" y="46"/>
                </a:lnTo>
                <a:lnTo>
                  <a:pt x="114" y="48"/>
                </a:lnTo>
                <a:lnTo>
                  <a:pt x="108" y="48"/>
                </a:lnTo>
                <a:lnTo>
                  <a:pt x="106" y="50"/>
                </a:lnTo>
                <a:lnTo>
                  <a:pt x="102" y="52"/>
                </a:lnTo>
                <a:lnTo>
                  <a:pt x="102" y="54"/>
                </a:lnTo>
                <a:lnTo>
                  <a:pt x="100" y="56"/>
                </a:lnTo>
                <a:lnTo>
                  <a:pt x="98" y="70"/>
                </a:lnTo>
                <a:lnTo>
                  <a:pt x="94" y="70"/>
                </a:lnTo>
                <a:lnTo>
                  <a:pt x="90" y="74"/>
                </a:lnTo>
                <a:lnTo>
                  <a:pt x="88" y="76"/>
                </a:lnTo>
                <a:lnTo>
                  <a:pt x="86" y="78"/>
                </a:lnTo>
                <a:lnTo>
                  <a:pt x="86" y="80"/>
                </a:lnTo>
                <a:lnTo>
                  <a:pt x="84" y="82"/>
                </a:lnTo>
                <a:lnTo>
                  <a:pt x="84" y="84"/>
                </a:lnTo>
                <a:lnTo>
                  <a:pt x="82" y="90"/>
                </a:lnTo>
                <a:lnTo>
                  <a:pt x="82" y="94"/>
                </a:lnTo>
                <a:lnTo>
                  <a:pt x="80" y="98"/>
                </a:lnTo>
                <a:lnTo>
                  <a:pt x="78" y="102"/>
                </a:lnTo>
                <a:lnTo>
                  <a:pt x="76" y="104"/>
                </a:lnTo>
                <a:lnTo>
                  <a:pt x="74" y="106"/>
                </a:lnTo>
                <a:lnTo>
                  <a:pt x="70" y="108"/>
                </a:lnTo>
                <a:lnTo>
                  <a:pt x="66" y="108"/>
                </a:lnTo>
                <a:lnTo>
                  <a:pt x="64" y="110"/>
                </a:lnTo>
                <a:lnTo>
                  <a:pt x="60" y="100"/>
                </a:lnTo>
                <a:lnTo>
                  <a:pt x="50" y="100"/>
                </a:lnTo>
                <a:lnTo>
                  <a:pt x="50" y="98"/>
                </a:lnTo>
                <a:lnTo>
                  <a:pt x="50" y="96"/>
                </a:lnTo>
                <a:lnTo>
                  <a:pt x="46" y="96"/>
                </a:lnTo>
                <a:lnTo>
                  <a:pt x="42" y="96"/>
                </a:lnTo>
                <a:lnTo>
                  <a:pt x="40" y="96"/>
                </a:lnTo>
                <a:lnTo>
                  <a:pt x="38" y="96"/>
                </a:lnTo>
                <a:lnTo>
                  <a:pt x="34" y="96"/>
                </a:lnTo>
                <a:lnTo>
                  <a:pt x="30" y="96"/>
                </a:lnTo>
                <a:lnTo>
                  <a:pt x="26" y="94"/>
                </a:lnTo>
                <a:lnTo>
                  <a:pt x="24" y="92"/>
                </a:lnTo>
                <a:lnTo>
                  <a:pt x="22" y="90"/>
                </a:lnTo>
                <a:lnTo>
                  <a:pt x="20" y="88"/>
                </a:lnTo>
                <a:lnTo>
                  <a:pt x="16" y="86"/>
                </a:lnTo>
                <a:lnTo>
                  <a:pt x="12" y="84"/>
                </a:lnTo>
                <a:lnTo>
                  <a:pt x="6" y="82"/>
                </a:lnTo>
                <a:lnTo>
                  <a:pt x="2" y="80"/>
                </a:lnTo>
                <a:lnTo>
                  <a:pt x="0" y="78"/>
                </a:lnTo>
                <a:lnTo>
                  <a:pt x="0" y="76"/>
                </a:lnTo>
                <a:lnTo>
                  <a:pt x="0" y="74"/>
                </a:lnTo>
                <a:lnTo>
                  <a:pt x="2" y="74"/>
                </a:lnTo>
                <a:lnTo>
                  <a:pt x="4" y="72"/>
                </a:lnTo>
                <a:lnTo>
                  <a:pt x="2" y="60"/>
                </a:lnTo>
                <a:lnTo>
                  <a:pt x="2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8" y="42"/>
                </a:lnTo>
                <a:lnTo>
                  <a:pt x="28" y="42"/>
                </a:lnTo>
                <a:lnTo>
                  <a:pt x="20" y="46"/>
                </a:lnTo>
                <a:lnTo>
                  <a:pt x="22" y="48"/>
                </a:lnTo>
                <a:lnTo>
                  <a:pt x="26" y="50"/>
                </a:lnTo>
                <a:lnTo>
                  <a:pt x="28" y="52"/>
                </a:lnTo>
                <a:lnTo>
                  <a:pt x="32" y="54"/>
                </a:lnTo>
                <a:lnTo>
                  <a:pt x="36" y="52"/>
                </a:lnTo>
                <a:lnTo>
                  <a:pt x="40" y="50"/>
                </a:lnTo>
                <a:lnTo>
                  <a:pt x="44" y="44"/>
                </a:lnTo>
                <a:lnTo>
                  <a:pt x="48" y="42"/>
                </a:lnTo>
                <a:lnTo>
                  <a:pt x="50" y="38"/>
                </a:lnTo>
                <a:lnTo>
                  <a:pt x="56" y="38"/>
                </a:lnTo>
                <a:lnTo>
                  <a:pt x="58" y="36"/>
                </a:lnTo>
                <a:lnTo>
                  <a:pt x="62" y="34"/>
                </a:lnTo>
                <a:lnTo>
                  <a:pt x="66" y="32"/>
                </a:lnTo>
                <a:lnTo>
                  <a:pt x="70" y="30"/>
                </a:lnTo>
                <a:lnTo>
                  <a:pt x="72" y="28"/>
                </a:lnTo>
                <a:lnTo>
                  <a:pt x="74" y="28"/>
                </a:lnTo>
                <a:lnTo>
                  <a:pt x="82" y="14"/>
                </a:lnTo>
                <a:lnTo>
                  <a:pt x="90" y="4"/>
                </a:lnTo>
                <a:lnTo>
                  <a:pt x="94" y="4"/>
                </a:lnTo>
                <a:lnTo>
                  <a:pt x="100" y="4"/>
                </a:lnTo>
                <a:lnTo>
                  <a:pt x="106" y="4"/>
                </a:lnTo>
                <a:lnTo>
                  <a:pt x="112" y="4"/>
                </a:lnTo>
                <a:lnTo>
                  <a:pt x="116" y="2"/>
                </a:lnTo>
                <a:lnTo>
                  <a:pt x="120" y="0"/>
                </a:lnTo>
                <a:lnTo>
                  <a:pt x="120" y="2"/>
                </a:lnTo>
                <a:lnTo>
                  <a:pt x="118" y="4"/>
                </a:lnTo>
                <a:lnTo>
                  <a:pt x="116" y="6"/>
                </a:lnTo>
                <a:lnTo>
                  <a:pt x="112" y="8"/>
                </a:lnTo>
                <a:lnTo>
                  <a:pt x="108" y="12"/>
                </a:lnTo>
                <a:lnTo>
                  <a:pt x="102" y="14"/>
                </a:lnTo>
                <a:lnTo>
                  <a:pt x="102" y="2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Freeform 501"/>
          <p:cNvSpPr>
            <a:spLocks/>
          </p:cNvSpPr>
          <p:nvPr/>
        </p:nvSpPr>
        <p:spPr bwMode="gray">
          <a:xfrm>
            <a:off x="5610167" y="4315701"/>
            <a:ext cx="234912" cy="188872"/>
          </a:xfrm>
          <a:custGeom>
            <a:avLst/>
            <a:gdLst>
              <a:gd name="T0" fmla="*/ 78 w 128"/>
              <a:gd name="T1" fmla="*/ 40 h 108"/>
              <a:gd name="T2" fmla="*/ 78 w 128"/>
              <a:gd name="T3" fmla="*/ 38 h 108"/>
              <a:gd name="T4" fmla="*/ 76 w 128"/>
              <a:gd name="T5" fmla="*/ 36 h 108"/>
              <a:gd name="T6" fmla="*/ 72 w 128"/>
              <a:gd name="T7" fmla="*/ 36 h 108"/>
              <a:gd name="T8" fmla="*/ 70 w 128"/>
              <a:gd name="T9" fmla="*/ 34 h 108"/>
              <a:gd name="T10" fmla="*/ 68 w 128"/>
              <a:gd name="T11" fmla="*/ 32 h 108"/>
              <a:gd name="T12" fmla="*/ 62 w 128"/>
              <a:gd name="T13" fmla="*/ 28 h 108"/>
              <a:gd name="T14" fmla="*/ 58 w 128"/>
              <a:gd name="T15" fmla="*/ 24 h 108"/>
              <a:gd name="T16" fmla="*/ 52 w 128"/>
              <a:gd name="T17" fmla="*/ 20 h 108"/>
              <a:gd name="T18" fmla="*/ 46 w 128"/>
              <a:gd name="T19" fmla="*/ 16 h 108"/>
              <a:gd name="T20" fmla="*/ 42 w 128"/>
              <a:gd name="T21" fmla="*/ 12 h 108"/>
              <a:gd name="T22" fmla="*/ 40 w 128"/>
              <a:gd name="T23" fmla="*/ 10 h 108"/>
              <a:gd name="T24" fmla="*/ 38 w 128"/>
              <a:gd name="T25" fmla="*/ 10 h 108"/>
              <a:gd name="T26" fmla="*/ 34 w 128"/>
              <a:gd name="T27" fmla="*/ 10 h 108"/>
              <a:gd name="T28" fmla="*/ 26 w 128"/>
              <a:gd name="T29" fmla="*/ 8 h 108"/>
              <a:gd name="T30" fmla="*/ 14 w 128"/>
              <a:gd name="T31" fmla="*/ 4 h 108"/>
              <a:gd name="T32" fmla="*/ 4 w 128"/>
              <a:gd name="T33" fmla="*/ 0 h 108"/>
              <a:gd name="T34" fmla="*/ 0 w 128"/>
              <a:gd name="T35" fmla="*/ 80 h 108"/>
              <a:gd name="T36" fmla="*/ 12 w 128"/>
              <a:gd name="T37" fmla="*/ 86 h 108"/>
              <a:gd name="T38" fmla="*/ 28 w 128"/>
              <a:gd name="T39" fmla="*/ 80 h 108"/>
              <a:gd name="T40" fmla="*/ 28 w 128"/>
              <a:gd name="T41" fmla="*/ 78 h 108"/>
              <a:gd name="T42" fmla="*/ 28 w 128"/>
              <a:gd name="T43" fmla="*/ 76 h 108"/>
              <a:gd name="T44" fmla="*/ 30 w 128"/>
              <a:gd name="T45" fmla="*/ 74 h 108"/>
              <a:gd name="T46" fmla="*/ 34 w 128"/>
              <a:gd name="T47" fmla="*/ 72 h 108"/>
              <a:gd name="T48" fmla="*/ 38 w 128"/>
              <a:gd name="T49" fmla="*/ 68 h 108"/>
              <a:gd name="T50" fmla="*/ 42 w 128"/>
              <a:gd name="T51" fmla="*/ 68 h 108"/>
              <a:gd name="T52" fmla="*/ 46 w 128"/>
              <a:gd name="T53" fmla="*/ 66 h 108"/>
              <a:gd name="T54" fmla="*/ 52 w 128"/>
              <a:gd name="T55" fmla="*/ 68 h 108"/>
              <a:gd name="T56" fmla="*/ 76 w 128"/>
              <a:gd name="T57" fmla="*/ 82 h 108"/>
              <a:gd name="T58" fmla="*/ 86 w 128"/>
              <a:gd name="T59" fmla="*/ 94 h 108"/>
              <a:gd name="T60" fmla="*/ 104 w 128"/>
              <a:gd name="T61" fmla="*/ 102 h 108"/>
              <a:gd name="T62" fmla="*/ 126 w 128"/>
              <a:gd name="T63" fmla="*/ 108 h 108"/>
              <a:gd name="T64" fmla="*/ 128 w 128"/>
              <a:gd name="T65" fmla="*/ 108 h 108"/>
              <a:gd name="T66" fmla="*/ 128 w 128"/>
              <a:gd name="T67" fmla="*/ 106 h 108"/>
              <a:gd name="T68" fmla="*/ 128 w 128"/>
              <a:gd name="T69" fmla="*/ 104 h 108"/>
              <a:gd name="T70" fmla="*/ 128 w 128"/>
              <a:gd name="T71" fmla="*/ 100 h 108"/>
              <a:gd name="T72" fmla="*/ 126 w 128"/>
              <a:gd name="T73" fmla="*/ 98 h 108"/>
              <a:gd name="T74" fmla="*/ 124 w 128"/>
              <a:gd name="T75" fmla="*/ 94 h 108"/>
              <a:gd name="T76" fmla="*/ 120 w 128"/>
              <a:gd name="T77" fmla="*/ 92 h 108"/>
              <a:gd name="T78" fmla="*/ 116 w 128"/>
              <a:gd name="T79" fmla="*/ 88 h 108"/>
              <a:gd name="T80" fmla="*/ 110 w 128"/>
              <a:gd name="T81" fmla="*/ 84 h 108"/>
              <a:gd name="T82" fmla="*/ 106 w 128"/>
              <a:gd name="T83" fmla="*/ 80 h 108"/>
              <a:gd name="T84" fmla="*/ 102 w 128"/>
              <a:gd name="T85" fmla="*/ 76 h 108"/>
              <a:gd name="T86" fmla="*/ 98 w 128"/>
              <a:gd name="T87" fmla="*/ 72 h 108"/>
              <a:gd name="T88" fmla="*/ 96 w 128"/>
              <a:gd name="T89" fmla="*/ 70 h 108"/>
              <a:gd name="T90" fmla="*/ 96 w 128"/>
              <a:gd name="T91" fmla="*/ 70 h 108"/>
              <a:gd name="T92" fmla="*/ 80 w 128"/>
              <a:gd name="T93" fmla="*/ 60 h 108"/>
              <a:gd name="T94" fmla="*/ 96 w 128"/>
              <a:gd name="T95" fmla="*/ 54 h 108"/>
              <a:gd name="T96" fmla="*/ 92 w 128"/>
              <a:gd name="T97" fmla="*/ 46 h 108"/>
              <a:gd name="T98" fmla="*/ 90 w 128"/>
              <a:gd name="T99" fmla="*/ 46 h 108"/>
              <a:gd name="T100" fmla="*/ 88 w 128"/>
              <a:gd name="T101" fmla="*/ 44 h 108"/>
              <a:gd name="T102" fmla="*/ 84 w 128"/>
              <a:gd name="T103" fmla="*/ 44 h 108"/>
              <a:gd name="T104" fmla="*/ 80 w 128"/>
              <a:gd name="T105" fmla="*/ 42 h 108"/>
              <a:gd name="T106" fmla="*/ 78 w 128"/>
              <a:gd name="T107" fmla="*/ 42 h 108"/>
              <a:gd name="T108" fmla="*/ 78 w 128"/>
              <a:gd name="T109" fmla="*/ 40 h 1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8" h="108">
                <a:moveTo>
                  <a:pt x="78" y="40"/>
                </a:moveTo>
                <a:lnTo>
                  <a:pt x="78" y="38"/>
                </a:lnTo>
                <a:lnTo>
                  <a:pt x="76" y="36"/>
                </a:lnTo>
                <a:lnTo>
                  <a:pt x="72" y="36"/>
                </a:lnTo>
                <a:lnTo>
                  <a:pt x="70" y="34"/>
                </a:lnTo>
                <a:lnTo>
                  <a:pt x="68" y="32"/>
                </a:lnTo>
                <a:lnTo>
                  <a:pt x="62" y="28"/>
                </a:lnTo>
                <a:lnTo>
                  <a:pt x="58" y="24"/>
                </a:lnTo>
                <a:lnTo>
                  <a:pt x="52" y="20"/>
                </a:lnTo>
                <a:lnTo>
                  <a:pt x="46" y="16"/>
                </a:lnTo>
                <a:lnTo>
                  <a:pt x="42" y="12"/>
                </a:lnTo>
                <a:lnTo>
                  <a:pt x="40" y="10"/>
                </a:lnTo>
                <a:lnTo>
                  <a:pt x="38" y="10"/>
                </a:lnTo>
                <a:lnTo>
                  <a:pt x="34" y="10"/>
                </a:lnTo>
                <a:lnTo>
                  <a:pt x="26" y="8"/>
                </a:lnTo>
                <a:lnTo>
                  <a:pt x="14" y="4"/>
                </a:lnTo>
                <a:lnTo>
                  <a:pt x="4" y="0"/>
                </a:lnTo>
                <a:lnTo>
                  <a:pt x="0" y="80"/>
                </a:lnTo>
                <a:lnTo>
                  <a:pt x="12" y="86"/>
                </a:lnTo>
                <a:lnTo>
                  <a:pt x="28" y="80"/>
                </a:lnTo>
                <a:lnTo>
                  <a:pt x="28" y="78"/>
                </a:lnTo>
                <a:lnTo>
                  <a:pt x="28" y="76"/>
                </a:lnTo>
                <a:lnTo>
                  <a:pt x="30" y="74"/>
                </a:lnTo>
                <a:lnTo>
                  <a:pt x="34" y="72"/>
                </a:lnTo>
                <a:lnTo>
                  <a:pt x="38" y="68"/>
                </a:lnTo>
                <a:lnTo>
                  <a:pt x="42" y="68"/>
                </a:lnTo>
                <a:lnTo>
                  <a:pt x="46" y="66"/>
                </a:lnTo>
                <a:lnTo>
                  <a:pt x="52" y="68"/>
                </a:lnTo>
                <a:lnTo>
                  <a:pt x="76" y="82"/>
                </a:lnTo>
                <a:lnTo>
                  <a:pt x="86" y="94"/>
                </a:lnTo>
                <a:lnTo>
                  <a:pt x="104" y="102"/>
                </a:lnTo>
                <a:lnTo>
                  <a:pt x="126" y="108"/>
                </a:lnTo>
                <a:lnTo>
                  <a:pt x="128" y="108"/>
                </a:lnTo>
                <a:lnTo>
                  <a:pt x="128" y="106"/>
                </a:lnTo>
                <a:lnTo>
                  <a:pt x="128" y="104"/>
                </a:lnTo>
                <a:lnTo>
                  <a:pt x="128" y="100"/>
                </a:lnTo>
                <a:lnTo>
                  <a:pt x="126" y="98"/>
                </a:lnTo>
                <a:lnTo>
                  <a:pt x="124" y="94"/>
                </a:lnTo>
                <a:lnTo>
                  <a:pt x="120" y="92"/>
                </a:lnTo>
                <a:lnTo>
                  <a:pt x="116" y="88"/>
                </a:lnTo>
                <a:lnTo>
                  <a:pt x="110" y="84"/>
                </a:lnTo>
                <a:lnTo>
                  <a:pt x="106" y="80"/>
                </a:lnTo>
                <a:lnTo>
                  <a:pt x="102" y="76"/>
                </a:lnTo>
                <a:lnTo>
                  <a:pt x="98" y="72"/>
                </a:lnTo>
                <a:lnTo>
                  <a:pt x="96" y="70"/>
                </a:lnTo>
                <a:lnTo>
                  <a:pt x="80" y="60"/>
                </a:lnTo>
                <a:lnTo>
                  <a:pt x="96" y="54"/>
                </a:lnTo>
                <a:lnTo>
                  <a:pt x="92" y="46"/>
                </a:lnTo>
                <a:lnTo>
                  <a:pt x="90" y="46"/>
                </a:lnTo>
                <a:lnTo>
                  <a:pt x="88" y="44"/>
                </a:lnTo>
                <a:lnTo>
                  <a:pt x="84" y="44"/>
                </a:lnTo>
                <a:lnTo>
                  <a:pt x="80" y="42"/>
                </a:lnTo>
                <a:lnTo>
                  <a:pt x="78" y="42"/>
                </a:lnTo>
                <a:lnTo>
                  <a:pt x="78" y="4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Freeform 502"/>
          <p:cNvSpPr>
            <a:spLocks/>
          </p:cNvSpPr>
          <p:nvPr/>
        </p:nvSpPr>
        <p:spPr bwMode="gray">
          <a:xfrm>
            <a:off x="5389937" y="4266734"/>
            <a:ext cx="223901" cy="188872"/>
          </a:xfrm>
          <a:custGeom>
            <a:avLst/>
            <a:gdLst>
              <a:gd name="T0" fmla="*/ 122 w 122"/>
              <a:gd name="T1" fmla="*/ 28 h 108"/>
              <a:gd name="T2" fmla="*/ 114 w 122"/>
              <a:gd name="T3" fmla="*/ 24 h 108"/>
              <a:gd name="T4" fmla="*/ 102 w 122"/>
              <a:gd name="T5" fmla="*/ 18 h 108"/>
              <a:gd name="T6" fmla="*/ 92 w 122"/>
              <a:gd name="T7" fmla="*/ 14 h 108"/>
              <a:gd name="T8" fmla="*/ 80 w 122"/>
              <a:gd name="T9" fmla="*/ 14 h 108"/>
              <a:gd name="T10" fmla="*/ 72 w 122"/>
              <a:gd name="T11" fmla="*/ 20 h 108"/>
              <a:gd name="T12" fmla="*/ 72 w 122"/>
              <a:gd name="T13" fmla="*/ 20 h 108"/>
              <a:gd name="T14" fmla="*/ 72 w 122"/>
              <a:gd name="T15" fmla="*/ 24 h 108"/>
              <a:gd name="T16" fmla="*/ 72 w 122"/>
              <a:gd name="T17" fmla="*/ 28 h 108"/>
              <a:gd name="T18" fmla="*/ 70 w 122"/>
              <a:gd name="T19" fmla="*/ 32 h 108"/>
              <a:gd name="T20" fmla="*/ 70 w 122"/>
              <a:gd name="T21" fmla="*/ 36 h 108"/>
              <a:gd name="T22" fmla="*/ 66 w 122"/>
              <a:gd name="T23" fmla="*/ 40 h 108"/>
              <a:gd name="T24" fmla="*/ 64 w 122"/>
              <a:gd name="T25" fmla="*/ 42 h 108"/>
              <a:gd name="T26" fmla="*/ 58 w 122"/>
              <a:gd name="T27" fmla="*/ 42 h 108"/>
              <a:gd name="T28" fmla="*/ 52 w 122"/>
              <a:gd name="T29" fmla="*/ 42 h 108"/>
              <a:gd name="T30" fmla="*/ 48 w 122"/>
              <a:gd name="T31" fmla="*/ 40 h 108"/>
              <a:gd name="T32" fmla="*/ 42 w 122"/>
              <a:gd name="T33" fmla="*/ 38 h 108"/>
              <a:gd name="T34" fmla="*/ 40 w 122"/>
              <a:gd name="T35" fmla="*/ 32 h 108"/>
              <a:gd name="T36" fmla="*/ 38 w 122"/>
              <a:gd name="T37" fmla="*/ 28 h 108"/>
              <a:gd name="T38" fmla="*/ 34 w 122"/>
              <a:gd name="T39" fmla="*/ 22 h 108"/>
              <a:gd name="T40" fmla="*/ 34 w 122"/>
              <a:gd name="T41" fmla="*/ 18 h 108"/>
              <a:gd name="T42" fmla="*/ 32 w 122"/>
              <a:gd name="T43" fmla="*/ 14 h 108"/>
              <a:gd name="T44" fmla="*/ 32 w 122"/>
              <a:gd name="T45" fmla="*/ 12 h 108"/>
              <a:gd name="T46" fmla="*/ 30 w 122"/>
              <a:gd name="T47" fmla="*/ 12 h 108"/>
              <a:gd name="T48" fmla="*/ 28 w 122"/>
              <a:gd name="T49" fmla="*/ 10 h 108"/>
              <a:gd name="T50" fmla="*/ 26 w 122"/>
              <a:gd name="T51" fmla="*/ 6 h 108"/>
              <a:gd name="T52" fmla="*/ 22 w 122"/>
              <a:gd name="T53" fmla="*/ 4 h 108"/>
              <a:gd name="T54" fmla="*/ 18 w 122"/>
              <a:gd name="T55" fmla="*/ 2 h 108"/>
              <a:gd name="T56" fmla="*/ 12 w 122"/>
              <a:gd name="T57" fmla="*/ 0 h 108"/>
              <a:gd name="T58" fmla="*/ 8 w 122"/>
              <a:gd name="T59" fmla="*/ 2 h 108"/>
              <a:gd name="T60" fmla="*/ 2 w 122"/>
              <a:gd name="T61" fmla="*/ 4 h 108"/>
              <a:gd name="T62" fmla="*/ 2 w 122"/>
              <a:gd name="T63" fmla="*/ 6 h 108"/>
              <a:gd name="T64" fmla="*/ 0 w 122"/>
              <a:gd name="T65" fmla="*/ 8 h 108"/>
              <a:gd name="T66" fmla="*/ 0 w 122"/>
              <a:gd name="T67" fmla="*/ 10 h 108"/>
              <a:gd name="T68" fmla="*/ 2 w 122"/>
              <a:gd name="T69" fmla="*/ 14 h 108"/>
              <a:gd name="T70" fmla="*/ 6 w 122"/>
              <a:gd name="T71" fmla="*/ 18 h 108"/>
              <a:gd name="T72" fmla="*/ 10 w 122"/>
              <a:gd name="T73" fmla="*/ 26 h 108"/>
              <a:gd name="T74" fmla="*/ 12 w 122"/>
              <a:gd name="T75" fmla="*/ 32 h 108"/>
              <a:gd name="T76" fmla="*/ 14 w 122"/>
              <a:gd name="T77" fmla="*/ 38 h 108"/>
              <a:gd name="T78" fmla="*/ 14 w 122"/>
              <a:gd name="T79" fmla="*/ 42 h 108"/>
              <a:gd name="T80" fmla="*/ 16 w 122"/>
              <a:gd name="T81" fmla="*/ 46 h 108"/>
              <a:gd name="T82" fmla="*/ 18 w 122"/>
              <a:gd name="T83" fmla="*/ 48 h 108"/>
              <a:gd name="T84" fmla="*/ 20 w 122"/>
              <a:gd name="T85" fmla="*/ 50 h 108"/>
              <a:gd name="T86" fmla="*/ 24 w 122"/>
              <a:gd name="T87" fmla="*/ 50 h 108"/>
              <a:gd name="T88" fmla="*/ 28 w 122"/>
              <a:gd name="T89" fmla="*/ 48 h 108"/>
              <a:gd name="T90" fmla="*/ 34 w 122"/>
              <a:gd name="T91" fmla="*/ 48 h 108"/>
              <a:gd name="T92" fmla="*/ 38 w 122"/>
              <a:gd name="T93" fmla="*/ 50 h 108"/>
              <a:gd name="T94" fmla="*/ 42 w 122"/>
              <a:gd name="T95" fmla="*/ 52 h 108"/>
              <a:gd name="T96" fmla="*/ 46 w 122"/>
              <a:gd name="T97" fmla="*/ 54 h 108"/>
              <a:gd name="T98" fmla="*/ 50 w 122"/>
              <a:gd name="T99" fmla="*/ 54 h 108"/>
              <a:gd name="T100" fmla="*/ 56 w 122"/>
              <a:gd name="T101" fmla="*/ 56 h 108"/>
              <a:gd name="T102" fmla="*/ 62 w 122"/>
              <a:gd name="T103" fmla="*/ 56 h 108"/>
              <a:gd name="T104" fmla="*/ 68 w 122"/>
              <a:gd name="T105" fmla="*/ 58 h 108"/>
              <a:gd name="T106" fmla="*/ 70 w 122"/>
              <a:gd name="T107" fmla="*/ 58 h 108"/>
              <a:gd name="T108" fmla="*/ 72 w 122"/>
              <a:gd name="T109" fmla="*/ 58 h 108"/>
              <a:gd name="T110" fmla="*/ 88 w 122"/>
              <a:gd name="T111" fmla="*/ 72 h 108"/>
              <a:gd name="T112" fmla="*/ 98 w 122"/>
              <a:gd name="T113" fmla="*/ 90 h 108"/>
              <a:gd name="T114" fmla="*/ 114 w 122"/>
              <a:gd name="T115" fmla="*/ 104 h 108"/>
              <a:gd name="T116" fmla="*/ 118 w 122"/>
              <a:gd name="T117" fmla="*/ 108 h 108"/>
              <a:gd name="T118" fmla="*/ 122 w 122"/>
              <a:gd name="T119" fmla="*/ 28 h 1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2" h="108">
                <a:moveTo>
                  <a:pt x="122" y="28"/>
                </a:moveTo>
                <a:lnTo>
                  <a:pt x="114" y="24"/>
                </a:lnTo>
                <a:lnTo>
                  <a:pt x="102" y="18"/>
                </a:lnTo>
                <a:lnTo>
                  <a:pt x="92" y="14"/>
                </a:lnTo>
                <a:lnTo>
                  <a:pt x="80" y="14"/>
                </a:lnTo>
                <a:lnTo>
                  <a:pt x="72" y="20"/>
                </a:lnTo>
                <a:lnTo>
                  <a:pt x="72" y="24"/>
                </a:lnTo>
                <a:lnTo>
                  <a:pt x="72" y="28"/>
                </a:lnTo>
                <a:lnTo>
                  <a:pt x="70" y="32"/>
                </a:lnTo>
                <a:lnTo>
                  <a:pt x="70" y="36"/>
                </a:lnTo>
                <a:lnTo>
                  <a:pt x="66" y="40"/>
                </a:lnTo>
                <a:lnTo>
                  <a:pt x="64" y="42"/>
                </a:lnTo>
                <a:lnTo>
                  <a:pt x="58" y="42"/>
                </a:lnTo>
                <a:lnTo>
                  <a:pt x="52" y="42"/>
                </a:lnTo>
                <a:lnTo>
                  <a:pt x="48" y="40"/>
                </a:lnTo>
                <a:lnTo>
                  <a:pt x="42" y="38"/>
                </a:lnTo>
                <a:lnTo>
                  <a:pt x="40" y="32"/>
                </a:lnTo>
                <a:lnTo>
                  <a:pt x="38" y="28"/>
                </a:lnTo>
                <a:lnTo>
                  <a:pt x="34" y="22"/>
                </a:lnTo>
                <a:lnTo>
                  <a:pt x="34" y="18"/>
                </a:lnTo>
                <a:lnTo>
                  <a:pt x="32" y="14"/>
                </a:lnTo>
                <a:lnTo>
                  <a:pt x="32" y="12"/>
                </a:lnTo>
                <a:lnTo>
                  <a:pt x="30" y="12"/>
                </a:lnTo>
                <a:lnTo>
                  <a:pt x="28" y="10"/>
                </a:lnTo>
                <a:lnTo>
                  <a:pt x="26" y="6"/>
                </a:lnTo>
                <a:lnTo>
                  <a:pt x="22" y="4"/>
                </a:lnTo>
                <a:lnTo>
                  <a:pt x="18" y="2"/>
                </a:lnTo>
                <a:lnTo>
                  <a:pt x="12" y="0"/>
                </a:lnTo>
                <a:lnTo>
                  <a:pt x="8" y="2"/>
                </a:lnTo>
                <a:lnTo>
                  <a:pt x="2" y="4"/>
                </a:lnTo>
                <a:lnTo>
                  <a:pt x="2" y="6"/>
                </a:lnTo>
                <a:lnTo>
                  <a:pt x="0" y="8"/>
                </a:lnTo>
                <a:lnTo>
                  <a:pt x="0" y="10"/>
                </a:lnTo>
                <a:lnTo>
                  <a:pt x="2" y="14"/>
                </a:lnTo>
                <a:lnTo>
                  <a:pt x="6" y="18"/>
                </a:lnTo>
                <a:lnTo>
                  <a:pt x="10" y="26"/>
                </a:lnTo>
                <a:lnTo>
                  <a:pt x="12" y="32"/>
                </a:lnTo>
                <a:lnTo>
                  <a:pt x="14" y="38"/>
                </a:lnTo>
                <a:lnTo>
                  <a:pt x="14" y="42"/>
                </a:lnTo>
                <a:lnTo>
                  <a:pt x="16" y="46"/>
                </a:lnTo>
                <a:lnTo>
                  <a:pt x="18" y="48"/>
                </a:lnTo>
                <a:lnTo>
                  <a:pt x="20" y="50"/>
                </a:lnTo>
                <a:lnTo>
                  <a:pt x="24" y="50"/>
                </a:lnTo>
                <a:lnTo>
                  <a:pt x="28" y="48"/>
                </a:lnTo>
                <a:lnTo>
                  <a:pt x="34" y="48"/>
                </a:lnTo>
                <a:lnTo>
                  <a:pt x="38" y="50"/>
                </a:lnTo>
                <a:lnTo>
                  <a:pt x="42" y="52"/>
                </a:lnTo>
                <a:lnTo>
                  <a:pt x="46" y="54"/>
                </a:lnTo>
                <a:lnTo>
                  <a:pt x="50" y="54"/>
                </a:lnTo>
                <a:lnTo>
                  <a:pt x="56" y="56"/>
                </a:lnTo>
                <a:lnTo>
                  <a:pt x="62" y="56"/>
                </a:lnTo>
                <a:lnTo>
                  <a:pt x="68" y="58"/>
                </a:lnTo>
                <a:lnTo>
                  <a:pt x="70" y="58"/>
                </a:lnTo>
                <a:lnTo>
                  <a:pt x="72" y="58"/>
                </a:lnTo>
                <a:lnTo>
                  <a:pt x="88" y="72"/>
                </a:lnTo>
                <a:lnTo>
                  <a:pt x="98" y="90"/>
                </a:lnTo>
                <a:lnTo>
                  <a:pt x="114" y="104"/>
                </a:lnTo>
                <a:lnTo>
                  <a:pt x="118" y="108"/>
                </a:lnTo>
                <a:lnTo>
                  <a:pt x="122" y="2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Freeform 503"/>
          <p:cNvSpPr>
            <a:spLocks/>
          </p:cNvSpPr>
          <p:nvPr/>
        </p:nvSpPr>
        <p:spPr bwMode="gray">
          <a:xfrm>
            <a:off x="4971499" y="4578023"/>
            <a:ext cx="932308" cy="713515"/>
          </a:xfrm>
          <a:custGeom>
            <a:avLst/>
            <a:gdLst>
              <a:gd name="T0" fmla="*/ 98 w 508"/>
              <a:gd name="T1" fmla="*/ 124 h 408"/>
              <a:gd name="T2" fmla="*/ 110 w 508"/>
              <a:gd name="T3" fmla="*/ 100 h 408"/>
              <a:gd name="T4" fmla="*/ 128 w 508"/>
              <a:gd name="T5" fmla="*/ 86 h 408"/>
              <a:gd name="T6" fmla="*/ 134 w 508"/>
              <a:gd name="T7" fmla="*/ 70 h 408"/>
              <a:gd name="T8" fmla="*/ 170 w 508"/>
              <a:gd name="T9" fmla="*/ 48 h 408"/>
              <a:gd name="T10" fmla="*/ 190 w 508"/>
              <a:gd name="T11" fmla="*/ 60 h 408"/>
              <a:gd name="T12" fmla="*/ 202 w 508"/>
              <a:gd name="T13" fmla="*/ 56 h 408"/>
              <a:gd name="T14" fmla="*/ 196 w 508"/>
              <a:gd name="T15" fmla="*/ 44 h 408"/>
              <a:gd name="T16" fmla="*/ 204 w 508"/>
              <a:gd name="T17" fmla="*/ 28 h 408"/>
              <a:gd name="T18" fmla="*/ 230 w 508"/>
              <a:gd name="T19" fmla="*/ 18 h 408"/>
              <a:gd name="T20" fmla="*/ 222 w 508"/>
              <a:gd name="T21" fmla="*/ 8 h 408"/>
              <a:gd name="T22" fmla="*/ 238 w 508"/>
              <a:gd name="T23" fmla="*/ 0 h 408"/>
              <a:gd name="T24" fmla="*/ 246 w 508"/>
              <a:gd name="T25" fmla="*/ 8 h 408"/>
              <a:gd name="T26" fmla="*/ 252 w 508"/>
              <a:gd name="T27" fmla="*/ 12 h 408"/>
              <a:gd name="T28" fmla="*/ 256 w 508"/>
              <a:gd name="T29" fmla="*/ 4 h 408"/>
              <a:gd name="T30" fmla="*/ 268 w 508"/>
              <a:gd name="T31" fmla="*/ 20 h 408"/>
              <a:gd name="T32" fmla="*/ 298 w 508"/>
              <a:gd name="T33" fmla="*/ 18 h 408"/>
              <a:gd name="T34" fmla="*/ 300 w 508"/>
              <a:gd name="T35" fmla="*/ 32 h 408"/>
              <a:gd name="T36" fmla="*/ 286 w 508"/>
              <a:gd name="T37" fmla="*/ 52 h 408"/>
              <a:gd name="T38" fmla="*/ 326 w 508"/>
              <a:gd name="T39" fmla="*/ 82 h 408"/>
              <a:gd name="T40" fmla="*/ 344 w 508"/>
              <a:gd name="T41" fmla="*/ 78 h 408"/>
              <a:gd name="T42" fmla="*/ 358 w 508"/>
              <a:gd name="T43" fmla="*/ 10 h 408"/>
              <a:gd name="T44" fmla="*/ 364 w 508"/>
              <a:gd name="T45" fmla="*/ 0 h 408"/>
              <a:gd name="T46" fmla="*/ 378 w 508"/>
              <a:gd name="T47" fmla="*/ 20 h 408"/>
              <a:gd name="T48" fmla="*/ 376 w 508"/>
              <a:gd name="T49" fmla="*/ 36 h 408"/>
              <a:gd name="T50" fmla="*/ 390 w 508"/>
              <a:gd name="T51" fmla="*/ 42 h 408"/>
              <a:gd name="T52" fmla="*/ 404 w 508"/>
              <a:gd name="T53" fmla="*/ 66 h 408"/>
              <a:gd name="T54" fmla="*/ 412 w 508"/>
              <a:gd name="T55" fmla="*/ 80 h 408"/>
              <a:gd name="T56" fmla="*/ 424 w 508"/>
              <a:gd name="T57" fmla="*/ 100 h 408"/>
              <a:gd name="T58" fmla="*/ 454 w 508"/>
              <a:gd name="T59" fmla="*/ 136 h 408"/>
              <a:gd name="T60" fmla="*/ 506 w 508"/>
              <a:gd name="T61" fmla="*/ 210 h 408"/>
              <a:gd name="T62" fmla="*/ 508 w 508"/>
              <a:gd name="T63" fmla="*/ 272 h 408"/>
              <a:gd name="T64" fmla="*/ 488 w 508"/>
              <a:gd name="T65" fmla="*/ 294 h 408"/>
              <a:gd name="T66" fmla="*/ 472 w 508"/>
              <a:gd name="T67" fmla="*/ 332 h 408"/>
              <a:gd name="T68" fmla="*/ 460 w 508"/>
              <a:gd name="T69" fmla="*/ 352 h 408"/>
              <a:gd name="T70" fmla="*/ 460 w 508"/>
              <a:gd name="T71" fmla="*/ 384 h 408"/>
              <a:gd name="T72" fmla="*/ 414 w 508"/>
              <a:gd name="T73" fmla="*/ 408 h 408"/>
              <a:gd name="T74" fmla="*/ 394 w 508"/>
              <a:gd name="T75" fmla="*/ 392 h 408"/>
              <a:gd name="T76" fmla="*/ 376 w 508"/>
              <a:gd name="T77" fmla="*/ 396 h 408"/>
              <a:gd name="T78" fmla="*/ 344 w 508"/>
              <a:gd name="T79" fmla="*/ 388 h 408"/>
              <a:gd name="T80" fmla="*/ 274 w 508"/>
              <a:gd name="T81" fmla="*/ 318 h 408"/>
              <a:gd name="T82" fmla="*/ 214 w 508"/>
              <a:gd name="T83" fmla="*/ 294 h 408"/>
              <a:gd name="T84" fmla="*/ 134 w 508"/>
              <a:gd name="T85" fmla="*/ 326 h 408"/>
              <a:gd name="T86" fmla="*/ 120 w 508"/>
              <a:gd name="T87" fmla="*/ 340 h 408"/>
              <a:gd name="T88" fmla="*/ 80 w 508"/>
              <a:gd name="T89" fmla="*/ 338 h 408"/>
              <a:gd name="T90" fmla="*/ 64 w 508"/>
              <a:gd name="T91" fmla="*/ 352 h 408"/>
              <a:gd name="T92" fmla="*/ 36 w 508"/>
              <a:gd name="T93" fmla="*/ 350 h 408"/>
              <a:gd name="T94" fmla="*/ 30 w 508"/>
              <a:gd name="T95" fmla="*/ 340 h 408"/>
              <a:gd name="T96" fmla="*/ 20 w 508"/>
              <a:gd name="T97" fmla="*/ 342 h 408"/>
              <a:gd name="T98" fmla="*/ 26 w 508"/>
              <a:gd name="T99" fmla="*/ 326 h 408"/>
              <a:gd name="T100" fmla="*/ 24 w 508"/>
              <a:gd name="T101" fmla="*/ 284 h 408"/>
              <a:gd name="T102" fmla="*/ 4 w 508"/>
              <a:gd name="T103" fmla="*/ 228 h 408"/>
              <a:gd name="T104" fmla="*/ 4 w 508"/>
              <a:gd name="T105" fmla="*/ 194 h 408"/>
              <a:gd name="T106" fmla="*/ 12 w 508"/>
              <a:gd name="T107" fmla="*/ 154 h 408"/>
              <a:gd name="T108" fmla="*/ 30 w 508"/>
              <a:gd name="T109" fmla="*/ 138 h 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08" h="408">
                <a:moveTo>
                  <a:pt x="30" y="138"/>
                </a:moveTo>
                <a:lnTo>
                  <a:pt x="60" y="136"/>
                </a:lnTo>
                <a:lnTo>
                  <a:pt x="92" y="130"/>
                </a:lnTo>
                <a:lnTo>
                  <a:pt x="94" y="128"/>
                </a:lnTo>
                <a:lnTo>
                  <a:pt x="98" y="124"/>
                </a:lnTo>
                <a:lnTo>
                  <a:pt x="100" y="120"/>
                </a:lnTo>
                <a:lnTo>
                  <a:pt x="104" y="116"/>
                </a:lnTo>
                <a:lnTo>
                  <a:pt x="106" y="112"/>
                </a:lnTo>
                <a:lnTo>
                  <a:pt x="108" y="108"/>
                </a:lnTo>
                <a:lnTo>
                  <a:pt x="110" y="104"/>
                </a:lnTo>
                <a:lnTo>
                  <a:pt x="110" y="100"/>
                </a:lnTo>
                <a:lnTo>
                  <a:pt x="110" y="96"/>
                </a:lnTo>
                <a:lnTo>
                  <a:pt x="112" y="92"/>
                </a:lnTo>
                <a:lnTo>
                  <a:pt x="114" y="88"/>
                </a:lnTo>
                <a:lnTo>
                  <a:pt x="118" y="86"/>
                </a:lnTo>
                <a:lnTo>
                  <a:pt x="122" y="86"/>
                </a:lnTo>
                <a:lnTo>
                  <a:pt x="128" y="86"/>
                </a:lnTo>
                <a:lnTo>
                  <a:pt x="128" y="84"/>
                </a:lnTo>
                <a:lnTo>
                  <a:pt x="128" y="82"/>
                </a:lnTo>
                <a:lnTo>
                  <a:pt x="128" y="80"/>
                </a:lnTo>
                <a:lnTo>
                  <a:pt x="130" y="76"/>
                </a:lnTo>
                <a:lnTo>
                  <a:pt x="130" y="72"/>
                </a:lnTo>
                <a:lnTo>
                  <a:pt x="134" y="70"/>
                </a:lnTo>
                <a:lnTo>
                  <a:pt x="136" y="70"/>
                </a:lnTo>
                <a:lnTo>
                  <a:pt x="140" y="66"/>
                </a:lnTo>
                <a:lnTo>
                  <a:pt x="146" y="56"/>
                </a:lnTo>
                <a:lnTo>
                  <a:pt x="156" y="48"/>
                </a:lnTo>
                <a:lnTo>
                  <a:pt x="170" y="48"/>
                </a:lnTo>
                <a:lnTo>
                  <a:pt x="172" y="50"/>
                </a:lnTo>
                <a:lnTo>
                  <a:pt x="176" y="52"/>
                </a:lnTo>
                <a:lnTo>
                  <a:pt x="180" y="54"/>
                </a:lnTo>
                <a:lnTo>
                  <a:pt x="182" y="56"/>
                </a:lnTo>
                <a:lnTo>
                  <a:pt x="186" y="58"/>
                </a:lnTo>
                <a:lnTo>
                  <a:pt x="190" y="60"/>
                </a:lnTo>
                <a:lnTo>
                  <a:pt x="194" y="60"/>
                </a:lnTo>
                <a:lnTo>
                  <a:pt x="196" y="60"/>
                </a:lnTo>
                <a:lnTo>
                  <a:pt x="198" y="62"/>
                </a:lnTo>
                <a:lnTo>
                  <a:pt x="198" y="60"/>
                </a:lnTo>
                <a:lnTo>
                  <a:pt x="200" y="58"/>
                </a:lnTo>
                <a:lnTo>
                  <a:pt x="202" y="56"/>
                </a:lnTo>
                <a:lnTo>
                  <a:pt x="202" y="54"/>
                </a:lnTo>
                <a:lnTo>
                  <a:pt x="202" y="52"/>
                </a:lnTo>
                <a:lnTo>
                  <a:pt x="200" y="50"/>
                </a:lnTo>
                <a:lnTo>
                  <a:pt x="198" y="48"/>
                </a:lnTo>
                <a:lnTo>
                  <a:pt x="196" y="46"/>
                </a:lnTo>
                <a:lnTo>
                  <a:pt x="196" y="44"/>
                </a:lnTo>
                <a:lnTo>
                  <a:pt x="198" y="42"/>
                </a:lnTo>
                <a:lnTo>
                  <a:pt x="202" y="40"/>
                </a:lnTo>
                <a:lnTo>
                  <a:pt x="204" y="32"/>
                </a:lnTo>
                <a:lnTo>
                  <a:pt x="202" y="32"/>
                </a:lnTo>
                <a:lnTo>
                  <a:pt x="204" y="30"/>
                </a:lnTo>
                <a:lnTo>
                  <a:pt x="204" y="28"/>
                </a:lnTo>
                <a:lnTo>
                  <a:pt x="206" y="24"/>
                </a:lnTo>
                <a:lnTo>
                  <a:pt x="208" y="22"/>
                </a:lnTo>
                <a:lnTo>
                  <a:pt x="212" y="20"/>
                </a:lnTo>
                <a:lnTo>
                  <a:pt x="228" y="20"/>
                </a:lnTo>
                <a:lnTo>
                  <a:pt x="228" y="18"/>
                </a:lnTo>
                <a:lnTo>
                  <a:pt x="230" y="18"/>
                </a:lnTo>
                <a:lnTo>
                  <a:pt x="232" y="16"/>
                </a:lnTo>
                <a:lnTo>
                  <a:pt x="232" y="14"/>
                </a:lnTo>
                <a:lnTo>
                  <a:pt x="232" y="10"/>
                </a:lnTo>
                <a:lnTo>
                  <a:pt x="222" y="10"/>
                </a:lnTo>
                <a:lnTo>
                  <a:pt x="222" y="8"/>
                </a:lnTo>
                <a:lnTo>
                  <a:pt x="224" y="6"/>
                </a:lnTo>
                <a:lnTo>
                  <a:pt x="224" y="4"/>
                </a:lnTo>
                <a:lnTo>
                  <a:pt x="228" y="2"/>
                </a:lnTo>
                <a:lnTo>
                  <a:pt x="232" y="0"/>
                </a:lnTo>
                <a:lnTo>
                  <a:pt x="234" y="0"/>
                </a:lnTo>
                <a:lnTo>
                  <a:pt x="238" y="0"/>
                </a:lnTo>
                <a:lnTo>
                  <a:pt x="242" y="0"/>
                </a:lnTo>
                <a:lnTo>
                  <a:pt x="244" y="0"/>
                </a:lnTo>
                <a:lnTo>
                  <a:pt x="246" y="2"/>
                </a:lnTo>
                <a:lnTo>
                  <a:pt x="248" y="2"/>
                </a:lnTo>
                <a:lnTo>
                  <a:pt x="246" y="6"/>
                </a:lnTo>
                <a:lnTo>
                  <a:pt x="246" y="8"/>
                </a:lnTo>
                <a:lnTo>
                  <a:pt x="244" y="8"/>
                </a:lnTo>
                <a:lnTo>
                  <a:pt x="244" y="10"/>
                </a:lnTo>
                <a:lnTo>
                  <a:pt x="246" y="10"/>
                </a:lnTo>
                <a:lnTo>
                  <a:pt x="248" y="12"/>
                </a:lnTo>
                <a:lnTo>
                  <a:pt x="252" y="12"/>
                </a:lnTo>
                <a:lnTo>
                  <a:pt x="254" y="10"/>
                </a:lnTo>
                <a:lnTo>
                  <a:pt x="254" y="8"/>
                </a:lnTo>
                <a:lnTo>
                  <a:pt x="254" y="6"/>
                </a:lnTo>
                <a:lnTo>
                  <a:pt x="254" y="4"/>
                </a:lnTo>
                <a:lnTo>
                  <a:pt x="256" y="4"/>
                </a:lnTo>
                <a:lnTo>
                  <a:pt x="258" y="4"/>
                </a:lnTo>
                <a:lnTo>
                  <a:pt x="262" y="6"/>
                </a:lnTo>
                <a:lnTo>
                  <a:pt x="264" y="12"/>
                </a:lnTo>
                <a:lnTo>
                  <a:pt x="266" y="16"/>
                </a:lnTo>
                <a:lnTo>
                  <a:pt x="268" y="18"/>
                </a:lnTo>
                <a:lnTo>
                  <a:pt x="268" y="20"/>
                </a:lnTo>
                <a:lnTo>
                  <a:pt x="280" y="14"/>
                </a:lnTo>
                <a:lnTo>
                  <a:pt x="282" y="14"/>
                </a:lnTo>
                <a:lnTo>
                  <a:pt x="284" y="14"/>
                </a:lnTo>
                <a:lnTo>
                  <a:pt x="290" y="14"/>
                </a:lnTo>
                <a:lnTo>
                  <a:pt x="294" y="16"/>
                </a:lnTo>
                <a:lnTo>
                  <a:pt x="298" y="18"/>
                </a:lnTo>
                <a:lnTo>
                  <a:pt x="300" y="20"/>
                </a:lnTo>
                <a:lnTo>
                  <a:pt x="302" y="24"/>
                </a:lnTo>
                <a:lnTo>
                  <a:pt x="304" y="28"/>
                </a:lnTo>
                <a:lnTo>
                  <a:pt x="302" y="30"/>
                </a:lnTo>
                <a:lnTo>
                  <a:pt x="302" y="32"/>
                </a:lnTo>
                <a:lnTo>
                  <a:pt x="300" y="32"/>
                </a:lnTo>
                <a:lnTo>
                  <a:pt x="298" y="34"/>
                </a:lnTo>
                <a:lnTo>
                  <a:pt x="294" y="36"/>
                </a:lnTo>
                <a:lnTo>
                  <a:pt x="292" y="40"/>
                </a:lnTo>
                <a:lnTo>
                  <a:pt x="290" y="44"/>
                </a:lnTo>
                <a:lnTo>
                  <a:pt x="288" y="48"/>
                </a:lnTo>
                <a:lnTo>
                  <a:pt x="286" y="52"/>
                </a:lnTo>
                <a:lnTo>
                  <a:pt x="286" y="54"/>
                </a:lnTo>
                <a:lnTo>
                  <a:pt x="290" y="56"/>
                </a:lnTo>
                <a:lnTo>
                  <a:pt x="298" y="62"/>
                </a:lnTo>
                <a:lnTo>
                  <a:pt x="308" y="70"/>
                </a:lnTo>
                <a:lnTo>
                  <a:pt x="318" y="76"/>
                </a:lnTo>
                <a:lnTo>
                  <a:pt x="326" y="82"/>
                </a:lnTo>
                <a:lnTo>
                  <a:pt x="330" y="82"/>
                </a:lnTo>
                <a:lnTo>
                  <a:pt x="330" y="84"/>
                </a:lnTo>
                <a:lnTo>
                  <a:pt x="334" y="84"/>
                </a:lnTo>
                <a:lnTo>
                  <a:pt x="336" y="84"/>
                </a:lnTo>
                <a:lnTo>
                  <a:pt x="340" y="82"/>
                </a:lnTo>
                <a:lnTo>
                  <a:pt x="344" y="78"/>
                </a:lnTo>
                <a:lnTo>
                  <a:pt x="348" y="70"/>
                </a:lnTo>
                <a:lnTo>
                  <a:pt x="352" y="58"/>
                </a:lnTo>
                <a:lnTo>
                  <a:pt x="354" y="48"/>
                </a:lnTo>
                <a:lnTo>
                  <a:pt x="356" y="42"/>
                </a:lnTo>
                <a:lnTo>
                  <a:pt x="358" y="12"/>
                </a:lnTo>
                <a:lnTo>
                  <a:pt x="358" y="10"/>
                </a:lnTo>
                <a:lnTo>
                  <a:pt x="358" y="6"/>
                </a:lnTo>
                <a:lnTo>
                  <a:pt x="358" y="4"/>
                </a:lnTo>
                <a:lnTo>
                  <a:pt x="360" y="2"/>
                </a:lnTo>
                <a:lnTo>
                  <a:pt x="360" y="0"/>
                </a:lnTo>
                <a:lnTo>
                  <a:pt x="364" y="0"/>
                </a:lnTo>
                <a:lnTo>
                  <a:pt x="368" y="0"/>
                </a:lnTo>
                <a:lnTo>
                  <a:pt x="372" y="4"/>
                </a:lnTo>
                <a:lnTo>
                  <a:pt x="376" y="6"/>
                </a:lnTo>
                <a:lnTo>
                  <a:pt x="376" y="12"/>
                </a:lnTo>
                <a:lnTo>
                  <a:pt x="378" y="16"/>
                </a:lnTo>
                <a:lnTo>
                  <a:pt x="378" y="20"/>
                </a:lnTo>
                <a:lnTo>
                  <a:pt x="378" y="22"/>
                </a:lnTo>
                <a:lnTo>
                  <a:pt x="378" y="24"/>
                </a:lnTo>
                <a:lnTo>
                  <a:pt x="376" y="24"/>
                </a:lnTo>
                <a:lnTo>
                  <a:pt x="376" y="28"/>
                </a:lnTo>
                <a:lnTo>
                  <a:pt x="376" y="32"/>
                </a:lnTo>
                <a:lnTo>
                  <a:pt x="376" y="36"/>
                </a:lnTo>
                <a:lnTo>
                  <a:pt x="378" y="40"/>
                </a:lnTo>
                <a:lnTo>
                  <a:pt x="378" y="42"/>
                </a:lnTo>
                <a:lnTo>
                  <a:pt x="382" y="42"/>
                </a:lnTo>
                <a:lnTo>
                  <a:pt x="384" y="42"/>
                </a:lnTo>
                <a:lnTo>
                  <a:pt x="388" y="42"/>
                </a:lnTo>
                <a:lnTo>
                  <a:pt x="390" y="42"/>
                </a:lnTo>
                <a:lnTo>
                  <a:pt x="392" y="44"/>
                </a:lnTo>
                <a:lnTo>
                  <a:pt x="394" y="46"/>
                </a:lnTo>
                <a:lnTo>
                  <a:pt x="396" y="50"/>
                </a:lnTo>
                <a:lnTo>
                  <a:pt x="398" y="56"/>
                </a:lnTo>
                <a:lnTo>
                  <a:pt x="402" y="62"/>
                </a:lnTo>
                <a:lnTo>
                  <a:pt x="404" y="66"/>
                </a:lnTo>
                <a:lnTo>
                  <a:pt x="408" y="68"/>
                </a:lnTo>
                <a:lnTo>
                  <a:pt x="408" y="70"/>
                </a:lnTo>
                <a:lnTo>
                  <a:pt x="410" y="72"/>
                </a:lnTo>
                <a:lnTo>
                  <a:pt x="410" y="76"/>
                </a:lnTo>
                <a:lnTo>
                  <a:pt x="412" y="80"/>
                </a:lnTo>
                <a:lnTo>
                  <a:pt x="414" y="84"/>
                </a:lnTo>
                <a:lnTo>
                  <a:pt x="416" y="88"/>
                </a:lnTo>
                <a:lnTo>
                  <a:pt x="416" y="92"/>
                </a:lnTo>
                <a:lnTo>
                  <a:pt x="418" y="94"/>
                </a:lnTo>
                <a:lnTo>
                  <a:pt x="420" y="98"/>
                </a:lnTo>
                <a:lnTo>
                  <a:pt x="424" y="100"/>
                </a:lnTo>
                <a:lnTo>
                  <a:pt x="426" y="104"/>
                </a:lnTo>
                <a:lnTo>
                  <a:pt x="430" y="108"/>
                </a:lnTo>
                <a:lnTo>
                  <a:pt x="434" y="112"/>
                </a:lnTo>
                <a:lnTo>
                  <a:pt x="436" y="114"/>
                </a:lnTo>
                <a:lnTo>
                  <a:pt x="454" y="136"/>
                </a:lnTo>
                <a:lnTo>
                  <a:pt x="454" y="144"/>
                </a:lnTo>
                <a:lnTo>
                  <a:pt x="488" y="170"/>
                </a:lnTo>
                <a:lnTo>
                  <a:pt x="490" y="174"/>
                </a:lnTo>
                <a:lnTo>
                  <a:pt x="496" y="182"/>
                </a:lnTo>
                <a:lnTo>
                  <a:pt x="502" y="194"/>
                </a:lnTo>
                <a:lnTo>
                  <a:pt x="506" y="210"/>
                </a:lnTo>
                <a:lnTo>
                  <a:pt x="506" y="224"/>
                </a:lnTo>
                <a:lnTo>
                  <a:pt x="508" y="240"/>
                </a:lnTo>
                <a:lnTo>
                  <a:pt x="508" y="256"/>
                </a:lnTo>
                <a:lnTo>
                  <a:pt x="508" y="268"/>
                </a:lnTo>
                <a:lnTo>
                  <a:pt x="508" y="272"/>
                </a:lnTo>
                <a:lnTo>
                  <a:pt x="508" y="276"/>
                </a:lnTo>
                <a:lnTo>
                  <a:pt x="504" y="280"/>
                </a:lnTo>
                <a:lnTo>
                  <a:pt x="502" y="284"/>
                </a:lnTo>
                <a:lnTo>
                  <a:pt x="498" y="288"/>
                </a:lnTo>
                <a:lnTo>
                  <a:pt x="494" y="292"/>
                </a:lnTo>
                <a:lnTo>
                  <a:pt x="488" y="294"/>
                </a:lnTo>
                <a:lnTo>
                  <a:pt x="480" y="312"/>
                </a:lnTo>
                <a:lnTo>
                  <a:pt x="478" y="316"/>
                </a:lnTo>
                <a:lnTo>
                  <a:pt x="476" y="322"/>
                </a:lnTo>
                <a:lnTo>
                  <a:pt x="474" y="326"/>
                </a:lnTo>
                <a:lnTo>
                  <a:pt x="472" y="332"/>
                </a:lnTo>
                <a:lnTo>
                  <a:pt x="470" y="336"/>
                </a:lnTo>
                <a:lnTo>
                  <a:pt x="466" y="338"/>
                </a:lnTo>
                <a:lnTo>
                  <a:pt x="462" y="340"/>
                </a:lnTo>
                <a:lnTo>
                  <a:pt x="460" y="344"/>
                </a:lnTo>
                <a:lnTo>
                  <a:pt x="460" y="346"/>
                </a:lnTo>
                <a:lnTo>
                  <a:pt x="460" y="352"/>
                </a:lnTo>
                <a:lnTo>
                  <a:pt x="462" y="358"/>
                </a:lnTo>
                <a:lnTo>
                  <a:pt x="464" y="364"/>
                </a:lnTo>
                <a:lnTo>
                  <a:pt x="466" y="370"/>
                </a:lnTo>
                <a:lnTo>
                  <a:pt x="466" y="376"/>
                </a:lnTo>
                <a:lnTo>
                  <a:pt x="464" y="380"/>
                </a:lnTo>
                <a:lnTo>
                  <a:pt x="460" y="384"/>
                </a:lnTo>
                <a:lnTo>
                  <a:pt x="452" y="388"/>
                </a:lnTo>
                <a:lnTo>
                  <a:pt x="440" y="394"/>
                </a:lnTo>
                <a:lnTo>
                  <a:pt x="430" y="402"/>
                </a:lnTo>
                <a:lnTo>
                  <a:pt x="420" y="406"/>
                </a:lnTo>
                <a:lnTo>
                  <a:pt x="416" y="408"/>
                </a:lnTo>
                <a:lnTo>
                  <a:pt x="414" y="408"/>
                </a:lnTo>
                <a:lnTo>
                  <a:pt x="412" y="406"/>
                </a:lnTo>
                <a:lnTo>
                  <a:pt x="408" y="404"/>
                </a:lnTo>
                <a:lnTo>
                  <a:pt x="402" y="400"/>
                </a:lnTo>
                <a:lnTo>
                  <a:pt x="398" y="396"/>
                </a:lnTo>
                <a:lnTo>
                  <a:pt x="396" y="392"/>
                </a:lnTo>
                <a:lnTo>
                  <a:pt x="394" y="392"/>
                </a:lnTo>
                <a:lnTo>
                  <a:pt x="392" y="392"/>
                </a:lnTo>
                <a:lnTo>
                  <a:pt x="390" y="392"/>
                </a:lnTo>
                <a:lnTo>
                  <a:pt x="386" y="394"/>
                </a:lnTo>
                <a:lnTo>
                  <a:pt x="384" y="396"/>
                </a:lnTo>
                <a:lnTo>
                  <a:pt x="380" y="396"/>
                </a:lnTo>
                <a:lnTo>
                  <a:pt x="376" y="396"/>
                </a:lnTo>
                <a:lnTo>
                  <a:pt x="372" y="396"/>
                </a:lnTo>
                <a:lnTo>
                  <a:pt x="368" y="394"/>
                </a:lnTo>
                <a:lnTo>
                  <a:pt x="366" y="394"/>
                </a:lnTo>
                <a:lnTo>
                  <a:pt x="364" y="392"/>
                </a:lnTo>
                <a:lnTo>
                  <a:pt x="346" y="392"/>
                </a:lnTo>
                <a:lnTo>
                  <a:pt x="344" y="388"/>
                </a:lnTo>
                <a:lnTo>
                  <a:pt x="338" y="380"/>
                </a:lnTo>
                <a:lnTo>
                  <a:pt x="334" y="366"/>
                </a:lnTo>
                <a:lnTo>
                  <a:pt x="330" y="354"/>
                </a:lnTo>
                <a:lnTo>
                  <a:pt x="318" y="334"/>
                </a:lnTo>
                <a:lnTo>
                  <a:pt x="292" y="332"/>
                </a:lnTo>
                <a:lnTo>
                  <a:pt x="274" y="318"/>
                </a:lnTo>
                <a:lnTo>
                  <a:pt x="272" y="316"/>
                </a:lnTo>
                <a:lnTo>
                  <a:pt x="266" y="310"/>
                </a:lnTo>
                <a:lnTo>
                  <a:pt x="256" y="304"/>
                </a:lnTo>
                <a:lnTo>
                  <a:pt x="240" y="296"/>
                </a:lnTo>
                <a:lnTo>
                  <a:pt x="220" y="292"/>
                </a:lnTo>
                <a:lnTo>
                  <a:pt x="214" y="294"/>
                </a:lnTo>
                <a:lnTo>
                  <a:pt x="204" y="296"/>
                </a:lnTo>
                <a:lnTo>
                  <a:pt x="190" y="300"/>
                </a:lnTo>
                <a:lnTo>
                  <a:pt x="178" y="304"/>
                </a:lnTo>
                <a:lnTo>
                  <a:pt x="144" y="324"/>
                </a:lnTo>
                <a:lnTo>
                  <a:pt x="136" y="324"/>
                </a:lnTo>
                <a:lnTo>
                  <a:pt x="134" y="326"/>
                </a:lnTo>
                <a:lnTo>
                  <a:pt x="134" y="328"/>
                </a:lnTo>
                <a:lnTo>
                  <a:pt x="132" y="332"/>
                </a:lnTo>
                <a:lnTo>
                  <a:pt x="130" y="334"/>
                </a:lnTo>
                <a:lnTo>
                  <a:pt x="128" y="338"/>
                </a:lnTo>
                <a:lnTo>
                  <a:pt x="124" y="340"/>
                </a:lnTo>
                <a:lnTo>
                  <a:pt x="120" y="340"/>
                </a:lnTo>
                <a:lnTo>
                  <a:pt x="116" y="340"/>
                </a:lnTo>
                <a:lnTo>
                  <a:pt x="110" y="340"/>
                </a:lnTo>
                <a:lnTo>
                  <a:pt x="106" y="340"/>
                </a:lnTo>
                <a:lnTo>
                  <a:pt x="104" y="338"/>
                </a:lnTo>
                <a:lnTo>
                  <a:pt x="102" y="338"/>
                </a:lnTo>
                <a:lnTo>
                  <a:pt x="80" y="338"/>
                </a:lnTo>
                <a:lnTo>
                  <a:pt x="78" y="338"/>
                </a:lnTo>
                <a:lnTo>
                  <a:pt x="76" y="340"/>
                </a:lnTo>
                <a:lnTo>
                  <a:pt x="74" y="342"/>
                </a:lnTo>
                <a:lnTo>
                  <a:pt x="70" y="344"/>
                </a:lnTo>
                <a:lnTo>
                  <a:pt x="68" y="346"/>
                </a:lnTo>
                <a:lnTo>
                  <a:pt x="64" y="352"/>
                </a:lnTo>
                <a:lnTo>
                  <a:pt x="60" y="352"/>
                </a:lnTo>
                <a:lnTo>
                  <a:pt x="52" y="352"/>
                </a:lnTo>
                <a:lnTo>
                  <a:pt x="48" y="352"/>
                </a:lnTo>
                <a:lnTo>
                  <a:pt x="44" y="352"/>
                </a:lnTo>
                <a:lnTo>
                  <a:pt x="40" y="352"/>
                </a:lnTo>
                <a:lnTo>
                  <a:pt x="36" y="350"/>
                </a:lnTo>
                <a:lnTo>
                  <a:pt x="34" y="350"/>
                </a:lnTo>
                <a:lnTo>
                  <a:pt x="32" y="348"/>
                </a:lnTo>
                <a:lnTo>
                  <a:pt x="32" y="346"/>
                </a:lnTo>
                <a:lnTo>
                  <a:pt x="32" y="342"/>
                </a:lnTo>
                <a:lnTo>
                  <a:pt x="30" y="340"/>
                </a:lnTo>
                <a:lnTo>
                  <a:pt x="30" y="342"/>
                </a:lnTo>
                <a:lnTo>
                  <a:pt x="28" y="342"/>
                </a:lnTo>
                <a:lnTo>
                  <a:pt x="26" y="344"/>
                </a:lnTo>
                <a:lnTo>
                  <a:pt x="24" y="344"/>
                </a:lnTo>
                <a:lnTo>
                  <a:pt x="22" y="344"/>
                </a:lnTo>
                <a:lnTo>
                  <a:pt x="20" y="342"/>
                </a:lnTo>
                <a:lnTo>
                  <a:pt x="18" y="342"/>
                </a:lnTo>
                <a:lnTo>
                  <a:pt x="16" y="338"/>
                </a:lnTo>
                <a:lnTo>
                  <a:pt x="16" y="336"/>
                </a:lnTo>
                <a:lnTo>
                  <a:pt x="16" y="332"/>
                </a:lnTo>
                <a:lnTo>
                  <a:pt x="20" y="330"/>
                </a:lnTo>
                <a:lnTo>
                  <a:pt x="26" y="326"/>
                </a:lnTo>
                <a:lnTo>
                  <a:pt x="30" y="300"/>
                </a:lnTo>
                <a:lnTo>
                  <a:pt x="28" y="296"/>
                </a:lnTo>
                <a:lnTo>
                  <a:pt x="28" y="292"/>
                </a:lnTo>
                <a:lnTo>
                  <a:pt x="26" y="288"/>
                </a:lnTo>
                <a:lnTo>
                  <a:pt x="24" y="284"/>
                </a:lnTo>
                <a:lnTo>
                  <a:pt x="22" y="280"/>
                </a:lnTo>
                <a:lnTo>
                  <a:pt x="22" y="278"/>
                </a:lnTo>
                <a:lnTo>
                  <a:pt x="18" y="272"/>
                </a:lnTo>
                <a:lnTo>
                  <a:pt x="12" y="258"/>
                </a:lnTo>
                <a:lnTo>
                  <a:pt x="8" y="242"/>
                </a:lnTo>
                <a:lnTo>
                  <a:pt x="4" y="228"/>
                </a:lnTo>
                <a:lnTo>
                  <a:pt x="4" y="218"/>
                </a:lnTo>
                <a:lnTo>
                  <a:pt x="8" y="214"/>
                </a:lnTo>
                <a:lnTo>
                  <a:pt x="8" y="208"/>
                </a:lnTo>
                <a:lnTo>
                  <a:pt x="8" y="202"/>
                </a:lnTo>
                <a:lnTo>
                  <a:pt x="6" y="196"/>
                </a:lnTo>
                <a:lnTo>
                  <a:pt x="4" y="194"/>
                </a:lnTo>
                <a:lnTo>
                  <a:pt x="2" y="188"/>
                </a:lnTo>
                <a:lnTo>
                  <a:pt x="0" y="178"/>
                </a:lnTo>
                <a:lnTo>
                  <a:pt x="0" y="168"/>
                </a:lnTo>
                <a:lnTo>
                  <a:pt x="4" y="160"/>
                </a:lnTo>
                <a:lnTo>
                  <a:pt x="8" y="158"/>
                </a:lnTo>
                <a:lnTo>
                  <a:pt x="12" y="154"/>
                </a:lnTo>
                <a:lnTo>
                  <a:pt x="16" y="150"/>
                </a:lnTo>
                <a:lnTo>
                  <a:pt x="20" y="148"/>
                </a:lnTo>
                <a:lnTo>
                  <a:pt x="24" y="144"/>
                </a:lnTo>
                <a:lnTo>
                  <a:pt x="28" y="140"/>
                </a:lnTo>
                <a:lnTo>
                  <a:pt x="30" y="13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" name="Freeform 504"/>
          <p:cNvSpPr>
            <a:spLocks/>
          </p:cNvSpPr>
          <p:nvPr/>
        </p:nvSpPr>
        <p:spPr bwMode="gray">
          <a:xfrm>
            <a:off x="5096297" y="4207274"/>
            <a:ext cx="150491" cy="167886"/>
          </a:xfrm>
          <a:custGeom>
            <a:avLst/>
            <a:gdLst>
              <a:gd name="T0" fmla="*/ 10 w 82"/>
              <a:gd name="T1" fmla="*/ 92 h 96"/>
              <a:gd name="T2" fmla="*/ 8 w 82"/>
              <a:gd name="T3" fmla="*/ 86 h 96"/>
              <a:gd name="T4" fmla="*/ 8 w 82"/>
              <a:gd name="T5" fmla="*/ 78 h 96"/>
              <a:gd name="T6" fmla="*/ 10 w 82"/>
              <a:gd name="T7" fmla="*/ 68 h 96"/>
              <a:gd name="T8" fmla="*/ 12 w 82"/>
              <a:gd name="T9" fmla="*/ 62 h 96"/>
              <a:gd name="T10" fmla="*/ 10 w 82"/>
              <a:gd name="T11" fmla="*/ 56 h 96"/>
              <a:gd name="T12" fmla="*/ 6 w 82"/>
              <a:gd name="T13" fmla="*/ 52 h 96"/>
              <a:gd name="T14" fmla="*/ 2 w 82"/>
              <a:gd name="T15" fmla="*/ 52 h 96"/>
              <a:gd name="T16" fmla="*/ 0 w 82"/>
              <a:gd name="T17" fmla="*/ 46 h 96"/>
              <a:gd name="T18" fmla="*/ 4 w 82"/>
              <a:gd name="T19" fmla="*/ 38 h 96"/>
              <a:gd name="T20" fmla="*/ 8 w 82"/>
              <a:gd name="T21" fmla="*/ 32 h 96"/>
              <a:gd name="T22" fmla="*/ 8 w 82"/>
              <a:gd name="T23" fmla="*/ 30 h 96"/>
              <a:gd name="T24" fmla="*/ 8 w 82"/>
              <a:gd name="T25" fmla="*/ 24 h 96"/>
              <a:gd name="T26" fmla="*/ 10 w 82"/>
              <a:gd name="T27" fmla="*/ 18 h 96"/>
              <a:gd name="T28" fmla="*/ 14 w 82"/>
              <a:gd name="T29" fmla="*/ 18 h 96"/>
              <a:gd name="T30" fmla="*/ 18 w 82"/>
              <a:gd name="T31" fmla="*/ 16 h 96"/>
              <a:gd name="T32" fmla="*/ 20 w 82"/>
              <a:gd name="T33" fmla="*/ 12 h 96"/>
              <a:gd name="T34" fmla="*/ 24 w 82"/>
              <a:gd name="T35" fmla="*/ 8 h 96"/>
              <a:gd name="T36" fmla="*/ 34 w 82"/>
              <a:gd name="T37" fmla="*/ 2 h 96"/>
              <a:gd name="T38" fmla="*/ 44 w 82"/>
              <a:gd name="T39" fmla="*/ 0 h 96"/>
              <a:gd name="T40" fmla="*/ 52 w 82"/>
              <a:gd name="T41" fmla="*/ 0 h 96"/>
              <a:gd name="T42" fmla="*/ 62 w 82"/>
              <a:gd name="T43" fmla="*/ 2 h 96"/>
              <a:gd name="T44" fmla="*/ 68 w 82"/>
              <a:gd name="T45" fmla="*/ 4 h 96"/>
              <a:gd name="T46" fmla="*/ 72 w 82"/>
              <a:gd name="T47" fmla="*/ 6 h 96"/>
              <a:gd name="T48" fmla="*/ 76 w 82"/>
              <a:gd name="T49" fmla="*/ 6 h 96"/>
              <a:gd name="T50" fmla="*/ 78 w 82"/>
              <a:gd name="T51" fmla="*/ 4 h 96"/>
              <a:gd name="T52" fmla="*/ 82 w 82"/>
              <a:gd name="T53" fmla="*/ 10 h 96"/>
              <a:gd name="T54" fmla="*/ 82 w 82"/>
              <a:gd name="T55" fmla="*/ 18 h 96"/>
              <a:gd name="T56" fmla="*/ 74 w 82"/>
              <a:gd name="T57" fmla="*/ 22 h 96"/>
              <a:gd name="T58" fmla="*/ 68 w 82"/>
              <a:gd name="T59" fmla="*/ 22 h 96"/>
              <a:gd name="T60" fmla="*/ 64 w 82"/>
              <a:gd name="T61" fmla="*/ 16 h 96"/>
              <a:gd name="T62" fmla="*/ 60 w 82"/>
              <a:gd name="T63" fmla="*/ 12 h 96"/>
              <a:gd name="T64" fmla="*/ 54 w 82"/>
              <a:gd name="T65" fmla="*/ 8 h 96"/>
              <a:gd name="T66" fmla="*/ 46 w 82"/>
              <a:gd name="T67" fmla="*/ 6 h 96"/>
              <a:gd name="T68" fmla="*/ 36 w 82"/>
              <a:gd name="T69" fmla="*/ 10 h 96"/>
              <a:gd name="T70" fmla="*/ 26 w 82"/>
              <a:gd name="T71" fmla="*/ 16 h 96"/>
              <a:gd name="T72" fmla="*/ 22 w 82"/>
              <a:gd name="T73" fmla="*/ 22 h 96"/>
              <a:gd name="T74" fmla="*/ 22 w 82"/>
              <a:gd name="T75" fmla="*/ 28 h 96"/>
              <a:gd name="T76" fmla="*/ 20 w 82"/>
              <a:gd name="T77" fmla="*/ 34 h 96"/>
              <a:gd name="T78" fmla="*/ 20 w 82"/>
              <a:gd name="T79" fmla="*/ 38 h 96"/>
              <a:gd name="T80" fmla="*/ 24 w 82"/>
              <a:gd name="T81" fmla="*/ 38 h 96"/>
              <a:gd name="T82" fmla="*/ 34 w 82"/>
              <a:gd name="T83" fmla="*/ 36 h 96"/>
              <a:gd name="T84" fmla="*/ 42 w 82"/>
              <a:gd name="T85" fmla="*/ 34 h 96"/>
              <a:gd name="T86" fmla="*/ 44 w 82"/>
              <a:gd name="T87" fmla="*/ 30 h 96"/>
              <a:gd name="T88" fmla="*/ 50 w 82"/>
              <a:gd name="T89" fmla="*/ 28 h 96"/>
              <a:gd name="T90" fmla="*/ 54 w 82"/>
              <a:gd name="T91" fmla="*/ 28 h 96"/>
              <a:gd name="T92" fmla="*/ 54 w 82"/>
              <a:gd name="T93" fmla="*/ 32 h 96"/>
              <a:gd name="T94" fmla="*/ 54 w 82"/>
              <a:gd name="T95" fmla="*/ 36 h 96"/>
              <a:gd name="T96" fmla="*/ 50 w 82"/>
              <a:gd name="T97" fmla="*/ 38 h 96"/>
              <a:gd name="T98" fmla="*/ 42 w 82"/>
              <a:gd name="T99" fmla="*/ 40 h 96"/>
              <a:gd name="T100" fmla="*/ 36 w 82"/>
              <a:gd name="T101" fmla="*/ 44 h 96"/>
              <a:gd name="T102" fmla="*/ 32 w 82"/>
              <a:gd name="T103" fmla="*/ 44 h 96"/>
              <a:gd name="T104" fmla="*/ 32 w 82"/>
              <a:gd name="T105" fmla="*/ 46 h 96"/>
              <a:gd name="T106" fmla="*/ 32 w 82"/>
              <a:gd name="T107" fmla="*/ 50 h 96"/>
              <a:gd name="T108" fmla="*/ 36 w 82"/>
              <a:gd name="T109" fmla="*/ 52 h 96"/>
              <a:gd name="T110" fmla="*/ 42 w 82"/>
              <a:gd name="T111" fmla="*/ 58 h 96"/>
              <a:gd name="T112" fmla="*/ 46 w 82"/>
              <a:gd name="T113" fmla="*/ 66 h 96"/>
              <a:gd name="T114" fmla="*/ 46 w 82"/>
              <a:gd name="T115" fmla="*/ 70 h 96"/>
              <a:gd name="T116" fmla="*/ 62 w 82"/>
              <a:gd name="T117" fmla="*/ 90 h 96"/>
              <a:gd name="T118" fmla="*/ 38 w 82"/>
              <a:gd name="T119" fmla="*/ 96 h 96"/>
              <a:gd name="T120" fmla="*/ 34 w 82"/>
              <a:gd name="T121" fmla="*/ 64 h 96"/>
              <a:gd name="T122" fmla="*/ 28 w 82"/>
              <a:gd name="T123" fmla="*/ 58 h 96"/>
              <a:gd name="T124" fmla="*/ 24 w 82"/>
              <a:gd name="T125" fmla="*/ 78 h 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2" h="96">
                <a:moveTo>
                  <a:pt x="16" y="88"/>
                </a:moveTo>
                <a:lnTo>
                  <a:pt x="10" y="92"/>
                </a:lnTo>
                <a:lnTo>
                  <a:pt x="10" y="90"/>
                </a:lnTo>
                <a:lnTo>
                  <a:pt x="8" y="86"/>
                </a:lnTo>
                <a:lnTo>
                  <a:pt x="8" y="82"/>
                </a:lnTo>
                <a:lnTo>
                  <a:pt x="8" y="78"/>
                </a:lnTo>
                <a:lnTo>
                  <a:pt x="8" y="72"/>
                </a:lnTo>
                <a:lnTo>
                  <a:pt x="10" y="68"/>
                </a:lnTo>
                <a:lnTo>
                  <a:pt x="12" y="64"/>
                </a:lnTo>
                <a:lnTo>
                  <a:pt x="12" y="62"/>
                </a:lnTo>
                <a:lnTo>
                  <a:pt x="12" y="58"/>
                </a:lnTo>
                <a:lnTo>
                  <a:pt x="10" y="56"/>
                </a:lnTo>
                <a:lnTo>
                  <a:pt x="8" y="54"/>
                </a:lnTo>
                <a:lnTo>
                  <a:pt x="6" y="52"/>
                </a:lnTo>
                <a:lnTo>
                  <a:pt x="2" y="52"/>
                </a:lnTo>
                <a:lnTo>
                  <a:pt x="0" y="50"/>
                </a:lnTo>
                <a:lnTo>
                  <a:pt x="0" y="46"/>
                </a:lnTo>
                <a:lnTo>
                  <a:pt x="2" y="42"/>
                </a:lnTo>
                <a:lnTo>
                  <a:pt x="4" y="38"/>
                </a:lnTo>
                <a:lnTo>
                  <a:pt x="6" y="34"/>
                </a:lnTo>
                <a:lnTo>
                  <a:pt x="8" y="32"/>
                </a:lnTo>
                <a:lnTo>
                  <a:pt x="8" y="30"/>
                </a:lnTo>
                <a:lnTo>
                  <a:pt x="8" y="28"/>
                </a:lnTo>
                <a:lnTo>
                  <a:pt x="8" y="24"/>
                </a:lnTo>
                <a:lnTo>
                  <a:pt x="8" y="20"/>
                </a:lnTo>
                <a:lnTo>
                  <a:pt x="10" y="18"/>
                </a:lnTo>
                <a:lnTo>
                  <a:pt x="14" y="16"/>
                </a:lnTo>
                <a:lnTo>
                  <a:pt x="14" y="18"/>
                </a:lnTo>
                <a:lnTo>
                  <a:pt x="16" y="18"/>
                </a:lnTo>
                <a:lnTo>
                  <a:pt x="18" y="16"/>
                </a:lnTo>
                <a:lnTo>
                  <a:pt x="20" y="16"/>
                </a:lnTo>
                <a:lnTo>
                  <a:pt x="20" y="12"/>
                </a:lnTo>
                <a:lnTo>
                  <a:pt x="22" y="10"/>
                </a:lnTo>
                <a:lnTo>
                  <a:pt x="24" y="8"/>
                </a:lnTo>
                <a:lnTo>
                  <a:pt x="30" y="4"/>
                </a:lnTo>
                <a:lnTo>
                  <a:pt x="34" y="2"/>
                </a:lnTo>
                <a:lnTo>
                  <a:pt x="42" y="0"/>
                </a:lnTo>
                <a:lnTo>
                  <a:pt x="44" y="0"/>
                </a:lnTo>
                <a:lnTo>
                  <a:pt x="46" y="0"/>
                </a:lnTo>
                <a:lnTo>
                  <a:pt x="52" y="0"/>
                </a:lnTo>
                <a:lnTo>
                  <a:pt x="56" y="0"/>
                </a:lnTo>
                <a:lnTo>
                  <a:pt x="62" y="2"/>
                </a:lnTo>
                <a:lnTo>
                  <a:pt x="68" y="4"/>
                </a:lnTo>
                <a:lnTo>
                  <a:pt x="70" y="6"/>
                </a:lnTo>
                <a:lnTo>
                  <a:pt x="72" y="6"/>
                </a:lnTo>
                <a:lnTo>
                  <a:pt x="74" y="6"/>
                </a:lnTo>
                <a:lnTo>
                  <a:pt x="76" y="6"/>
                </a:lnTo>
                <a:lnTo>
                  <a:pt x="76" y="4"/>
                </a:lnTo>
                <a:lnTo>
                  <a:pt x="78" y="4"/>
                </a:lnTo>
                <a:lnTo>
                  <a:pt x="80" y="6"/>
                </a:lnTo>
                <a:lnTo>
                  <a:pt x="82" y="10"/>
                </a:lnTo>
                <a:lnTo>
                  <a:pt x="82" y="14"/>
                </a:lnTo>
                <a:lnTo>
                  <a:pt x="82" y="18"/>
                </a:lnTo>
                <a:lnTo>
                  <a:pt x="78" y="20"/>
                </a:lnTo>
                <a:lnTo>
                  <a:pt x="74" y="22"/>
                </a:lnTo>
                <a:lnTo>
                  <a:pt x="72" y="22"/>
                </a:lnTo>
                <a:lnTo>
                  <a:pt x="68" y="22"/>
                </a:lnTo>
                <a:lnTo>
                  <a:pt x="66" y="20"/>
                </a:lnTo>
                <a:lnTo>
                  <a:pt x="64" y="16"/>
                </a:lnTo>
                <a:lnTo>
                  <a:pt x="62" y="14"/>
                </a:lnTo>
                <a:lnTo>
                  <a:pt x="60" y="12"/>
                </a:lnTo>
                <a:lnTo>
                  <a:pt x="58" y="10"/>
                </a:lnTo>
                <a:lnTo>
                  <a:pt x="54" y="8"/>
                </a:lnTo>
                <a:lnTo>
                  <a:pt x="50" y="8"/>
                </a:lnTo>
                <a:lnTo>
                  <a:pt x="46" y="6"/>
                </a:lnTo>
                <a:lnTo>
                  <a:pt x="40" y="8"/>
                </a:lnTo>
                <a:lnTo>
                  <a:pt x="36" y="10"/>
                </a:lnTo>
                <a:lnTo>
                  <a:pt x="30" y="14"/>
                </a:lnTo>
                <a:lnTo>
                  <a:pt x="26" y="16"/>
                </a:lnTo>
                <a:lnTo>
                  <a:pt x="24" y="18"/>
                </a:lnTo>
                <a:lnTo>
                  <a:pt x="22" y="22"/>
                </a:lnTo>
                <a:lnTo>
                  <a:pt x="22" y="24"/>
                </a:lnTo>
                <a:lnTo>
                  <a:pt x="22" y="28"/>
                </a:lnTo>
                <a:lnTo>
                  <a:pt x="22" y="30"/>
                </a:lnTo>
                <a:lnTo>
                  <a:pt x="20" y="34"/>
                </a:lnTo>
                <a:lnTo>
                  <a:pt x="20" y="36"/>
                </a:lnTo>
                <a:lnTo>
                  <a:pt x="20" y="38"/>
                </a:lnTo>
                <a:lnTo>
                  <a:pt x="24" y="38"/>
                </a:lnTo>
                <a:lnTo>
                  <a:pt x="28" y="36"/>
                </a:lnTo>
                <a:lnTo>
                  <a:pt x="34" y="36"/>
                </a:lnTo>
                <a:lnTo>
                  <a:pt x="40" y="36"/>
                </a:lnTo>
                <a:lnTo>
                  <a:pt x="42" y="34"/>
                </a:lnTo>
                <a:lnTo>
                  <a:pt x="44" y="32"/>
                </a:lnTo>
                <a:lnTo>
                  <a:pt x="44" y="30"/>
                </a:lnTo>
                <a:lnTo>
                  <a:pt x="48" y="28"/>
                </a:lnTo>
                <a:lnTo>
                  <a:pt x="50" y="28"/>
                </a:lnTo>
                <a:lnTo>
                  <a:pt x="52" y="28"/>
                </a:lnTo>
                <a:lnTo>
                  <a:pt x="54" y="28"/>
                </a:lnTo>
                <a:lnTo>
                  <a:pt x="54" y="30"/>
                </a:lnTo>
                <a:lnTo>
                  <a:pt x="54" y="32"/>
                </a:lnTo>
                <a:lnTo>
                  <a:pt x="54" y="34"/>
                </a:lnTo>
                <a:lnTo>
                  <a:pt x="54" y="36"/>
                </a:lnTo>
                <a:lnTo>
                  <a:pt x="52" y="38"/>
                </a:lnTo>
                <a:lnTo>
                  <a:pt x="50" y="38"/>
                </a:lnTo>
                <a:lnTo>
                  <a:pt x="46" y="40"/>
                </a:lnTo>
                <a:lnTo>
                  <a:pt x="42" y="40"/>
                </a:lnTo>
                <a:lnTo>
                  <a:pt x="38" y="42"/>
                </a:lnTo>
                <a:lnTo>
                  <a:pt x="36" y="44"/>
                </a:lnTo>
                <a:lnTo>
                  <a:pt x="32" y="44"/>
                </a:lnTo>
                <a:lnTo>
                  <a:pt x="32" y="46"/>
                </a:lnTo>
                <a:lnTo>
                  <a:pt x="30" y="48"/>
                </a:lnTo>
                <a:lnTo>
                  <a:pt x="32" y="50"/>
                </a:lnTo>
                <a:lnTo>
                  <a:pt x="36" y="52"/>
                </a:lnTo>
                <a:lnTo>
                  <a:pt x="40" y="54"/>
                </a:lnTo>
                <a:lnTo>
                  <a:pt x="42" y="58"/>
                </a:lnTo>
                <a:lnTo>
                  <a:pt x="44" y="62"/>
                </a:lnTo>
                <a:lnTo>
                  <a:pt x="46" y="66"/>
                </a:lnTo>
                <a:lnTo>
                  <a:pt x="46" y="68"/>
                </a:lnTo>
                <a:lnTo>
                  <a:pt x="46" y="70"/>
                </a:lnTo>
                <a:lnTo>
                  <a:pt x="58" y="76"/>
                </a:lnTo>
                <a:lnTo>
                  <a:pt x="62" y="90"/>
                </a:lnTo>
                <a:lnTo>
                  <a:pt x="46" y="92"/>
                </a:lnTo>
                <a:lnTo>
                  <a:pt x="38" y="96"/>
                </a:lnTo>
                <a:lnTo>
                  <a:pt x="34" y="80"/>
                </a:lnTo>
                <a:lnTo>
                  <a:pt x="34" y="64"/>
                </a:lnTo>
                <a:lnTo>
                  <a:pt x="32" y="62"/>
                </a:lnTo>
                <a:lnTo>
                  <a:pt x="28" y="58"/>
                </a:lnTo>
                <a:lnTo>
                  <a:pt x="24" y="58"/>
                </a:lnTo>
                <a:lnTo>
                  <a:pt x="24" y="78"/>
                </a:lnTo>
                <a:lnTo>
                  <a:pt x="16" y="8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Freeform 505"/>
          <p:cNvSpPr>
            <a:spLocks/>
          </p:cNvSpPr>
          <p:nvPr/>
        </p:nvSpPr>
        <p:spPr bwMode="gray">
          <a:xfrm>
            <a:off x="4534709" y="4133824"/>
            <a:ext cx="249594" cy="258824"/>
          </a:xfrm>
          <a:custGeom>
            <a:avLst/>
            <a:gdLst>
              <a:gd name="T0" fmla="*/ 2 w 136"/>
              <a:gd name="T1" fmla="*/ 2 h 148"/>
              <a:gd name="T2" fmla="*/ 8 w 136"/>
              <a:gd name="T3" fmla="*/ 4 h 148"/>
              <a:gd name="T4" fmla="*/ 18 w 136"/>
              <a:gd name="T5" fmla="*/ 2 h 148"/>
              <a:gd name="T6" fmla="*/ 24 w 136"/>
              <a:gd name="T7" fmla="*/ 0 h 148"/>
              <a:gd name="T8" fmla="*/ 32 w 136"/>
              <a:gd name="T9" fmla="*/ 4 h 148"/>
              <a:gd name="T10" fmla="*/ 38 w 136"/>
              <a:gd name="T11" fmla="*/ 14 h 148"/>
              <a:gd name="T12" fmla="*/ 42 w 136"/>
              <a:gd name="T13" fmla="*/ 18 h 148"/>
              <a:gd name="T14" fmla="*/ 42 w 136"/>
              <a:gd name="T15" fmla="*/ 20 h 148"/>
              <a:gd name="T16" fmla="*/ 66 w 136"/>
              <a:gd name="T17" fmla="*/ 42 h 148"/>
              <a:gd name="T18" fmla="*/ 72 w 136"/>
              <a:gd name="T19" fmla="*/ 42 h 148"/>
              <a:gd name="T20" fmla="*/ 92 w 136"/>
              <a:gd name="T21" fmla="*/ 60 h 148"/>
              <a:gd name="T22" fmla="*/ 110 w 136"/>
              <a:gd name="T23" fmla="*/ 74 h 148"/>
              <a:gd name="T24" fmla="*/ 108 w 136"/>
              <a:gd name="T25" fmla="*/ 74 h 148"/>
              <a:gd name="T26" fmla="*/ 104 w 136"/>
              <a:gd name="T27" fmla="*/ 76 h 148"/>
              <a:gd name="T28" fmla="*/ 104 w 136"/>
              <a:gd name="T29" fmla="*/ 78 h 148"/>
              <a:gd name="T30" fmla="*/ 114 w 136"/>
              <a:gd name="T31" fmla="*/ 88 h 148"/>
              <a:gd name="T32" fmla="*/ 126 w 136"/>
              <a:gd name="T33" fmla="*/ 100 h 148"/>
              <a:gd name="T34" fmla="*/ 128 w 136"/>
              <a:gd name="T35" fmla="*/ 102 h 148"/>
              <a:gd name="T36" fmla="*/ 132 w 136"/>
              <a:gd name="T37" fmla="*/ 108 h 148"/>
              <a:gd name="T38" fmla="*/ 136 w 136"/>
              <a:gd name="T39" fmla="*/ 116 h 148"/>
              <a:gd name="T40" fmla="*/ 134 w 136"/>
              <a:gd name="T41" fmla="*/ 116 h 148"/>
              <a:gd name="T42" fmla="*/ 134 w 136"/>
              <a:gd name="T43" fmla="*/ 120 h 148"/>
              <a:gd name="T44" fmla="*/ 136 w 136"/>
              <a:gd name="T45" fmla="*/ 128 h 148"/>
              <a:gd name="T46" fmla="*/ 136 w 136"/>
              <a:gd name="T47" fmla="*/ 132 h 148"/>
              <a:gd name="T48" fmla="*/ 136 w 136"/>
              <a:gd name="T49" fmla="*/ 140 h 148"/>
              <a:gd name="T50" fmla="*/ 132 w 136"/>
              <a:gd name="T51" fmla="*/ 146 h 148"/>
              <a:gd name="T52" fmla="*/ 126 w 136"/>
              <a:gd name="T53" fmla="*/ 148 h 148"/>
              <a:gd name="T54" fmla="*/ 122 w 136"/>
              <a:gd name="T55" fmla="*/ 148 h 148"/>
              <a:gd name="T56" fmla="*/ 100 w 136"/>
              <a:gd name="T57" fmla="*/ 138 h 148"/>
              <a:gd name="T58" fmla="*/ 82 w 136"/>
              <a:gd name="T59" fmla="*/ 116 h 148"/>
              <a:gd name="T60" fmla="*/ 62 w 136"/>
              <a:gd name="T61" fmla="*/ 88 h 148"/>
              <a:gd name="T62" fmla="*/ 52 w 136"/>
              <a:gd name="T63" fmla="*/ 68 h 148"/>
              <a:gd name="T64" fmla="*/ 44 w 136"/>
              <a:gd name="T65" fmla="*/ 60 h 148"/>
              <a:gd name="T66" fmla="*/ 40 w 136"/>
              <a:gd name="T67" fmla="*/ 54 h 148"/>
              <a:gd name="T68" fmla="*/ 34 w 136"/>
              <a:gd name="T69" fmla="*/ 46 h 148"/>
              <a:gd name="T70" fmla="*/ 14 w 136"/>
              <a:gd name="T71" fmla="*/ 18 h 148"/>
              <a:gd name="T72" fmla="*/ 12 w 136"/>
              <a:gd name="T73" fmla="*/ 16 h 148"/>
              <a:gd name="T74" fmla="*/ 6 w 136"/>
              <a:gd name="T75" fmla="*/ 12 h 148"/>
              <a:gd name="T76" fmla="*/ 0 w 136"/>
              <a:gd name="T77" fmla="*/ 6 h 148"/>
              <a:gd name="T78" fmla="*/ 0 w 136"/>
              <a:gd name="T79" fmla="*/ 0 h 1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36" h="148">
                <a:moveTo>
                  <a:pt x="0" y="0"/>
                </a:moveTo>
                <a:lnTo>
                  <a:pt x="2" y="2"/>
                </a:lnTo>
                <a:lnTo>
                  <a:pt x="4" y="2"/>
                </a:lnTo>
                <a:lnTo>
                  <a:pt x="8" y="4"/>
                </a:lnTo>
                <a:lnTo>
                  <a:pt x="12" y="4"/>
                </a:lnTo>
                <a:lnTo>
                  <a:pt x="18" y="2"/>
                </a:lnTo>
                <a:lnTo>
                  <a:pt x="20" y="2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8"/>
                </a:lnTo>
                <a:lnTo>
                  <a:pt x="38" y="14"/>
                </a:lnTo>
                <a:lnTo>
                  <a:pt x="40" y="16"/>
                </a:lnTo>
                <a:lnTo>
                  <a:pt x="42" y="18"/>
                </a:lnTo>
                <a:lnTo>
                  <a:pt x="42" y="20"/>
                </a:lnTo>
                <a:lnTo>
                  <a:pt x="66" y="42"/>
                </a:lnTo>
                <a:lnTo>
                  <a:pt x="68" y="40"/>
                </a:lnTo>
                <a:lnTo>
                  <a:pt x="72" y="42"/>
                </a:lnTo>
                <a:lnTo>
                  <a:pt x="82" y="50"/>
                </a:lnTo>
                <a:lnTo>
                  <a:pt x="92" y="60"/>
                </a:lnTo>
                <a:lnTo>
                  <a:pt x="104" y="68"/>
                </a:lnTo>
                <a:lnTo>
                  <a:pt x="110" y="74"/>
                </a:lnTo>
                <a:lnTo>
                  <a:pt x="108" y="74"/>
                </a:lnTo>
                <a:lnTo>
                  <a:pt x="106" y="74"/>
                </a:lnTo>
                <a:lnTo>
                  <a:pt x="104" y="76"/>
                </a:lnTo>
                <a:lnTo>
                  <a:pt x="102" y="76"/>
                </a:lnTo>
                <a:lnTo>
                  <a:pt x="104" y="78"/>
                </a:lnTo>
                <a:lnTo>
                  <a:pt x="106" y="82"/>
                </a:lnTo>
                <a:lnTo>
                  <a:pt x="114" y="88"/>
                </a:lnTo>
                <a:lnTo>
                  <a:pt x="114" y="100"/>
                </a:lnTo>
                <a:lnTo>
                  <a:pt x="126" y="100"/>
                </a:lnTo>
                <a:lnTo>
                  <a:pt x="128" y="102"/>
                </a:lnTo>
                <a:lnTo>
                  <a:pt x="130" y="104"/>
                </a:lnTo>
                <a:lnTo>
                  <a:pt x="132" y="108"/>
                </a:lnTo>
                <a:lnTo>
                  <a:pt x="134" y="112"/>
                </a:lnTo>
                <a:lnTo>
                  <a:pt x="136" y="116"/>
                </a:lnTo>
                <a:lnTo>
                  <a:pt x="134" y="116"/>
                </a:lnTo>
                <a:lnTo>
                  <a:pt x="134" y="118"/>
                </a:lnTo>
                <a:lnTo>
                  <a:pt x="134" y="120"/>
                </a:lnTo>
                <a:lnTo>
                  <a:pt x="134" y="124"/>
                </a:lnTo>
                <a:lnTo>
                  <a:pt x="136" y="128"/>
                </a:lnTo>
                <a:lnTo>
                  <a:pt x="136" y="130"/>
                </a:lnTo>
                <a:lnTo>
                  <a:pt x="136" y="132"/>
                </a:lnTo>
                <a:lnTo>
                  <a:pt x="136" y="136"/>
                </a:lnTo>
                <a:lnTo>
                  <a:pt x="136" y="140"/>
                </a:lnTo>
                <a:lnTo>
                  <a:pt x="134" y="144"/>
                </a:lnTo>
                <a:lnTo>
                  <a:pt x="132" y="146"/>
                </a:lnTo>
                <a:lnTo>
                  <a:pt x="128" y="148"/>
                </a:lnTo>
                <a:lnTo>
                  <a:pt x="126" y="148"/>
                </a:lnTo>
                <a:lnTo>
                  <a:pt x="122" y="148"/>
                </a:lnTo>
                <a:lnTo>
                  <a:pt x="102" y="142"/>
                </a:lnTo>
                <a:lnTo>
                  <a:pt x="100" y="138"/>
                </a:lnTo>
                <a:lnTo>
                  <a:pt x="92" y="128"/>
                </a:lnTo>
                <a:lnTo>
                  <a:pt x="82" y="116"/>
                </a:lnTo>
                <a:lnTo>
                  <a:pt x="72" y="102"/>
                </a:lnTo>
                <a:lnTo>
                  <a:pt x="62" y="88"/>
                </a:lnTo>
                <a:lnTo>
                  <a:pt x="56" y="78"/>
                </a:lnTo>
                <a:lnTo>
                  <a:pt x="52" y="68"/>
                </a:lnTo>
                <a:lnTo>
                  <a:pt x="44" y="62"/>
                </a:lnTo>
                <a:lnTo>
                  <a:pt x="44" y="60"/>
                </a:lnTo>
                <a:lnTo>
                  <a:pt x="42" y="58"/>
                </a:lnTo>
                <a:lnTo>
                  <a:pt x="40" y="54"/>
                </a:lnTo>
                <a:lnTo>
                  <a:pt x="38" y="50"/>
                </a:lnTo>
                <a:lnTo>
                  <a:pt x="34" y="46"/>
                </a:lnTo>
                <a:lnTo>
                  <a:pt x="32" y="42"/>
                </a:lnTo>
                <a:lnTo>
                  <a:pt x="14" y="18"/>
                </a:lnTo>
                <a:lnTo>
                  <a:pt x="12" y="16"/>
                </a:lnTo>
                <a:lnTo>
                  <a:pt x="8" y="14"/>
                </a:lnTo>
                <a:lnTo>
                  <a:pt x="6" y="12"/>
                </a:lnTo>
                <a:lnTo>
                  <a:pt x="2" y="8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" name="Freeform 506"/>
          <p:cNvSpPr>
            <a:spLocks/>
          </p:cNvSpPr>
          <p:nvPr/>
        </p:nvSpPr>
        <p:spPr bwMode="gray">
          <a:xfrm>
            <a:off x="4776963" y="4399644"/>
            <a:ext cx="212889" cy="55962"/>
          </a:xfrm>
          <a:custGeom>
            <a:avLst/>
            <a:gdLst>
              <a:gd name="T0" fmla="*/ 50 w 116"/>
              <a:gd name="T1" fmla="*/ 22 h 32"/>
              <a:gd name="T2" fmla="*/ 22 w 116"/>
              <a:gd name="T3" fmla="*/ 22 h 32"/>
              <a:gd name="T4" fmla="*/ 0 w 116"/>
              <a:gd name="T5" fmla="*/ 10 h 32"/>
              <a:gd name="T6" fmla="*/ 2 w 116"/>
              <a:gd name="T7" fmla="*/ 4 h 32"/>
              <a:gd name="T8" fmla="*/ 2 w 116"/>
              <a:gd name="T9" fmla="*/ 4 h 32"/>
              <a:gd name="T10" fmla="*/ 6 w 116"/>
              <a:gd name="T11" fmla="*/ 2 h 32"/>
              <a:gd name="T12" fmla="*/ 10 w 116"/>
              <a:gd name="T13" fmla="*/ 0 h 32"/>
              <a:gd name="T14" fmla="*/ 14 w 116"/>
              <a:gd name="T15" fmla="*/ 0 h 32"/>
              <a:gd name="T16" fmla="*/ 20 w 116"/>
              <a:gd name="T17" fmla="*/ 0 h 32"/>
              <a:gd name="T18" fmla="*/ 26 w 116"/>
              <a:gd name="T19" fmla="*/ 0 h 32"/>
              <a:gd name="T20" fmla="*/ 56 w 116"/>
              <a:gd name="T21" fmla="*/ 8 h 32"/>
              <a:gd name="T22" fmla="*/ 58 w 116"/>
              <a:gd name="T23" fmla="*/ 8 h 32"/>
              <a:gd name="T24" fmla="*/ 62 w 116"/>
              <a:gd name="T25" fmla="*/ 6 h 32"/>
              <a:gd name="T26" fmla="*/ 66 w 116"/>
              <a:gd name="T27" fmla="*/ 6 h 32"/>
              <a:gd name="T28" fmla="*/ 72 w 116"/>
              <a:gd name="T29" fmla="*/ 6 h 32"/>
              <a:gd name="T30" fmla="*/ 80 w 116"/>
              <a:gd name="T31" fmla="*/ 6 h 32"/>
              <a:gd name="T32" fmla="*/ 84 w 116"/>
              <a:gd name="T33" fmla="*/ 8 h 32"/>
              <a:gd name="T34" fmla="*/ 90 w 116"/>
              <a:gd name="T35" fmla="*/ 12 h 32"/>
              <a:gd name="T36" fmla="*/ 96 w 116"/>
              <a:gd name="T37" fmla="*/ 14 h 32"/>
              <a:gd name="T38" fmla="*/ 102 w 116"/>
              <a:gd name="T39" fmla="*/ 16 h 32"/>
              <a:gd name="T40" fmla="*/ 108 w 116"/>
              <a:gd name="T41" fmla="*/ 18 h 32"/>
              <a:gd name="T42" fmla="*/ 110 w 116"/>
              <a:gd name="T43" fmla="*/ 20 h 32"/>
              <a:gd name="T44" fmla="*/ 112 w 116"/>
              <a:gd name="T45" fmla="*/ 20 h 32"/>
              <a:gd name="T46" fmla="*/ 112 w 116"/>
              <a:gd name="T47" fmla="*/ 20 h 32"/>
              <a:gd name="T48" fmla="*/ 114 w 116"/>
              <a:gd name="T49" fmla="*/ 22 h 32"/>
              <a:gd name="T50" fmla="*/ 114 w 116"/>
              <a:gd name="T51" fmla="*/ 24 h 32"/>
              <a:gd name="T52" fmla="*/ 116 w 116"/>
              <a:gd name="T53" fmla="*/ 28 h 32"/>
              <a:gd name="T54" fmla="*/ 114 w 116"/>
              <a:gd name="T55" fmla="*/ 30 h 32"/>
              <a:gd name="T56" fmla="*/ 114 w 116"/>
              <a:gd name="T57" fmla="*/ 32 h 32"/>
              <a:gd name="T58" fmla="*/ 110 w 116"/>
              <a:gd name="T59" fmla="*/ 32 h 32"/>
              <a:gd name="T60" fmla="*/ 100 w 116"/>
              <a:gd name="T61" fmla="*/ 32 h 32"/>
              <a:gd name="T62" fmla="*/ 88 w 116"/>
              <a:gd name="T63" fmla="*/ 30 h 32"/>
              <a:gd name="T64" fmla="*/ 76 w 116"/>
              <a:gd name="T65" fmla="*/ 30 h 32"/>
              <a:gd name="T66" fmla="*/ 72 w 116"/>
              <a:gd name="T67" fmla="*/ 28 h 32"/>
              <a:gd name="T68" fmla="*/ 50 w 116"/>
              <a:gd name="T69" fmla="*/ 22 h 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6" h="32">
                <a:moveTo>
                  <a:pt x="50" y="22"/>
                </a:moveTo>
                <a:lnTo>
                  <a:pt x="22" y="22"/>
                </a:lnTo>
                <a:lnTo>
                  <a:pt x="0" y="10"/>
                </a:lnTo>
                <a:lnTo>
                  <a:pt x="2" y="4"/>
                </a:lnTo>
                <a:lnTo>
                  <a:pt x="6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56" y="8"/>
                </a:lnTo>
                <a:lnTo>
                  <a:pt x="58" y="8"/>
                </a:lnTo>
                <a:lnTo>
                  <a:pt x="62" y="6"/>
                </a:lnTo>
                <a:lnTo>
                  <a:pt x="66" y="6"/>
                </a:lnTo>
                <a:lnTo>
                  <a:pt x="72" y="6"/>
                </a:lnTo>
                <a:lnTo>
                  <a:pt x="80" y="6"/>
                </a:lnTo>
                <a:lnTo>
                  <a:pt x="84" y="8"/>
                </a:lnTo>
                <a:lnTo>
                  <a:pt x="90" y="12"/>
                </a:lnTo>
                <a:lnTo>
                  <a:pt x="96" y="14"/>
                </a:lnTo>
                <a:lnTo>
                  <a:pt x="102" y="16"/>
                </a:lnTo>
                <a:lnTo>
                  <a:pt x="108" y="18"/>
                </a:lnTo>
                <a:lnTo>
                  <a:pt x="110" y="20"/>
                </a:lnTo>
                <a:lnTo>
                  <a:pt x="112" y="20"/>
                </a:lnTo>
                <a:lnTo>
                  <a:pt x="114" y="22"/>
                </a:lnTo>
                <a:lnTo>
                  <a:pt x="114" y="24"/>
                </a:lnTo>
                <a:lnTo>
                  <a:pt x="116" y="28"/>
                </a:lnTo>
                <a:lnTo>
                  <a:pt x="114" y="30"/>
                </a:lnTo>
                <a:lnTo>
                  <a:pt x="114" y="32"/>
                </a:lnTo>
                <a:lnTo>
                  <a:pt x="110" y="32"/>
                </a:lnTo>
                <a:lnTo>
                  <a:pt x="100" y="32"/>
                </a:lnTo>
                <a:lnTo>
                  <a:pt x="88" y="30"/>
                </a:lnTo>
                <a:lnTo>
                  <a:pt x="76" y="30"/>
                </a:lnTo>
                <a:lnTo>
                  <a:pt x="72" y="28"/>
                </a:lnTo>
                <a:lnTo>
                  <a:pt x="50" y="2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" name="Freeform 507"/>
          <p:cNvSpPr>
            <a:spLocks/>
          </p:cNvSpPr>
          <p:nvPr/>
        </p:nvSpPr>
        <p:spPr bwMode="gray">
          <a:xfrm>
            <a:off x="9130181" y="4511568"/>
            <a:ext cx="323004" cy="356758"/>
          </a:xfrm>
          <a:custGeom>
            <a:avLst/>
            <a:gdLst>
              <a:gd name="T0" fmla="*/ 2 w 176"/>
              <a:gd name="T1" fmla="*/ 94 h 204"/>
              <a:gd name="T2" fmla="*/ 8 w 176"/>
              <a:gd name="T3" fmla="*/ 90 h 204"/>
              <a:gd name="T4" fmla="*/ 22 w 176"/>
              <a:gd name="T5" fmla="*/ 84 h 204"/>
              <a:gd name="T6" fmla="*/ 28 w 176"/>
              <a:gd name="T7" fmla="*/ 80 h 204"/>
              <a:gd name="T8" fmla="*/ 26 w 176"/>
              <a:gd name="T9" fmla="*/ 70 h 204"/>
              <a:gd name="T10" fmla="*/ 24 w 176"/>
              <a:gd name="T11" fmla="*/ 66 h 204"/>
              <a:gd name="T12" fmla="*/ 24 w 176"/>
              <a:gd name="T13" fmla="*/ 52 h 204"/>
              <a:gd name="T14" fmla="*/ 28 w 176"/>
              <a:gd name="T15" fmla="*/ 44 h 204"/>
              <a:gd name="T16" fmla="*/ 26 w 176"/>
              <a:gd name="T17" fmla="*/ 36 h 204"/>
              <a:gd name="T18" fmla="*/ 34 w 176"/>
              <a:gd name="T19" fmla="*/ 18 h 204"/>
              <a:gd name="T20" fmla="*/ 42 w 176"/>
              <a:gd name="T21" fmla="*/ 16 h 204"/>
              <a:gd name="T22" fmla="*/ 48 w 176"/>
              <a:gd name="T23" fmla="*/ 8 h 204"/>
              <a:gd name="T24" fmla="*/ 58 w 176"/>
              <a:gd name="T25" fmla="*/ 4 h 204"/>
              <a:gd name="T26" fmla="*/ 64 w 176"/>
              <a:gd name="T27" fmla="*/ 6 h 204"/>
              <a:gd name="T28" fmla="*/ 68 w 176"/>
              <a:gd name="T29" fmla="*/ 0 h 204"/>
              <a:gd name="T30" fmla="*/ 74 w 176"/>
              <a:gd name="T31" fmla="*/ 2 h 204"/>
              <a:gd name="T32" fmla="*/ 72 w 176"/>
              <a:gd name="T33" fmla="*/ 20 h 204"/>
              <a:gd name="T34" fmla="*/ 98 w 176"/>
              <a:gd name="T35" fmla="*/ 46 h 204"/>
              <a:gd name="T36" fmla="*/ 110 w 176"/>
              <a:gd name="T37" fmla="*/ 48 h 204"/>
              <a:gd name="T38" fmla="*/ 118 w 176"/>
              <a:gd name="T39" fmla="*/ 60 h 204"/>
              <a:gd name="T40" fmla="*/ 128 w 176"/>
              <a:gd name="T41" fmla="*/ 66 h 204"/>
              <a:gd name="T42" fmla="*/ 140 w 176"/>
              <a:gd name="T43" fmla="*/ 78 h 204"/>
              <a:gd name="T44" fmla="*/ 166 w 176"/>
              <a:gd name="T45" fmla="*/ 90 h 204"/>
              <a:gd name="T46" fmla="*/ 166 w 176"/>
              <a:gd name="T47" fmla="*/ 98 h 204"/>
              <a:gd name="T48" fmla="*/ 168 w 176"/>
              <a:gd name="T49" fmla="*/ 104 h 204"/>
              <a:gd name="T50" fmla="*/ 174 w 176"/>
              <a:gd name="T51" fmla="*/ 108 h 204"/>
              <a:gd name="T52" fmla="*/ 176 w 176"/>
              <a:gd name="T53" fmla="*/ 120 h 204"/>
              <a:gd name="T54" fmla="*/ 174 w 176"/>
              <a:gd name="T55" fmla="*/ 156 h 204"/>
              <a:gd name="T56" fmla="*/ 162 w 176"/>
              <a:gd name="T57" fmla="*/ 152 h 204"/>
              <a:gd name="T58" fmla="*/ 132 w 176"/>
              <a:gd name="T59" fmla="*/ 150 h 204"/>
              <a:gd name="T60" fmla="*/ 112 w 176"/>
              <a:gd name="T61" fmla="*/ 180 h 204"/>
              <a:gd name="T62" fmla="*/ 106 w 176"/>
              <a:gd name="T63" fmla="*/ 190 h 204"/>
              <a:gd name="T64" fmla="*/ 98 w 176"/>
              <a:gd name="T65" fmla="*/ 186 h 204"/>
              <a:gd name="T66" fmla="*/ 84 w 176"/>
              <a:gd name="T67" fmla="*/ 200 h 204"/>
              <a:gd name="T68" fmla="*/ 82 w 176"/>
              <a:gd name="T69" fmla="*/ 194 h 204"/>
              <a:gd name="T70" fmla="*/ 76 w 176"/>
              <a:gd name="T71" fmla="*/ 188 h 204"/>
              <a:gd name="T72" fmla="*/ 56 w 176"/>
              <a:gd name="T73" fmla="*/ 188 h 204"/>
              <a:gd name="T74" fmla="*/ 50 w 176"/>
              <a:gd name="T75" fmla="*/ 198 h 204"/>
              <a:gd name="T76" fmla="*/ 46 w 176"/>
              <a:gd name="T77" fmla="*/ 202 h 204"/>
              <a:gd name="T78" fmla="*/ 40 w 176"/>
              <a:gd name="T79" fmla="*/ 204 h 204"/>
              <a:gd name="T80" fmla="*/ 30 w 176"/>
              <a:gd name="T81" fmla="*/ 160 h 204"/>
              <a:gd name="T82" fmla="*/ 30 w 176"/>
              <a:gd name="T83" fmla="*/ 150 h 204"/>
              <a:gd name="T84" fmla="*/ 24 w 176"/>
              <a:gd name="T85" fmla="*/ 138 h 204"/>
              <a:gd name="T86" fmla="*/ 10 w 176"/>
              <a:gd name="T87" fmla="*/ 118 h 204"/>
              <a:gd name="T88" fmla="*/ 2 w 176"/>
              <a:gd name="T89" fmla="*/ 102 h 2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6" h="204">
                <a:moveTo>
                  <a:pt x="0" y="96"/>
                </a:moveTo>
                <a:lnTo>
                  <a:pt x="2" y="94"/>
                </a:lnTo>
                <a:lnTo>
                  <a:pt x="4" y="94"/>
                </a:lnTo>
                <a:lnTo>
                  <a:pt x="6" y="92"/>
                </a:lnTo>
                <a:lnTo>
                  <a:pt x="8" y="90"/>
                </a:lnTo>
                <a:lnTo>
                  <a:pt x="12" y="88"/>
                </a:lnTo>
                <a:lnTo>
                  <a:pt x="18" y="86"/>
                </a:lnTo>
                <a:lnTo>
                  <a:pt x="22" y="84"/>
                </a:lnTo>
                <a:lnTo>
                  <a:pt x="24" y="84"/>
                </a:lnTo>
                <a:lnTo>
                  <a:pt x="26" y="82"/>
                </a:lnTo>
                <a:lnTo>
                  <a:pt x="28" y="80"/>
                </a:lnTo>
                <a:lnTo>
                  <a:pt x="28" y="76"/>
                </a:lnTo>
                <a:lnTo>
                  <a:pt x="28" y="74"/>
                </a:lnTo>
                <a:lnTo>
                  <a:pt x="26" y="70"/>
                </a:lnTo>
                <a:lnTo>
                  <a:pt x="26" y="68"/>
                </a:lnTo>
                <a:lnTo>
                  <a:pt x="24" y="68"/>
                </a:lnTo>
                <a:lnTo>
                  <a:pt x="24" y="66"/>
                </a:lnTo>
                <a:lnTo>
                  <a:pt x="24" y="62"/>
                </a:lnTo>
                <a:lnTo>
                  <a:pt x="24" y="56"/>
                </a:lnTo>
                <a:lnTo>
                  <a:pt x="24" y="52"/>
                </a:lnTo>
                <a:lnTo>
                  <a:pt x="26" y="48"/>
                </a:lnTo>
                <a:lnTo>
                  <a:pt x="26" y="46"/>
                </a:lnTo>
                <a:lnTo>
                  <a:pt x="28" y="44"/>
                </a:lnTo>
                <a:lnTo>
                  <a:pt x="28" y="40"/>
                </a:lnTo>
                <a:lnTo>
                  <a:pt x="26" y="38"/>
                </a:lnTo>
                <a:lnTo>
                  <a:pt x="26" y="36"/>
                </a:lnTo>
                <a:lnTo>
                  <a:pt x="16" y="20"/>
                </a:lnTo>
                <a:lnTo>
                  <a:pt x="34" y="18"/>
                </a:lnTo>
                <a:lnTo>
                  <a:pt x="36" y="18"/>
                </a:lnTo>
                <a:lnTo>
                  <a:pt x="38" y="18"/>
                </a:lnTo>
                <a:lnTo>
                  <a:pt x="42" y="16"/>
                </a:lnTo>
                <a:lnTo>
                  <a:pt x="44" y="12"/>
                </a:lnTo>
                <a:lnTo>
                  <a:pt x="46" y="10"/>
                </a:lnTo>
                <a:lnTo>
                  <a:pt x="48" y="8"/>
                </a:lnTo>
                <a:lnTo>
                  <a:pt x="52" y="6"/>
                </a:lnTo>
                <a:lnTo>
                  <a:pt x="54" y="4"/>
                </a:lnTo>
                <a:lnTo>
                  <a:pt x="58" y="4"/>
                </a:lnTo>
                <a:lnTo>
                  <a:pt x="60" y="6"/>
                </a:lnTo>
                <a:lnTo>
                  <a:pt x="62" y="6"/>
                </a:lnTo>
                <a:lnTo>
                  <a:pt x="64" y="6"/>
                </a:lnTo>
                <a:lnTo>
                  <a:pt x="66" y="4"/>
                </a:lnTo>
                <a:lnTo>
                  <a:pt x="66" y="2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2"/>
                </a:lnTo>
                <a:lnTo>
                  <a:pt x="74" y="6"/>
                </a:lnTo>
                <a:lnTo>
                  <a:pt x="72" y="10"/>
                </a:lnTo>
                <a:lnTo>
                  <a:pt x="72" y="20"/>
                </a:lnTo>
                <a:lnTo>
                  <a:pt x="76" y="32"/>
                </a:lnTo>
                <a:lnTo>
                  <a:pt x="86" y="42"/>
                </a:lnTo>
                <a:lnTo>
                  <a:pt x="98" y="46"/>
                </a:lnTo>
                <a:lnTo>
                  <a:pt x="108" y="44"/>
                </a:lnTo>
                <a:lnTo>
                  <a:pt x="108" y="46"/>
                </a:lnTo>
                <a:lnTo>
                  <a:pt x="110" y="48"/>
                </a:lnTo>
                <a:lnTo>
                  <a:pt x="112" y="52"/>
                </a:lnTo>
                <a:lnTo>
                  <a:pt x="114" y="56"/>
                </a:lnTo>
                <a:lnTo>
                  <a:pt x="118" y="60"/>
                </a:lnTo>
                <a:lnTo>
                  <a:pt x="124" y="62"/>
                </a:lnTo>
                <a:lnTo>
                  <a:pt x="128" y="66"/>
                </a:lnTo>
                <a:lnTo>
                  <a:pt x="132" y="68"/>
                </a:lnTo>
                <a:lnTo>
                  <a:pt x="136" y="72"/>
                </a:lnTo>
                <a:lnTo>
                  <a:pt x="140" y="78"/>
                </a:lnTo>
                <a:lnTo>
                  <a:pt x="142" y="82"/>
                </a:lnTo>
                <a:lnTo>
                  <a:pt x="144" y="88"/>
                </a:lnTo>
                <a:lnTo>
                  <a:pt x="166" y="90"/>
                </a:lnTo>
                <a:lnTo>
                  <a:pt x="166" y="92"/>
                </a:lnTo>
                <a:lnTo>
                  <a:pt x="166" y="94"/>
                </a:lnTo>
                <a:lnTo>
                  <a:pt x="166" y="98"/>
                </a:lnTo>
                <a:lnTo>
                  <a:pt x="166" y="102"/>
                </a:lnTo>
                <a:lnTo>
                  <a:pt x="168" y="104"/>
                </a:lnTo>
                <a:lnTo>
                  <a:pt x="170" y="106"/>
                </a:lnTo>
                <a:lnTo>
                  <a:pt x="172" y="106"/>
                </a:lnTo>
                <a:lnTo>
                  <a:pt x="174" y="108"/>
                </a:lnTo>
                <a:lnTo>
                  <a:pt x="176" y="112"/>
                </a:lnTo>
                <a:lnTo>
                  <a:pt x="176" y="116"/>
                </a:lnTo>
                <a:lnTo>
                  <a:pt x="176" y="120"/>
                </a:lnTo>
                <a:lnTo>
                  <a:pt x="176" y="132"/>
                </a:lnTo>
                <a:lnTo>
                  <a:pt x="176" y="144"/>
                </a:lnTo>
                <a:lnTo>
                  <a:pt x="174" y="156"/>
                </a:lnTo>
                <a:lnTo>
                  <a:pt x="172" y="162"/>
                </a:lnTo>
                <a:lnTo>
                  <a:pt x="170" y="160"/>
                </a:lnTo>
                <a:lnTo>
                  <a:pt x="162" y="152"/>
                </a:lnTo>
                <a:lnTo>
                  <a:pt x="150" y="148"/>
                </a:lnTo>
                <a:lnTo>
                  <a:pt x="136" y="148"/>
                </a:lnTo>
                <a:lnTo>
                  <a:pt x="132" y="150"/>
                </a:lnTo>
                <a:lnTo>
                  <a:pt x="126" y="158"/>
                </a:lnTo>
                <a:lnTo>
                  <a:pt x="116" y="168"/>
                </a:lnTo>
                <a:lnTo>
                  <a:pt x="112" y="180"/>
                </a:lnTo>
                <a:lnTo>
                  <a:pt x="108" y="192"/>
                </a:lnTo>
                <a:lnTo>
                  <a:pt x="108" y="190"/>
                </a:lnTo>
                <a:lnTo>
                  <a:pt x="106" y="190"/>
                </a:lnTo>
                <a:lnTo>
                  <a:pt x="104" y="188"/>
                </a:lnTo>
                <a:lnTo>
                  <a:pt x="102" y="186"/>
                </a:lnTo>
                <a:lnTo>
                  <a:pt x="98" y="186"/>
                </a:lnTo>
                <a:lnTo>
                  <a:pt x="94" y="188"/>
                </a:lnTo>
                <a:lnTo>
                  <a:pt x="88" y="192"/>
                </a:lnTo>
                <a:lnTo>
                  <a:pt x="84" y="200"/>
                </a:lnTo>
                <a:lnTo>
                  <a:pt x="82" y="196"/>
                </a:lnTo>
                <a:lnTo>
                  <a:pt x="82" y="194"/>
                </a:lnTo>
                <a:lnTo>
                  <a:pt x="80" y="192"/>
                </a:lnTo>
                <a:lnTo>
                  <a:pt x="78" y="188"/>
                </a:lnTo>
                <a:lnTo>
                  <a:pt x="76" y="188"/>
                </a:lnTo>
                <a:lnTo>
                  <a:pt x="58" y="184"/>
                </a:lnTo>
                <a:lnTo>
                  <a:pt x="58" y="186"/>
                </a:lnTo>
                <a:lnTo>
                  <a:pt x="56" y="188"/>
                </a:lnTo>
                <a:lnTo>
                  <a:pt x="54" y="192"/>
                </a:lnTo>
                <a:lnTo>
                  <a:pt x="52" y="194"/>
                </a:lnTo>
                <a:lnTo>
                  <a:pt x="50" y="198"/>
                </a:lnTo>
                <a:lnTo>
                  <a:pt x="48" y="198"/>
                </a:lnTo>
                <a:lnTo>
                  <a:pt x="46" y="200"/>
                </a:lnTo>
                <a:lnTo>
                  <a:pt x="46" y="202"/>
                </a:lnTo>
                <a:lnTo>
                  <a:pt x="44" y="202"/>
                </a:lnTo>
                <a:lnTo>
                  <a:pt x="42" y="204"/>
                </a:lnTo>
                <a:lnTo>
                  <a:pt x="40" y="204"/>
                </a:lnTo>
                <a:lnTo>
                  <a:pt x="38" y="202"/>
                </a:lnTo>
                <a:lnTo>
                  <a:pt x="34" y="180"/>
                </a:lnTo>
                <a:lnTo>
                  <a:pt x="30" y="160"/>
                </a:lnTo>
                <a:lnTo>
                  <a:pt x="30" y="158"/>
                </a:lnTo>
                <a:lnTo>
                  <a:pt x="30" y="154"/>
                </a:lnTo>
                <a:lnTo>
                  <a:pt x="30" y="150"/>
                </a:lnTo>
                <a:lnTo>
                  <a:pt x="28" y="144"/>
                </a:lnTo>
                <a:lnTo>
                  <a:pt x="26" y="140"/>
                </a:lnTo>
                <a:lnTo>
                  <a:pt x="24" y="138"/>
                </a:lnTo>
                <a:lnTo>
                  <a:pt x="12" y="122"/>
                </a:lnTo>
                <a:lnTo>
                  <a:pt x="12" y="120"/>
                </a:lnTo>
                <a:lnTo>
                  <a:pt x="10" y="118"/>
                </a:lnTo>
                <a:lnTo>
                  <a:pt x="6" y="114"/>
                </a:lnTo>
                <a:lnTo>
                  <a:pt x="4" y="108"/>
                </a:lnTo>
                <a:lnTo>
                  <a:pt x="2" y="102"/>
                </a:lnTo>
                <a:lnTo>
                  <a:pt x="0" y="9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" name="Freeform 508"/>
          <p:cNvSpPr>
            <a:spLocks/>
          </p:cNvSpPr>
          <p:nvPr/>
        </p:nvSpPr>
        <p:spPr bwMode="gray">
          <a:xfrm>
            <a:off x="8854893" y="4266734"/>
            <a:ext cx="326675" cy="426710"/>
          </a:xfrm>
          <a:custGeom>
            <a:avLst/>
            <a:gdLst>
              <a:gd name="T0" fmla="*/ 72 w 178"/>
              <a:gd name="T1" fmla="*/ 216 h 244"/>
              <a:gd name="T2" fmla="*/ 68 w 178"/>
              <a:gd name="T3" fmla="*/ 200 h 244"/>
              <a:gd name="T4" fmla="*/ 58 w 178"/>
              <a:gd name="T5" fmla="*/ 176 h 244"/>
              <a:gd name="T6" fmla="*/ 46 w 178"/>
              <a:gd name="T7" fmla="*/ 148 h 244"/>
              <a:gd name="T8" fmla="*/ 18 w 178"/>
              <a:gd name="T9" fmla="*/ 108 h 244"/>
              <a:gd name="T10" fmla="*/ 4 w 178"/>
              <a:gd name="T11" fmla="*/ 90 h 244"/>
              <a:gd name="T12" fmla="*/ 6 w 178"/>
              <a:gd name="T13" fmla="*/ 84 h 244"/>
              <a:gd name="T14" fmla="*/ 4 w 178"/>
              <a:gd name="T15" fmla="*/ 78 h 244"/>
              <a:gd name="T16" fmla="*/ 0 w 178"/>
              <a:gd name="T17" fmla="*/ 74 h 244"/>
              <a:gd name="T18" fmla="*/ 6 w 178"/>
              <a:gd name="T19" fmla="*/ 64 h 244"/>
              <a:gd name="T20" fmla="*/ 14 w 178"/>
              <a:gd name="T21" fmla="*/ 64 h 244"/>
              <a:gd name="T22" fmla="*/ 28 w 178"/>
              <a:gd name="T23" fmla="*/ 68 h 244"/>
              <a:gd name="T24" fmla="*/ 36 w 178"/>
              <a:gd name="T25" fmla="*/ 66 h 244"/>
              <a:gd name="T26" fmla="*/ 38 w 178"/>
              <a:gd name="T27" fmla="*/ 62 h 244"/>
              <a:gd name="T28" fmla="*/ 42 w 178"/>
              <a:gd name="T29" fmla="*/ 54 h 244"/>
              <a:gd name="T30" fmla="*/ 46 w 178"/>
              <a:gd name="T31" fmla="*/ 48 h 244"/>
              <a:gd name="T32" fmla="*/ 60 w 178"/>
              <a:gd name="T33" fmla="*/ 44 h 244"/>
              <a:gd name="T34" fmla="*/ 82 w 178"/>
              <a:gd name="T35" fmla="*/ 18 h 244"/>
              <a:gd name="T36" fmla="*/ 82 w 178"/>
              <a:gd name="T37" fmla="*/ 8 h 244"/>
              <a:gd name="T38" fmla="*/ 88 w 178"/>
              <a:gd name="T39" fmla="*/ 4 h 244"/>
              <a:gd name="T40" fmla="*/ 100 w 178"/>
              <a:gd name="T41" fmla="*/ 8 h 244"/>
              <a:gd name="T42" fmla="*/ 116 w 178"/>
              <a:gd name="T43" fmla="*/ 14 h 244"/>
              <a:gd name="T44" fmla="*/ 124 w 178"/>
              <a:gd name="T45" fmla="*/ 22 h 244"/>
              <a:gd name="T46" fmla="*/ 126 w 178"/>
              <a:gd name="T47" fmla="*/ 28 h 244"/>
              <a:gd name="T48" fmla="*/ 134 w 178"/>
              <a:gd name="T49" fmla="*/ 36 h 244"/>
              <a:gd name="T50" fmla="*/ 146 w 178"/>
              <a:gd name="T51" fmla="*/ 36 h 244"/>
              <a:gd name="T52" fmla="*/ 158 w 178"/>
              <a:gd name="T53" fmla="*/ 38 h 244"/>
              <a:gd name="T54" fmla="*/ 162 w 178"/>
              <a:gd name="T55" fmla="*/ 42 h 244"/>
              <a:gd name="T56" fmla="*/ 162 w 178"/>
              <a:gd name="T57" fmla="*/ 60 h 244"/>
              <a:gd name="T58" fmla="*/ 156 w 178"/>
              <a:gd name="T59" fmla="*/ 66 h 244"/>
              <a:gd name="T60" fmla="*/ 148 w 178"/>
              <a:gd name="T61" fmla="*/ 64 h 244"/>
              <a:gd name="T62" fmla="*/ 142 w 178"/>
              <a:gd name="T63" fmla="*/ 66 h 244"/>
              <a:gd name="T64" fmla="*/ 128 w 178"/>
              <a:gd name="T65" fmla="*/ 72 h 244"/>
              <a:gd name="T66" fmla="*/ 122 w 178"/>
              <a:gd name="T67" fmla="*/ 82 h 244"/>
              <a:gd name="T68" fmla="*/ 118 w 178"/>
              <a:gd name="T69" fmla="*/ 92 h 244"/>
              <a:gd name="T70" fmla="*/ 114 w 178"/>
              <a:gd name="T71" fmla="*/ 98 h 244"/>
              <a:gd name="T72" fmla="*/ 110 w 178"/>
              <a:gd name="T73" fmla="*/ 116 h 244"/>
              <a:gd name="T74" fmla="*/ 114 w 178"/>
              <a:gd name="T75" fmla="*/ 126 h 244"/>
              <a:gd name="T76" fmla="*/ 116 w 178"/>
              <a:gd name="T77" fmla="*/ 134 h 244"/>
              <a:gd name="T78" fmla="*/ 118 w 178"/>
              <a:gd name="T79" fmla="*/ 134 h 244"/>
              <a:gd name="T80" fmla="*/ 126 w 178"/>
              <a:gd name="T81" fmla="*/ 134 h 244"/>
              <a:gd name="T82" fmla="*/ 126 w 178"/>
              <a:gd name="T83" fmla="*/ 136 h 244"/>
              <a:gd name="T84" fmla="*/ 138 w 178"/>
              <a:gd name="T85" fmla="*/ 140 h 244"/>
              <a:gd name="T86" fmla="*/ 142 w 178"/>
              <a:gd name="T87" fmla="*/ 140 h 244"/>
              <a:gd name="T88" fmla="*/ 150 w 178"/>
              <a:gd name="T89" fmla="*/ 134 h 244"/>
              <a:gd name="T90" fmla="*/ 152 w 178"/>
              <a:gd name="T91" fmla="*/ 156 h 244"/>
              <a:gd name="T92" fmla="*/ 156 w 178"/>
              <a:gd name="T93" fmla="*/ 158 h 244"/>
              <a:gd name="T94" fmla="*/ 164 w 178"/>
              <a:gd name="T95" fmla="*/ 160 h 244"/>
              <a:gd name="T96" fmla="*/ 176 w 178"/>
              <a:gd name="T97" fmla="*/ 176 h 244"/>
              <a:gd name="T98" fmla="*/ 178 w 178"/>
              <a:gd name="T99" fmla="*/ 184 h 244"/>
              <a:gd name="T100" fmla="*/ 174 w 178"/>
              <a:gd name="T101" fmla="*/ 192 h 244"/>
              <a:gd name="T102" fmla="*/ 174 w 178"/>
              <a:gd name="T103" fmla="*/ 206 h 244"/>
              <a:gd name="T104" fmla="*/ 176 w 178"/>
              <a:gd name="T105" fmla="*/ 210 h 244"/>
              <a:gd name="T106" fmla="*/ 178 w 178"/>
              <a:gd name="T107" fmla="*/ 220 h 244"/>
              <a:gd name="T108" fmla="*/ 170 w 178"/>
              <a:gd name="T109" fmla="*/ 224 h 244"/>
              <a:gd name="T110" fmla="*/ 156 w 178"/>
              <a:gd name="T111" fmla="*/ 230 h 244"/>
              <a:gd name="T112" fmla="*/ 148 w 178"/>
              <a:gd name="T113" fmla="*/ 238 h 244"/>
              <a:gd name="T114" fmla="*/ 132 w 178"/>
              <a:gd name="T115" fmla="*/ 244 h 244"/>
              <a:gd name="T116" fmla="*/ 120 w 178"/>
              <a:gd name="T117" fmla="*/ 244 h 244"/>
              <a:gd name="T118" fmla="*/ 112 w 178"/>
              <a:gd name="T119" fmla="*/ 240 h 244"/>
              <a:gd name="T120" fmla="*/ 98 w 178"/>
              <a:gd name="T121" fmla="*/ 234 h 244"/>
              <a:gd name="T122" fmla="*/ 82 w 178"/>
              <a:gd name="T123" fmla="*/ 226 h 2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8" h="244">
                <a:moveTo>
                  <a:pt x="82" y="226"/>
                </a:moveTo>
                <a:lnTo>
                  <a:pt x="76" y="222"/>
                </a:lnTo>
                <a:lnTo>
                  <a:pt x="72" y="216"/>
                </a:lnTo>
                <a:lnTo>
                  <a:pt x="70" y="210"/>
                </a:lnTo>
                <a:lnTo>
                  <a:pt x="68" y="204"/>
                </a:lnTo>
                <a:lnTo>
                  <a:pt x="68" y="200"/>
                </a:lnTo>
                <a:lnTo>
                  <a:pt x="66" y="196"/>
                </a:lnTo>
                <a:lnTo>
                  <a:pt x="64" y="190"/>
                </a:lnTo>
                <a:lnTo>
                  <a:pt x="58" y="176"/>
                </a:lnTo>
                <a:lnTo>
                  <a:pt x="52" y="164"/>
                </a:lnTo>
                <a:lnTo>
                  <a:pt x="48" y="152"/>
                </a:lnTo>
                <a:lnTo>
                  <a:pt x="46" y="148"/>
                </a:lnTo>
                <a:lnTo>
                  <a:pt x="40" y="136"/>
                </a:lnTo>
                <a:lnTo>
                  <a:pt x="30" y="122"/>
                </a:lnTo>
                <a:lnTo>
                  <a:pt x="18" y="108"/>
                </a:lnTo>
                <a:lnTo>
                  <a:pt x="10" y="98"/>
                </a:lnTo>
                <a:lnTo>
                  <a:pt x="6" y="94"/>
                </a:lnTo>
                <a:lnTo>
                  <a:pt x="4" y="90"/>
                </a:lnTo>
                <a:lnTo>
                  <a:pt x="4" y="86"/>
                </a:lnTo>
                <a:lnTo>
                  <a:pt x="4" y="84"/>
                </a:lnTo>
                <a:lnTo>
                  <a:pt x="6" y="84"/>
                </a:lnTo>
                <a:lnTo>
                  <a:pt x="6" y="80"/>
                </a:lnTo>
                <a:lnTo>
                  <a:pt x="4" y="78"/>
                </a:lnTo>
                <a:lnTo>
                  <a:pt x="4" y="76"/>
                </a:lnTo>
                <a:lnTo>
                  <a:pt x="2" y="74"/>
                </a:lnTo>
                <a:lnTo>
                  <a:pt x="0" y="74"/>
                </a:lnTo>
                <a:lnTo>
                  <a:pt x="2" y="68"/>
                </a:lnTo>
                <a:lnTo>
                  <a:pt x="4" y="66"/>
                </a:lnTo>
                <a:lnTo>
                  <a:pt x="6" y="64"/>
                </a:lnTo>
                <a:lnTo>
                  <a:pt x="8" y="62"/>
                </a:lnTo>
                <a:lnTo>
                  <a:pt x="10" y="62"/>
                </a:lnTo>
                <a:lnTo>
                  <a:pt x="14" y="64"/>
                </a:lnTo>
                <a:lnTo>
                  <a:pt x="16" y="66"/>
                </a:lnTo>
                <a:lnTo>
                  <a:pt x="26" y="66"/>
                </a:lnTo>
                <a:lnTo>
                  <a:pt x="28" y="68"/>
                </a:lnTo>
                <a:lnTo>
                  <a:pt x="30" y="68"/>
                </a:lnTo>
                <a:lnTo>
                  <a:pt x="34" y="68"/>
                </a:lnTo>
                <a:lnTo>
                  <a:pt x="36" y="66"/>
                </a:lnTo>
                <a:lnTo>
                  <a:pt x="36" y="64"/>
                </a:lnTo>
                <a:lnTo>
                  <a:pt x="38" y="62"/>
                </a:lnTo>
                <a:lnTo>
                  <a:pt x="40" y="60"/>
                </a:lnTo>
                <a:lnTo>
                  <a:pt x="40" y="56"/>
                </a:lnTo>
                <a:lnTo>
                  <a:pt x="42" y="54"/>
                </a:lnTo>
                <a:lnTo>
                  <a:pt x="44" y="50"/>
                </a:lnTo>
                <a:lnTo>
                  <a:pt x="46" y="48"/>
                </a:lnTo>
                <a:lnTo>
                  <a:pt x="48" y="48"/>
                </a:lnTo>
                <a:lnTo>
                  <a:pt x="60" y="44"/>
                </a:lnTo>
                <a:lnTo>
                  <a:pt x="70" y="36"/>
                </a:lnTo>
                <a:lnTo>
                  <a:pt x="78" y="28"/>
                </a:lnTo>
                <a:lnTo>
                  <a:pt x="82" y="18"/>
                </a:lnTo>
                <a:lnTo>
                  <a:pt x="84" y="14"/>
                </a:lnTo>
                <a:lnTo>
                  <a:pt x="84" y="10"/>
                </a:lnTo>
                <a:lnTo>
                  <a:pt x="82" y="8"/>
                </a:lnTo>
                <a:lnTo>
                  <a:pt x="82" y="4"/>
                </a:lnTo>
                <a:lnTo>
                  <a:pt x="82" y="0"/>
                </a:lnTo>
                <a:lnTo>
                  <a:pt x="88" y="4"/>
                </a:lnTo>
                <a:lnTo>
                  <a:pt x="94" y="6"/>
                </a:lnTo>
                <a:lnTo>
                  <a:pt x="96" y="6"/>
                </a:lnTo>
                <a:lnTo>
                  <a:pt x="100" y="8"/>
                </a:lnTo>
                <a:lnTo>
                  <a:pt x="104" y="10"/>
                </a:lnTo>
                <a:lnTo>
                  <a:pt x="110" y="12"/>
                </a:lnTo>
                <a:lnTo>
                  <a:pt x="116" y="14"/>
                </a:lnTo>
                <a:lnTo>
                  <a:pt x="122" y="18"/>
                </a:lnTo>
                <a:lnTo>
                  <a:pt x="124" y="22"/>
                </a:lnTo>
                <a:lnTo>
                  <a:pt x="124" y="24"/>
                </a:lnTo>
                <a:lnTo>
                  <a:pt x="124" y="26"/>
                </a:lnTo>
                <a:lnTo>
                  <a:pt x="126" y="28"/>
                </a:lnTo>
                <a:lnTo>
                  <a:pt x="126" y="32"/>
                </a:lnTo>
                <a:lnTo>
                  <a:pt x="130" y="34"/>
                </a:lnTo>
                <a:lnTo>
                  <a:pt x="134" y="36"/>
                </a:lnTo>
                <a:lnTo>
                  <a:pt x="140" y="36"/>
                </a:lnTo>
                <a:lnTo>
                  <a:pt x="142" y="36"/>
                </a:lnTo>
                <a:lnTo>
                  <a:pt x="146" y="36"/>
                </a:lnTo>
                <a:lnTo>
                  <a:pt x="150" y="36"/>
                </a:lnTo>
                <a:lnTo>
                  <a:pt x="154" y="38"/>
                </a:lnTo>
                <a:lnTo>
                  <a:pt x="158" y="38"/>
                </a:lnTo>
                <a:lnTo>
                  <a:pt x="160" y="40"/>
                </a:lnTo>
                <a:lnTo>
                  <a:pt x="162" y="42"/>
                </a:lnTo>
                <a:lnTo>
                  <a:pt x="162" y="44"/>
                </a:lnTo>
                <a:lnTo>
                  <a:pt x="156" y="60"/>
                </a:lnTo>
                <a:lnTo>
                  <a:pt x="162" y="60"/>
                </a:lnTo>
                <a:lnTo>
                  <a:pt x="162" y="66"/>
                </a:lnTo>
                <a:lnTo>
                  <a:pt x="156" y="66"/>
                </a:lnTo>
                <a:lnTo>
                  <a:pt x="154" y="64"/>
                </a:lnTo>
                <a:lnTo>
                  <a:pt x="152" y="64"/>
                </a:lnTo>
                <a:lnTo>
                  <a:pt x="148" y="64"/>
                </a:lnTo>
                <a:lnTo>
                  <a:pt x="146" y="66"/>
                </a:lnTo>
                <a:lnTo>
                  <a:pt x="142" y="66"/>
                </a:lnTo>
                <a:lnTo>
                  <a:pt x="138" y="68"/>
                </a:lnTo>
                <a:lnTo>
                  <a:pt x="134" y="68"/>
                </a:lnTo>
                <a:lnTo>
                  <a:pt x="128" y="72"/>
                </a:lnTo>
                <a:lnTo>
                  <a:pt x="124" y="76"/>
                </a:lnTo>
                <a:lnTo>
                  <a:pt x="122" y="80"/>
                </a:lnTo>
                <a:lnTo>
                  <a:pt x="122" y="82"/>
                </a:lnTo>
                <a:lnTo>
                  <a:pt x="122" y="86"/>
                </a:lnTo>
                <a:lnTo>
                  <a:pt x="120" y="90"/>
                </a:lnTo>
                <a:lnTo>
                  <a:pt x="118" y="92"/>
                </a:lnTo>
                <a:lnTo>
                  <a:pt x="118" y="94"/>
                </a:lnTo>
                <a:lnTo>
                  <a:pt x="116" y="96"/>
                </a:lnTo>
                <a:lnTo>
                  <a:pt x="114" y="98"/>
                </a:lnTo>
                <a:lnTo>
                  <a:pt x="112" y="102"/>
                </a:lnTo>
                <a:lnTo>
                  <a:pt x="110" y="108"/>
                </a:lnTo>
                <a:lnTo>
                  <a:pt x="110" y="116"/>
                </a:lnTo>
                <a:lnTo>
                  <a:pt x="114" y="122"/>
                </a:lnTo>
                <a:lnTo>
                  <a:pt x="114" y="124"/>
                </a:lnTo>
                <a:lnTo>
                  <a:pt x="114" y="126"/>
                </a:lnTo>
                <a:lnTo>
                  <a:pt x="116" y="128"/>
                </a:lnTo>
                <a:lnTo>
                  <a:pt x="116" y="132"/>
                </a:lnTo>
                <a:lnTo>
                  <a:pt x="116" y="134"/>
                </a:lnTo>
                <a:lnTo>
                  <a:pt x="118" y="134"/>
                </a:lnTo>
                <a:lnTo>
                  <a:pt x="120" y="132"/>
                </a:lnTo>
                <a:lnTo>
                  <a:pt x="122" y="132"/>
                </a:lnTo>
                <a:lnTo>
                  <a:pt x="126" y="134"/>
                </a:lnTo>
                <a:lnTo>
                  <a:pt x="126" y="136"/>
                </a:lnTo>
                <a:lnTo>
                  <a:pt x="128" y="138"/>
                </a:lnTo>
                <a:lnTo>
                  <a:pt x="132" y="138"/>
                </a:lnTo>
                <a:lnTo>
                  <a:pt x="138" y="140"/>
                </a:lnTo>
                <a:lnTo>
                  <a:pt x="140" y="140"/>
                </a:lnTo>
                <a:lnTo>
                  <a:pt x="142" y="140"/>
                </a:lnTo>
                <a:lnTo>
                  <a:pt x="144" y="138"/>
                </a:lnTo>
                <a:lnTo>
                  <a:pt x="148" y="136"/>
                </a:lnTo>
                <a:lnTo>
                  <a:pt x="150" y="134"/>
                </a:lnTo>
                <a:lnTo>
                  <a:pt x="152" y="132"/>
                </a:lnTo>
                <a:lnTo>
                  <a:pt x="154" y="130"/>
                </a:lnTo>
                <a:lnTo>
                  <a:pt x="152" y="156"/>
                </a:lnTo>
                <a:lnTo>
                  <a:pt x="154" y="158"/>
                </a:lnTo>
                <a:lnTo>
                  <a:pt x="156" y="158"/>
                </a:lnTo>
                <a:lnTo>
                  <a:pt x="160" y="160"/>
                </a:lnTo>
                <a:lnTo>
                  <a:pt x="164" y="160"/>
                </a:lnTo>
                <a:lnTo>
                  <a:pt x="166" y="160"/>
                </a:lnTo>
                <a:lnTo>
                  <a:pt x="176" y="176"/>
                </a:lnTo>
                <a:lnTo>
                  <a:pt x="176" y="178"/>
                </a:lnTo>
                <a:lnTo>
                  <a:pt x="178" y="180"/>
                </a:lnTo>
                <a:lnTo>
                  <a:pt x="178" y="184"/>
                </a:lnTo>
                <a:lnTo>
                  <a:pt x="176" y="186"/>
                </a:lnTo>
                <a:lnTo>
                  <a:pt x="176" y="188"/>
                </a:lnTo>
                <a:lnTo>
                  <a:pt x="174" y="192"/>
                </a:lnTo>
                <a:lnTo>
                  <a:pt x="174" y="196"/>
                </a:lnTo>
                <a:lnTo>
                  <a:pt x="174" y="202"/>
                </a:lnTo>
                <a:lnTo>
                  <a:pt x="174" y="206"/>
                </a:lnTo>
                <a:lnTo>
                  <a:pt x="174" y="208"/>
                </a:lnTo>
                <a:lnTo>
                  <a:pt x="176" y="208"/>
                </a:lnTo>
                <a:lnTo>
                  <a:pt x="176" y="210"/>
                </a:lnTo>
                <a:lnTo>
                  <a:pt x="178" y="214"/>
                </a:lnTo>
                <a:lnTo>
                  <a:pt x="178" y="216"/>
                </a:lnTo>
                <a:lnTo>
                  <a:pt x="178" y="220"/>
                </a:lnTo>
                <a:lnTo>
                  <a:pt x="176" y="222"/>
                </a:lnTo>
                <a:lnTo>
                  <a:pt x="174" y="224"/>
                </a:lnTo>
                <a:lnTo>
                  <a:pt x="170" y="224"/>
                </a:lnTo>
                <a:lnTo>
                  <a:pt x="166" y="226"/>
                </a:lnTo>
                <a:lnTo>
                  <a:pt x="160" y="228"/>
                </a:lnTo>
                <a:lnTo>
                  <a:pt x="156" y="230"/>
                </a:lnTo>
                <a:lnTo>
                  <a:pt x="154" y="234"/>
                </a:lnTo>
                <a:lnTo>
                  <a:pt x="152" y="236"/>
                </a:lnTo>
                <a:lnTo>
                  <a:pt x="148" y="238"/>
                </a:lnTo>
                <a:lnTo>
                  <a:pt x="142" y="240"/>
                </a:lnTo>
                <a:lnTo>
                  <a:pt x="138" y="242"/>
                </a:lnTo>
                <a:lnTo>
                  <a:pt x="132" y="244"/>
                </a:lnTo>
                <a:lnTo>
                  <a:pt x="130" y="244"/>
                </a:lnTo>
                <a:lnTo>
                  <a:pt x="128" y="244"/>
                </a:lnTo>
                <a:lnTo>
                  <a:pt x="120" y="244"/>
                </a:lnTo>
                <a:lnTo>
                  <a:pt x="118" y="244"/>
                </a:lnTo>
                <a:lnTo>
                  <a:pt x="116" y="242"/>
                </a:lnTo>
                <a:lnTo>
                  <a:pt x="112" y="240"/>
                </a:lnTo>
                <a:lnTo>
                  <a:pt x="108" y="238"/>
                </a:lnTo>
                <a:lnTo>
                  <a:pt x="104" y="236"/>
                </a:lnTo>
                <a:lnTo>
                  <a:pt x="98" y="234"/>
                </a:lnTo>
                <a:lnTo>
                  <a:pt x="96" y="232"/>
                </a:lnTo>
                <a:lnTo>
                  <a:pt x="94" y="230"/>
                </a:lnTo>
                <a:lnTo>
                  <a:pt x="82" y="22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9" name="Freeform 509"/>
          <p:cNvSpPr>
            <a:spLocks/>
          </p:cNvSpPr>
          <p:nvPr/>
        </p:nvSpPr>
        <p:spPr bwMode="gray">
          <a:xfrm>
            <a:off x="9082464" y="3951948"/>
            <a:ext cx="323004" cy="300796"/>
          </a:xfrm>
          <a:custGeom>
            <a:avLst/>
            <a:gdLst>
              <a:gd name="T0" fmla="*/ 166 w 176"/>
              <a:gd name="T1" fmla="*/ 50 h 172"/>
              <a:gd name="T2" fmla="*/ 162 w 176"/>
              <a:gd name="T3" fmla="*/ 46 h 172"/>
              <a:gd name="T4" fmla="*/ 152 w 176"/>
              <a:gd name="T5" fmla="*/ 38 h 172"/>
              <a:gd name="T6" fmla="*/ 142 w 176"/>
              <a:gd name="T7" fmla="*/ 34 h 172"/>
              <a:gd name="T8" fmla="*/ 134 w 176"/>
              <a:gd name="T9" fmla="*/ 26 h 172"/>
              <a:gd name="T10" fmla="*/ 126 w 176"/>
              <a:gd name="T11" fmla="*/ 22 h 172"/>
              <a:gd name="T12" fmla="*/ 110 w 176"/>
              <a:gd name="T13" fmla="*/ 26 h 172"/>
              <a:gd name="T14" fmla="*/ 100 w 176"/>
              <a:gd name="T15" fmla="*/ 30 h 172"/>
              <a:gd name="T16" fmla="*/ 84 w 176"/>
              <a:gd name="T17" fmla="*/ 32 h 172"/>
              <a:gd name="T18" fmla="*/ 72 w 176"/>
              <a:gd name="T19" fmla="*/ 30 h 172"/>
              <a:gd name="T20" fmla="*/ 62 w 176"/>
              <a:gd name="T21" fmla="*/ 22 h 172"/>
              <a:gd name="T22" fmla="*/ 54 w 176"/>
              <a:gd name="T23" fmla="*/ 14 h 172"/>
              <a:gd name="T24" fmla="*/ 48 w 176"/>
              <a:gd name="T25" fmla="*/ 6 h 172"/>
              <a:gd name="T26" fmla="*/ 42 w 176"/>
              <a:gd name="T27" fmla="*/ 4 h 172"/>
              <a:gd name="T28" fmla="*/ 42 w 176"/>
              <a:gd name="T29" fmla="*/ 0 h 172"/>
              <a:gd name="T30" fmla="*/ 40 w 176"/>
              <a:gd name="T31" fmla="*/ 2 h 172"/>
              <a:gd name="T32" fmla="*/ 40 w 176"/>
              <a:gd name="T33" fmla="*/ 6 h 172"/>
              <a:gd name="T34" fmla="*/ 38 w 176"/>
              <a:gd name="T35" fmla="*/ 8 h 172"/>
              <a:gd name="T36" fmla="*/ 36 w 176"/>
              <a:gd name="T37" fmla="*/ 12 h 172"/>
              <a:gd name="T38" fmla="*/ 36 w 176"/>
              <a:gd name="T39" fmla="*/ 16 h 172"/>
              <a:gd name="T40" fmla="*/ 36 w 176"/>
              <a:gd name="T41" fmla="*/ 20 h 172"/>
              <a:gd name="T42" fmla="*/ 32 w 176"/>
              <a:gd name="T43" fmla="*/ 18 h 172"/>
              <a:gd name="T44" fmla="*/ 32 w 176"/>
              <a:gd name="T45" fmla="*/ 14 h 172"/>
              <a:gd name="T46" fmla="*/ 34 w 176"/>
              <a:gd name="T47" fmla="*/ 10 h 172"/>
              <a:gd name="T48" fmla="*/ 32 w 176"/>
              <a:gd name="T49" fmla="*/ 6 h 172"/>
              <a:gd name="T50" fmla="*/ 24 w 176"/>
              <a:gd name="T51" fmla="*/ 10 h 172"/>
              <a:gd name="T52" fmla="*/ 18 w 176"/>
              <a:gd name="T53" fmla="*/ 16 h 172"/>
              <a:gd name="T54" fmla="*/ 10 w 176"/>
              <a:gd name="T55" fmla="*/ 20 h 172"/>
              <a:gd name="T56" fmla="*/ 0 w 176"/>
              <a:gd name="T57" fmla="*/ 30 h 172"/>
              <a:gd name="T58" fmla="*/ 0 w 176"/>
              <a:gd name="T59" fmla="*/ 36 h 172"/>
              <a:gd name="T60" fmla="*/ 2 w 176"/>
              <a:gd name="T61" fmla="*/ 48 h 172"/>
              <a:gd name="T62" fmla="*/ 4 w 176"/>
              <a:gd name="T63" fmla="*/ 54 h 172"/>
              <a:gd name="T64" fmla="*/ 2 w 176"/>
              <a:gd name="T65" fmla="*/ 62 h 172"/>
              <a:gd name="T66" fmla="*/ 0 w 176"/>
              <a:gd name="T67" fmla="*/ 72 h 172"/>
              <a:gd name="T68" fmla="*/ 6 w 176"/>
              <a:gd name="T69" fmla="*/ 84 h 172"/>
              <a:gd name="T70" fmla="*/ 48 w 176"/>
              <a:gd name="T71" fmla="*/ 98 h 172"/>
              <a:gd name="T72" fmla="*/ 56 w 176"/>
              <a:gd name="T73" fmla="*/ 98 h 172"/>
              <a:gd name="T74" fmla="*/ 62 w 176"/>
              <a:gd name="T75" fmla="*/ 96 h 172"/>
              <a:gd name="T76" fmla="*/ 66 w 176"/>
              <a:gd name="T77" fmla="*/ 96 h 172"/>
              <a:gd name="T78" fmla="*/ 66 w 176"/>
              <a:gd name="T79" fmla="*/ 102 h 172"/>
              <a:gd name="T80" fmla="*/ 60 w 176"/>
              <a:gd name="T81" fmla="*/ 108 h 172"/>
              <a:gd name="T82" fmla="*/ 60 w 176"/>
              <a:gd name="T83" fmla="*/ 122 h 172"/>
              <a:gd name="T84" fmla="*/ 60 w 176"/>
              <a:gd name="T85" fmla="*/ 140 h 172"/>
              <a:gd name="T86" fmla="*/ 64 w 176"/>
              <a:gd name="T87" fmla="*/ 148 h 172"/>
              <a:gd name="T88" fmla="*/ 68 w 176"/>
              <a:gd name="T89" fmla="*/ 164 h 172"/>
              <a:gd name="T90" fmla="*/ 116 w 176"/>
              <a:gd name="T91" fmla="*/ 152 h 172"/>
              <a:gd name="T92" fmla="*/ 122 w 176"/>
              <a:gd name="T93" fmla="*/ 140 h 172"/>
              <a:gd name="T94" fmla="*/ 116 w 176"/>
              <a:gd name="T95" fmla="*/ 140 h 172"/>
              <a:gd name="T96" fmla="*/ 112 w 176"/>
              <a:gd name="T97" fmla="*/ 136 h 172"/>
              <a:gd name="T98" fmla="*/ 108 w 176"/>
              <a:gd name="T99" fmla="*/ 126 h 172"/>
              <a:gd name="T100" fmla="*/ 104 w 176"/>
              <a:gd name="T101" fmla="*/ 124 h 172"/>
              <a:gd name="T102" fmla="*/ 106 w 176"/>
              <a:gd name="T103" fmla="*/ 118 h 172"/>
              <a:gd name="T104" fmla="*/ 126 w 176"/>
              <a:gd name="T105" fmla="*/ 124 h 172"/>
              <a:gd name="T106" fmla="*/ 144 w 176"/>
              <a:gd name="T107" fmla="*/ 124 h 172"/>
              <a:gd name="T108" fmla="*/ 156 w 176"/>
              <a:gd name="T109" fmla="*/ 122 h 172"/>
              <a:gd name="T110" fmla="*/ 162 w 176"/>
              <a:gd name="T111" fmla="*/ 120 h 172"/>
              <a:gd name="T112" fmla="*/ 156 w 176"/>
              <a:gd name="T113" fmla="*/ 100 h 172"/>
              <a:gd name="T114" fmla="*/ 154 w 176"/>
              <a:gd name="T115" fmla="*/ 90 h 172"/>
              <a:gd name="T116" fmla="*/ 166 w 176"/>
              <a:gd name="T117" fmla="*/ 76 h 172"/>
              <a:gd name="T118" fmla="*/ 168 w 176"/>
              <a:gd name="T119" fmla="*/ 62 h 172"/>
              <a:gd name="T120" fmla="*/ 176 w 176"/>
              <a:gd name="T121" fmla="*/ 58 h 1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6" h="172">
                <a:moveTo>
                  <a:pt x="176" y="58"/>
                </a:moveTo>
                <a:lnTo>
                  <a:pt x="170" y="54"/>
                </a:lnTo>
                <a:lnTo>
                  <a:pt x="166" y="50"/>
                </a:lnTo>
                <a:lnTo>
                  <a:pt x="164" y="48"/>
                </a:lnTo>
                <a:lnTo>
                  <a:pt x="162" y="46"/>
                </a:lnTo>
                <a:lnTo>
                  <a:pt x="160" y="44"/>
                </a:lnTo>
                <a:lnTo>
                  <a:pt x="156" y="40"/>
                </a:lnTo>
                <a:lnTo>
                  <a:pt x="152" y="38"/>
                </a:lnTo>
                <a:lnTo>
                  <a:pt x="146" y="36"/>
                </a:lnTo>
                <a:lnTo>
                  <a:pt x="144" y="34"/>
                </a:lnTo>
                <a:lnTo>
                  <a:pt x="142" y="34"/>
                </a:lnTo>
                <a:lnTo>
                  <a:pt x="138" y="32"/>
                </a:lnTo>
                <a:lnTo>
                  <a:pt x="136" y="28"/>
                </a:lnTo>
                <a:lnTo>
                  <a:pt x="134" y="26"/>
                </a:lnTo>
                <a:lnTo>
                  <a:pt x="132" y="24"/>
                </a:lnTo>
                <a:lnTo>
                  <a:pt x="126" y="22"/>
                </a:lnTo>
                <a:lnTo>
                  <a:pt x="120" y="24"/>
                </a:lnTo>
                <a:lnTo>
                  <a:pt x="116" y="24"/>
                </a:lnTo>
                <a:lnTo>
                  <a:pt x="110" y="26"/>
                </a:lnTo>
                <a:lnTo>
                  <a:pt x="108" y="26"/>
                </a:lnTo>
                <a:lnTo>
                  <a:pt x="106" y="28"/>
                </a:lnTo>
                <a:lnTo>
                  <a:pt x="100" y="30"/>
                </a:lnTo>
                <a:lnTo>
                  <a:pt x="94" y="32"/>
                </a:lnTo>
                <a:lnTo>
                  <a:pt x="88" y="32"/>
                </a:lnTo>
                <a:lnTo>
                  <a:pt x="84" y="32"/>
                </a:lnTo>
                <a:lnTo>
                  <a:pt x="80" y="32"/>
                </a:lnTo>
                <a:lnTo>
                  <a:pt x="78" y="32"/>
                </a:lnTo>
                <a:lnTo>
                  <a:pt x="72" y="30"/>
                </a:lnTo>
                <a:lnTo>
                  <a:pt x="68" y="28"/>
                </a:lnTo>
                <a:lnTo>
                  <a:pt x="64" y="24"/>
                </a:lnTo>
                <a:lnTo>
                  <a:pt x="62" y="22"/>
                </a:lnTo>
                <a:lnTo>
                  <a:pt x="56" y="18"/>
                </a:lnTo>
                <a:lnTo>
                  <a:pt x="54" y="14"/>
                </a:lnTo>
                <a:lnTo>
                  <a:pt x="50" y="10"/>
                </a:lnTo>
                <a:lnTo>
                  <a:pt x="50" y="8"/>
                </a:lnTo>
                <a:lnTo>
                  <a:pt x="48" y="6"/>
                </a:lnTo>
                <a:lnTo>
                  <a:pt x="46" y="4"/>
                </a:lnTo>
                <a:lnTo>
                  <a:pt x="44" y="4"/>
                </a:lnTo>
                <a:lnTo>
                  <a:pt x="42" y="4"/>
                </a:lnTo>
                <a:lnTo>
                  <a:pt x="42" y="2"/>
                </a:lnTo>
                <a:lnTo>
                  <a:pt x="42" y="0"/>
                </a:lnTo>
                <a:lnTo>
                  <a:pt x="40" y="0"/>
                </a:lnTo>
                <a:lnTo>
                  <a:pt x="40" y="2"/>
                </a:lnTo>
                <a:lnTo>
                  <a:pt x="42" y="4"/>
                </a:lnTo>
                <a:lnTo>
                  <a:pt x="40" y="4"/>
                </a:lnTo>
                <a:lnTo>
                  <a:pt x="40" y="6"/>
                </a:lnTo>
                <a:lnTo>
                  <a:pt x="40" y="8"/>
                </a:lnTo>
                <a:lnTo>
                  <a:pt x="38" y="8"/>
                </a:lnTo>
                <a:lnTo>
                  <a:pt x="38" y="10"/>
                </a:lnTo>
                <a:lnTo>
                  <a:pt x="36" y="12"/>
                </a:lnTo>
                <a:lnTo>
                  <a:pt x="36" y="14"/>
                </a:lnTo>
                <a:lnTo>
                  <a:pt x="36" y="16"/>
                </a:lnTo>
                <a:lnTo>
                  <a:pt x="36" y="18"/>
                </a:lnTo>
                <a:lnTo>
                  <a:pt x="36" y="20"/>
                </a:lnTo>
                <a:lnTo>
                  <a:pt x="34" y="20"/>
                </a:lnTo>
                <a:lnTo>
                  <a:pt x="32" y="18"/>
                </a:lnTo>
                <a:lnTo>
                  <a:pt x="32" y="16"/>
                </a:lnTo>
                <a:lnTo>
                  <a:pt x="32" y="14"/>
                </a:lnTo>
                <a:lnTo>
                  <a:pt x="34" y="14"/>
                </a:lnTo>
                <a:lnTo>
                  <a:pt x="34" y="12"/>
                </a:lnTo>
                <a:lnTo>
                  <a:pt x="34" y="10"/>
                </a:lnTo>
                <a:lnTo>
                  <a:pt x="32" y="8"/>
                </a:lnTo>
                <a:lnTo>
                  <a:pt x="32" y="6"/>
                </a:lnTo>
                <a:lnTo>
                  <a:pt x="32" y="4"/>
                </a:lnTo>
                <a:lnTo>
                  <a:pt x="28" y="6"/>
                </a:lnTo>
                <a:lnTo>
                  <a:pt x="24" y="10"/>
                </a:lnTo>
                <a:lnTo>
                  <a:pt x="22" y="14"/>
                </a:lnTo>
                <a:lnTo>
                  <a:pt x="20" y="16"/>
                </a:lnTo>
                <a:lnTo>
                  <a:pt x="18" y="16"/>
                </a:lnTo>
                <a:lnTo>
                  <a:pt x="18" y="18"/>
                </a:lnTo>
                <a:lnTo>
                  <a:pt x="14" y="18"/>
                </a:lnTo>
                <a:lnTo>
                  <a:pt x="10" y="20"/>
                </a:lnTo>
                <a:lnTo>
                  <a:pt x="6" y="24"/>
                </a:lnTo>
                <a:lnTo>
                  <a:pt x="2" y="26"/>
                </a:lnTo>
                <a:lnTo>
                  <a:pt x="0" y="30"/>
                </a:lnTo>
                <a:lnTo>
                  <a:pt x="0" y="32"/>
                </a:lnTo>
                <a:lnTo>
                  <a:pt x="0" y="36"/>
                </a:lnTo>
                <a:lnTo>
                  <a:pt x="0" y="42"/>
                </a:lnTo>
                <a:lnTo>
                  <a:pt x="0" y="46"/>
                </a:lnTo>
                <a:lnTo>
                  <a:pt x="2" y="48"/>
                </a:lnTo>
                <a:lnTo>
                  <a:pt x="2" y="50"/>
                </a:lnTo>
                <a:lnTo>
                  <a:pt x="4" y="54"/>
                </a:lnTo>
                <a:lnTo>
                  <a:pt x="4" y="58"/>
                </a:lnTo>
                <a:lnTo>
                  <a:pt x="2" y="60"/>
                </a:lnTo>
                <a:lnTo>
                  <a:pt x="2" y="62"/>
                </a:lnTo>
                <a:lnTo>
                  <a:pt x="2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6" y="84"/>
                </a:lnTo>
                <a:lnTo>
                  <a:pt x="12" y="86"/>
                </a:lnTo>
                <a:lnTo>
                  <a:pt x="44" y="90"/>
                </a:lnTo>
                <a:lnTo>
                  <a:pt x="48" y="98"/>
                </a:lnTo>
                <a:lnTo>
                  <a:pt x="52" y="98"/>
                </a:lnTo>
                <a:lnTo>
                  <a:pt x="56" y="98"/>
                </a:lnTo>
                <a:lnTo>
                  <a:pt x="60" y="98"/>
                </a:lnTo>
                <a:lnTo>
                  <a:pt x="62" y="96"/>
                </a:lnTo>
                <a:lnTo>
                  <a:pt x="64" y="96"/>
                </a:lnTo>
                <a:lnTo>
                  <a:pt x="66" y="96"/>
                </a:lnTo>
                <a:lnTo>
                  <a:pt x="66" y="98"/>
                </a:lnTo>
                <a:lnTo>
                  <a:pt x="66" y="102"/>
                </a:lnTo>
                <a:lnTo>
                  <a:pt x="64" y="104"/>
                </a:lnTo>
                <a:lnTo>
                  <a:pt x="62" y="106"/>
                </a:lnTo>
                <a:lnTo>
                  <a:pt x="60" y="108"/>
                </a:lnTo>
                <a:lnTo>
                  <a:pt x="60" y="112"/>
                </a:lnTo>
                <a:lnTo>
                  <a:pt x="58" y="116"/>
                </a:lnTo>
                <a:lnTo>
                  <a:pt x="60" y="122"/>
                </a:lnTo>
                <a:lnTo>
                  <a:pt x="62" y="128"/>
                </a:lnTo>
                <a:lnTo>
                  <a:pt x="68" y="132"/>
                </a:lnTo>
                <a:lnTo>
                  <a:pt x="60" y="140"/>
                </a:lnTo>
                <a:lnTo>
                  <a:pt x="62" y="140"/>
                </a:lnTo>
                <a:lnTo>
                  <a:pt x="62" y="144"/>
                </a:lnTo>
                <a:lnTo>
                  <a:pt x="64" y="148"/>
                </a:lnTo>
                <a:lnTo>
                  <a:pt x="66" y="154"/>
                </a:lnTo>
                <a:lnTo>
                  <a:pt x="68" y="160"/>
                </a:lnTo>
                <a:lnTo>
                  <a:pt x="68" y="164"/>
                </a:lnTo>
                <a:lnTo>
                  <a:pt x="80" y="166"/>
                </a:lnTo>
                <a:lnTo>
                  <a:pt x="98" y="172"/>
                </a:lnTo>
                <a:lnTo>
                  <a:pt x="116" y="152"/>
                </a:lnTo>
                <a:lnTo>
                  <a:pt x="124" y="148"/>
                </a:lnTo>
                <a:lnTo>
                  <a:pt x="124" y="140"/>
                </a:lnTo>
                <a:lnTo>
                  <a:pt x="122" y="140"/>
                </a:lnTo>
                <a:lnTo>
                  <a:pt x="118" y="140"/>
                </a:lnTo>
                <a:lnTo>
                  <a:pt x="116" y="140"/>
                </a:lnTo>
                <a:lnTo>
                  <a:pt x="114" y="140"/>
                </a:lnTo>
                <a:lnTo>
                  <a:pt x="112" y="138"/>
                </a:lnTo>
                <a:lnTo>
                  <a:pt x="112" y="136"/>
                </a:lnTo>
                <a:lnTo>
                  <a:pt x="112" y="130"/>
                </a:lnTo>
                <a:lnTo>
                  <a:pt x="110" y="128"/>
                </a:lnTo>
                <a:lnTo>
                  <a:pt x="108" y="126"/>
                </a:lnTo>
                <a:lnTo>
                  <a:pt x="106" y="124"/>
                </a:lnTo>
                <a:lnTo>
                  <a:pt x="104" y="124"/>
                </a:lnTo>
                <a:lnTo>
                  <a:pt x="104" y="122"/>
                </a:lnTo>
                <a:lnTo>
                  <a:pt x="104" y="118"/>
                </a:lnTo>
                <a:lnTo>
                  <a:pt x="106" y="118"/>
                </a:lnTo>
                <a:lnTo>
                  <a:pt x="108" y="120"/>
                </a:lnTo>
                <a:lnTo>
                  <a:pt x="114" y="122"/>
                </a:lnTo>
                <a:lnTo>
                  <a:pt x="126" y="124"/>
                </a:lnTo>
                <a:lnTo>
                  <a:pt x="128" y="130"/>
                </a:lnTo>
                <a:lnTo>
                  <a:pt x="144" y="128"/>
                </a:lnTo>
                <a:lnTo>
                  <a:pt x="144" y="124"/>
                </a:lnTo>
                <a:lnTo>
                  <a:pt x="152" y="120"/>
                </a:lnTo>
                <a:lnTo>
                  <a:pt x="154" y="120"/>
                </a:lnTo>
                <a:lnTo>
                  <a:pt x="156" y="122"/>
                </a:lnTo>
                <a:lnTo>
                  <a:pt x="158" y="122"/>
                </a:lnTo>
                <a:lnTo>
                  <a:pt x="160" y="120"/>
                </a:lnTo>
                <a:lnTo>
                  <a:pt x="162" y="120"/>
                </a:lnTo>
                <a:lnTo>
                  <a:pt x="164" y="118"/>
                </a:lnTo>
                <a:lnTo>
                  <a:pt x="164" y="116"/>
                </a:lnTo>
                <a:lnTo>
                  <a:pt x="156" y="100"/>
                </a:lnTo>
                <a:lnTo>
                  <a:pt x="156" y="98"/>
                </a:lnTo>
                <a:lnTo>
                  <a:pt x="154" y="96"/>
                </a:lnTo>
                <a:lnTo>
                  <a:pt x="154" y="90"/>
                </a:lnTo>
                <a:lnTo>
                  <a:pt x="154" y="84"/>
                </a:lnTo>
                <a:lnTo>
                  <a:pt x="156" y="78"/>
                </a:lnTo>
                <a:lnTo>
                  <a:pt x="166" y="76"/>
                </a:lnTo>
                <a:lnTo>
                  <a:pt x="164" y="64"/>
                </a:lnTo>
                <a:lnTo>
                  <a:pt x="168" y="62"/>
                </a:lnTo>
                <a:lnTo>
                  <a:pt x="170" y="62"/>
                </a:lnTo>
                <a:lnTo>
                  <a:pt x="174" y="60"/>
                </a:lnTo>
                <a:lnTo>
                  <a:pt x="176" y="5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Freeform 510"/>
          <p:cNvSpPr>
            <a:spLocks/>
          </p:cNvSpPr>
          <p:nvPr/>
        </p:nvSpPr>
        <p:spPr bwMode="gray">
          <a:xfrm>
            <a:off x="9365093" y="4053379"/>
            <a:ext cx="95433" cy="150398"/>
          </a:xfrm>
          <a:custGeom>
            <a:avLst/>
            <a:gdLst>
              <a:gd name="T0" fmla="*/ 52 w 52"/>
              <a:gd name="T1" fmla="*/ 28 h 86"/>
              <a:gd name="T2" fmla="*/ 52 w 52"/>
              <a:gd name="T3" fmla="*/ 28 h 86"/>
              <a:gd name="T4" fmla="*/ 48 w 52"/>
              <a:gd name="T5" fmla="*/ 26 h 86"/>
              <a:gd name="T6" fmla="*/ 46 w 52"/>
              <a:gd name="T7" fmla="*/ 22 h 86"/>
              <a:gd name="T8" fmla="*/ 40 w 52"/>
              <a:gd name="T9" fmla="*/ 16 h 86"/>
              <a:gd name="T10" fmla="*/ 34 w 52"/>
              <a:gd name="T11" fmla="*/ 12 h 86"/>
              <a:gd name="T12" fmla="*/ 28 w 52"/>
              <a:gd name="T13" fmla="*/ 6 h 86"/>
              <a:gd name="T14" fmla="*/ 22 w 52"/>
              <a:gd name="T15" fmla="*/ 0 h 86"/>
              <a:gd name="T16" fmla="*/ 22 w 52"/>
              <a:gd name="T17" fmla="*/ 0 h 86"/>
              <a:gd name="T18" fmla="*/ 20 w 52"/>
              <a:gd name="T19" fmla="*/ 2 h 86"/>
              <a:gd name="T20" fmla="*/ 16 w 52"/>
              <a:gd name="T21" fmla="*/ 4 h 86"/>
              <a:gd name="T22" fmla="*/ 14 w 52"/>
              <a:gd name="T23" fmla="*/ 4 h 86"/>
              <a:gd name="T24" fmla="*/ 10 w 52"/>
              <a:gd name="T25" fmla="*/ 6 h 86"/>
              <a:gd name="T26" fmla="*/ 10 w 52"/>
              <a:gd name="T27" fmla="*/ 6 h 86"/>
              <a:gd name="T28" fmla="*/ 12 w 52"/>
              <a:gd name="T29" fmla="*/ 18 h 86"/>
              <a:gd name="T30" fmla="*/ 2 w 52"/>
              <a:gd name="T31" fmla="*/ 20 h 86"/>
              <a:gd name="T32" fmla="*/ 0 w 52"/>
              <a:gd name="T33" fmla="*/ 26 h 86"/>
              <a:gd name="T34" fmla="*/ 0 w 52"/>
              <a:gd name="T35" fmla="*/ 32 h 86"/>
              <a:gd name="T36" fmla="*/ 0 w 52"/>
              <a:gd name="T37" fmla="*/ 38 h 86"/>
              <a:gd name="T38" fmla="*/ 2 w 52"/>
              <a:gd name="T39" fmla="*/ 40 h 86"/>
              <a:gd name="T40" fmla="*/ 2 w 52"/>
              <a:gd name="T41" fmla="*/ 42 h 86"/>
              <a:gd name="T42" fmla="*/ 10 w 52"/>
              <a:gd name="T43" fmla="*/ 58 h 86"/>
              <a:gd name="T44" fmla="*/ 14 w 52"/>
              <a:gd name="T45" fmla="*/ 58 h 86"/>
              <a:gd name="T46" fmla="*/ 16 w 52"/>
              <a:gd name="T47" fmla="*/ 60 h 86"/>
              <a:gd name="T48" fmla="*/ 16 w 52"/>
              <a:gd name="T49" fmla="*/ 62 h 86"/>
              <a:gd name="T50" fmla="*/ 18 w 52"/>
              <a:gd name="T51" fmla="*/ 66 h 86"/>
              <a:gd name="T52" fmla="*/ 18 w 52"/>
              <a:gd name="T53" fmla="*/ 70 h 86"/>
              <a:gd name="T54" fmla="*/ 18 w 52"/>
              <a:gd name="T55" fmla="*/ 72 h 86"/>
              <a:gd name="T56" fmla="*/ 16 w 52"/>
              <a:gd name="T57" fmla="*/ 74 h 86"/>
              <a:gd name="T58" fmla="*/ 16 w 52"/>
              <a:gd name="T59" fmla="*/ 78 h 86"/>
              <a:gd name="T60" fmla="*/ 16 w 52"/>
              <a:gd name="T61" fmla="*/ 80 h 86"/>
              <a:gd name="T62" fmla="*/ 16 w 52"/>
              <a:gd name="T63" fmla="*/ 84 h 86"/>
              <a:gd name="T64" fmla="*/ 18 w 52"/>
              <a:gd name="T65" fmla="*/ 86 h 86"/>
              <a:gd name="T66" fmla="*/ 24 w 52"/>
              <a:gd name="T67" fmla="*/ 84 h 86"/>
              <a:gd name="T68" fmla="*/ 26 w 52"/>
              <a:gd name="T69" fmla="*/ 84 h 86"/>
              <a:gd name="T70" fmla="*/ 36 w 52"/>
              <a:gd name="T71" fmla="*/ 82 h 86"/>
              <a:gd name="T72" fmla="*/ 40 w 52"/>
              <a:gd name="T73" fmla="*/ 82 h 86"/>
              <a:gd name="T74" fmla="*/ 46 w 52"/>
              <a:gd name="T75" fmla="*/ 82 h 86"/>
              <a:gd name="T76" fmla="*/ 46 w 52"/>
              <a:gd name="T77" fmla="*/ 82 h 86"/>
              <a:gd name="T78" fmla="*/ 44 w 52"/>
              <a:gd name="T79" fmla="*/ 80 h 86"/>
              <a:gd name="T80" fmla="*/ 42 w 52"/>
              <a:gd name="T81" fmla="*/ 78 h 86"/>
              <a:gd name="T82" fmla="*/ 42 w 52"/>
              <a:gd name="T83" fmla="*/ 74 h 86"/>
              <a:gd name="T84" fmla="*/ 40 w 52"/>
              <a:gd name="T85" fmla="*/ 64 h 86"/>
              <a:gd name="T86" fmla="*/ 36 w 52"/>
              <a:gd name="T87" fmla="*/ 62 h 86"/>
              <a:gd name="T88" fmla="*/ 36 w 52"/>
              <a:gd name="T89" fmla="*/ 62 h 86"/>
              <a:gd name="T90" fmla="*/ 34 w 52"/>
              <a:gd name="T91" fmla="*/ 58 h 86"/>
              <a:gd name="T92" fmla="*/ 32 w 52"/>
              <a:gd name="T93" fmla="*/ 54 h 86"/>
              <a:gd name="T94" fmla="*/ 32 w 52"/>
              <a:gd name="T95" fmla="*/ 50 h 86"/>
              <a:gd name="T96" fmla="*/ 32 w 52"/>
              <a:gd name="T97" fmla="*/ 44 h 86"/>
              <a:gd name="T98" fmla="*/ 34 w 52"/>
              <a:gd name="T99" fmla="*/ 40 h 86"/>
              <a:gd name="T100" fmla="*/ 38 w 52"/>
              <a:gd name="T101" fmla="*/ 40 h 86"/>
              <a:gd name="T102" fmla="*/ 40 w 52"/>
              <a:gd name="T103" fmla="*/ 40 h 86"/>
              <a:gd name="T104" fmla="*/ 42 w 52"/>
              <a:gd name="T105" fmla="*/ 42 h 86"/>
              <a:gd name="T106" fmla="*/ 44 w 52"/>
              <a:gd name="T107" fmla="*/ 42 h 86"/>
              <a:gd name="T108" fmla="*/ 44 w 52"/>
              <a:gd name="T109" fmla="*/ 40 h 86"/>
              <a:gd name="T110" fmla="*/ 46 w 52"/>
              <a:gd name="T111" fmla="*/ 38 h 86"/>
              <a:gd name="T112" fmla="*/ 46 w 52"/>
              <a:gd name="T113" fmla="*/ 38 h 86"/>
              <a:gd name="T114" fmla="*/ 46 w 52"/>
              <a:gd name="T115" fmla="*/ 36 h 86"/>
              <a:gd name="T116" fmla="*/ 48 w 52"/>
              <a:gd name="T117" fmla="*/ 34 h 86"/>
              <a:gd name="T118" fmla="*/ 48 w 52"/>
              <a:gd name="T119" fmla="*/ 32 h 86"/>
              <a:gd name="T120" fmla="*/ 52 w 52"/>
              <a:gd name="T121" fmla="*/ 28 h 8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2" h="86">
                <a:moveTo>
                  <a:pt x="52" y="28"/>
                </a:moveTo>
                <a:lnTo>
                  <a:pt x="52" y="28"/>
                </a:lnTo>
                <a:lnTo>
                  <a:pt x="48" y="26"/>
                </a:lnTo>
                <a:lnTo>
                  <a:pt x="46" y="22"/>
                </a:lnTo>
                <a:lnTo>
                  <a:pt x="40" y="16"/>
                </a:lnTo>
                <a:lnTo>
                  <a:pt x="34" y="12"/>
                </a:lnTo>
                <a:lnTo>
                  <a:pt x="28" y="6"/>
                </a:lnTo>
                <a:lnTo>
                  <a:pt x="22" y="0"/>
                </a:lnTo>
                <a:lnTo>
                  <a:pt x="20" y="2"/>
                </a:lnTo>
                <a:lnTo>
                  <a:pt x="16" y="4"/>
                </a:lnTo>
                <a:lnTo>
                  <a:pt x="14" y="4"/>
                </a:lnTo>
                <a:lnTo>
                  <a:pt x="10" y="6"/>
                </a:lnTo>
                <a:lnTo>
                  <a:pt x="12" y="18"/>
                </a:lnTo>
                <a:lnTo>
                  <a:pt x="2" y="20"/>
                </a:lnTo>
                <a:lnTo>
                  <a:pt x="0" y="26"/>
                </a:lnTo>
                <a:lnTo>
                  <a:pt x="0" y="32"/>
                </a:lnTo>
                <a:lnTo>
                  <a:pt x="0" y="38"/>
                </a:lnTo>
                <a:lnTo>
                  <a:pt x="2" y="40"/>
                </a:lnTo>
                <a:lnTo>
                  <a:pt x="2" y="42"/>
                </a:lnTo>
                <a:lnTo>
                  <a:pt x="10" y="58"/>
                </a:lnTo>
                <a:lnTo>
                  <a:pt x="14" y="58"/>
                </a:lnTo>
                <a:lnTo>
                  <a:pt x="16" y="60"/>
                </a:lnTo>
                <a:lnTo>
                  <a:pt x="16" y="62"/>
                </a:lnTo>
                <a:lnTo>
                  <a:pt x="18" y="66"/>
                </a:lnTo>
                <a:lnTo>
                  <a:pt x="18" y="70"/>
                </a:lnTo>
                <a:lnTo>
                  <a:pt x="18" y="72"/>
                </a:lnTo>
                <a:lnTo>
                  <a:pt x="16" y="74"/>
                </a:lnTo>
                <a:lnTo>
                  <a:pt x="16" y="78"/>
                </a:lnTo>
                <a:lnTo>
                  <a:pt x="16" y="80"/>
                </a:lnTo>
                <a:lnTo>
                  <a:pt x="16" y="84"/>
                </a:lnTo>
                <a:lnTo>
                  <a:pt x="18" y="86"/>
                </a:lnTo>
                <a:lnTo>
                  <a:pt x="24" y="84"/>
                </a:lnTo>
                <a:lnTo>
                  <a:pt x="26" y="84"/>
                </a:lnTo>
                <a:lnTo>
                  <a:pt x="36" y="82"/>
                </a:lnTo>
                <a:lnTo>
                  <a:pt x="40" y="82"/>
                </a:lnTo>
                <a:lnTo>
                  <a:pt x="46" y="82"/>
                </a:lnTo>
                <a:lnTo>
                  <a:pt x="44" y="80"/>
                </a:lnTo>
                <a:lnTo>
                  <a:pt x="42" y="78"/>
                </a:lnTo>
                <a:lnTo>
                  <a:pt x="42" y="74"/>
                </a:lnTo>
                <a:lnTo>
                  <a:pt x="40" y="64"/>
                </a:lnTo>
                <a:lnTo>
                  <a:pt x="36" y="62"/>
                </a:lnTo>
                <a:lnTo>
                  <a:pt x="34" y="58"/>
                </a:lnTo>
                <a:lnTo>
                  <a:pt x="32" y="54"/>
                </a:lnTo>
                <a:lnTo>
                  <a:pt x="32" y="50"/>
                </a:lnTo>
                <a:lnTo>
                  <a:pt x="32" y="44"/>
                </a:lnTo>
                <a:lnTo>
                  <a:pt x="34" y="40"/>
                </a:lnTo>
                <a:lnTo>
                  <a:pt x="38" y="40"/>
                </a:lnTo>
                <a:lnTo>
                  <a:pt x="40" y="40"/>
                </a:lnTo>
                <a:lnTo>
                  <a:pt x="42" y="42"/>
                </a:lnTo>
                <a:lnTo>
                  <a:pt x="44" y="42"/>
                </a:lnTo>
                <a:lnTo>
                  <a:pt x="44" y="40"/>
                </a:lnTo>
                <a:lnTo>
                  <a:pt x="46" y="38"/>
                </a:lnTo>
                <a:lnTo>
                  <a:pt x="46" y="36"/>
                </a:lnTo>
                <a:lnTo>
                  <a:pt x="48" y="34"/>
                </a:lnTo>
                <a:lnTo>
                  <a:pt x="48" y="32"/>
                </a:lnTo>
                <a:lnTo>
                  <a:pt x="52" y="2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Freeform 511"/>
          <p:cNvSpPr>
            <a:spLocks/>
          </p:cNvSpPr>
          <p:nvPr/>
        </p:nvSpPr>
        <p:spPr bwMode="gray">
          <a:xfrm>
            <a:off x="9423821" y="4102346"/>
            <a:ext cx="84422" cy="97933"/>
          </a:xfrm>
          <a:custGeom>
            <a:avLst/>
            <a:gdLst>
              <a:gd name="T0" fmla="*/ 20 w 46"/>
              <a:gd name="T1" fmla="*/ 0 h 56"/>
              <a:gd name="T2" fmla="*/ 28 w 46"/>
              <a:gd name="T3" fmla="*/ 4 h 56"/>
              <a:gd name="T4" fmla="*/ 36 w 46"/>
              <a:gd name="T5" fmla="*/ 8 h 56"/>
              <a:gd name="T6" fmla="*/ 46 w 46"/>
              <a:gd name="T7" fmla="*/ 10 h 56"/>
              <a:gd name="T8" fmla="*/ 44 w 46"/>
              <a:gd name="T9" fmla="*/ 16 h 56"/>
              <a:gd name="T10" fmla="*/ 44 w 46"/>
              <a:gd name="T11" fmla="*/ 16 h 56"/>
              <a:gd name="T12" fmla="*/ 42 w 46"/>
              <a:gd name="T13" fmla="*/ 18 h 56"/>
              <a:gd name="T14" fmla="*/ 40 w 46"/>
              <a:gd name="T15" fmla="*/ 20 h 56"/>
              <a:gd name="T16" fmla="*/ 38 w 46"/>
              <a:gd name="T17" fmla="*/ 22 h 56"/>
              <a:gd name="T18" fmla="*/ 38 w 46"/>
              <a:gd name="T19" fmla="*/ 24 h 56"/>
              <a:gd name="T20" fmla="*/ 36 w 46"/>
              <a:gd name="T21" fmla="*/ 26 h 56"/>
              <a:gd name="T22" fmla="*/ 36 w 46"/>
              <a:gd name="T23" fmla="*/ 28 h 56"/>
              <a:gd name="T24" fmla="*/ 38 w 46"/>
              <a:gd name="T25" fmla="*/ 30 h 56"/>
              <a:gd name="T26" fmla="*/ 38 w 46"/>
              <a:gd name="T27" fmla="*/ 30 h 56"/>
              <a:gd name="T28" fmla="*/ 40 w 46"/>
              <a:gd name="T29" fmla="*/ 32 h 56"/>
              <a:gd name="T30" fmla="*/ 42 w 46"/>
              <a:gd name="T31" fmla="*/ 36 h 56"/>
              <a:gd name="T32" fmla="*/ 42 w 46"/>
              <a:gd name="T33" fmla="*/ 38 h 56"/>
              <a:gd name="T34" fmla="*/ 42 w 46"/>
              <a:gd name="T35" fmla="*/ 38 h 56"/>
              <a:gd name="T36" fmla="*/ 40 w 46"/>
              <a:gd name="T37" fmla="*/ 42 h 56"/>
              <a:gd name="T38" fmla="*/ 40 w 46"/>
              <a:gd name="T39" fmla="*/ 44 h 56"/>
              <a:gd name="T40" fmla="*/ 40 w 46"/>
              <a:gd name="T41" fmla="*/ 46 h 56"/>
              <a:gd name="T42" fmla="*/ 40 w 46"/>
              <a:gd name="T43" fmla="*/ 48 h 56"/>
              <a:gd name="T44" fmla="*/ 40 w 46"/>
              <a:gd name="T45" fmla="*/ 50 h 56"/>
              <a:gd name="T46" fmla="*/ 38 w 46"/>
              <a:gd name="T47" fmla="*/ 52 h 56"/>
              <a:gd name="T48" fmla="*/ 36 w 46"/>
              <a:gd name="T49" fmla="*/ 52 h 56"/>
              <a:gd name="T50" fmla="*/ 34 w 46"/>
              <a:gd name="T51" fmla="*/ 52 h 56"/>
              <a:gd name="T52" fmla="*/ 34 w 46"/>
              <a:gd name="T53" fmla="*/ 52 h 56"/>
              <a:gd name="T54" fmla="*/ 32 w 46"/>
              <a:gd name="T55" fmla="*/ 50 h 56"/>
              <a:gd name="T56" fmla="*/ 28 w 46"/>
              <a:gd name="T57" fmla="*/ 50 h 56"/>
              <a:gd name="T58" fmla="*/ 26 w 46"/>
              <a:gd name="T59" fmla="*/ 52 h 56"/>
              <a:gd name="T60" fmla="*/ 24 w 46"/>
              <a:gd name="T61" fmla="*/ 52 h 56"/>
              <a:gd name="T62" fmla="*/ 20 w 46"/>
              <a:gd name="T63" fmla="*/ 50 h 56"/>
              <a:gd name="T64" fmla="*/ 20 w 46"/>
              <a:gd name="T65" fmla="*/ 50 h 56"/>
              <a:gd name="T66" fmla="*/ 18 w 46"/>
              <a:gd name="T67" fmla="*/ 54 h 56"/>
              <a:gd name="T68" fmla="*/ 20 w 46"/>
              <a:gd name="T69" fmla="*/ 56 h 56"/>
              <a:gd name="T70" fmla="*/ 14 w 46"/>
              <a:gd name="T71" fmla="*/ 54 h 56"/>
              <a:gd name="T72" fmla="*/ 14 w 46"/>
              <a:gd name="T73" fmla="*/ 54 h 56"/>
              <a:gd name="T74" fmla="*/ 12 w 46"/>
              <a:gd name="T75" fmla="*/ 52 h 56"/>
              <a:gd name="T76" fmla="*/ 10 w 46"/>
              <a:gd name="T77" fmla="*/ 50 h 56"/>
              <a:gd name="T78" fmla="*/ 10 w 46"/>
              <a:gd name="T79" fmla="*/ 46 h 56"/>
              <a:gd name="T80" fmla="*/ 8 w 46"/>
              <a:gd name="T81" fmla="*/ 36 h 56"/>
              <a:gd name="T82" fmla="*/ 4 w 46"/>
              <a:gd name="T83" fmla="*/ 34 h 56"/>
              <a:gd name="T84" fmla="*/ 4 w 46"/>
              <a:gd name="T85" fmla="*/ 34 h 56"/>
              <a:gd name="T86" fmla="*/ 2 w 46"/>
              <a:gd name="T87" fmla="*/ 30 h 56"/>
              <a:gd name="T88" fmla="*/ 0 w 46"/>
              <a:gd name="T89" fmla="*/ 26 h 56"/>
              <a:gd name="T90" fmla="*/ 0 w 46"/>
              <a:gd name="T91" fmla="*/ 22 h 56"/>
              <a:gd name="T92" fmla="*/ 0 w 46"/>
              <a:gd name="T93" fmla="*/ 16 h 56"/>
              <a:gd name="T94" fmla="*/ 2 w 46"/>
              <a:gd name="T95" fmla="*/ 12 h 56"/>
              <a:gd name="T96" fmla="*/ 6 w 46"/>
              <a:gd name="T97" fmla="*/ 12 h 56"/>
              <a:gd name="T98" fmla="*/ 8 w 46"/>
              <a:gd name="T99" fmla="*/ 12 h 56"/>
              <a:gd name="T100" fmla="*/ 10 w 46"/>
              <a:gd name="T101" fmla="*/ 14 h 56"/>
              <a:gd name="T102" fmla="*/ 12 w 46"/>
              <a:gd name="T103" fmla="*/ 14 h 56"/>
              <a:gd name="T104" fmla="*/ 12 w 46"/>
              <a:gd name="T105" fmla="*/ 12 h 56"/>
              <a:gd name="T106" fmla="*/ 14 w 46"/>
              <a:gd name="T107" fmla="*/ 10 h 56"/>
              <a:gd name="T108" fmla="*/ 14 w 46"/>
              <a:gd name="T109" fmla="*/ 10 h 56"/>
              <a:gd name="T110" fmla="*/ 14 w 46"/>
              <a:gd name="T111" fmla="*/ 8 h 56"/>
              <a:gd name="T112" fmla="*/ 16 w 46"/>
              <a:gd name="T113" fmla="*/ 6 h 56"/>
              <a:gd name="T114" fmla="*/ 16 w 46"/>
              <a:gd name="T115" fmla="*/ 4 h 56"/>
              <a:gd name="T116" fmla="*/ 20 w 46"/>
              <a:gd name="T117" fmla="*/ 0 h 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6" h="56">
                <a:moveTo>
                  <a:pt x="20" y="0"/>
                </a:moveTo>
                <a:lnTo>
                  <a:pt x="28" y="4"/>
                </a:lnTo>
                <a:lnTo>
                  <a:pt x="36" y="8"/>
                </a:lnTo>
                <a:lnTo>
                  <a:pt x="46" y="10"/>
                </a:lnTo>
                <a:lnTo>
                  <a:pt x="44" y="16"/>
                </a:lnTo>
                <a:lnTo>
                  <a:pt x="42" y="18"/>
                </a:lnTo>
                <a:lnTo>
                  <a:pt x="40" y="20"/>
                </a:lnTo>
                <a:lnTo>
                  <a:pt x="38" y="22"/>
                </a:lnTo>
                <a:lnTo>
                  <a:pt x="38" y="24"/>
                </a:lnTo>
                <a:lnTo>
                  <a:pt x="36" y="26"/>
                </a:lnTo>
                <a:lnTo>
                  <a:pt x="36" y="28"/>
                </a:lnTo>
                <a:lnTo>
                  <a:pt x="38" y="30"/>
                </a:lnTo>
                <a:lnTo>
                  <a:pt x="40" y="32"/>
                </a:lnTo>
                <a:lnTo>
                  <a:pt x="42" y="36"/>
                </a:lnTo>
                <a:lnTo>
                  <a:pt x="42" y="38"/>
                </a:lnTo>
                <a:lnTo>
                  <a:pt x="40" y="42"/>
                </a:lnTo>
                <a:lnTo>
                  <a:pt x="40" y="44"/>
                </a:lnTo>
                <a:lnTo>
                  <a:pt x="40" y="46"/>
                </a:lnTo>
                <a:lnTo>
                  <a:pt x="40" y="48"/>
                </a:lnTo>
                <a:lnTo>
                  <a:pt x="40" y="50"/>
                </a:lnTo>
                <a:lnTo>
                  <a:pt x="38" y="52"/>
                </a:lnTo>
                <a:lnTo>
                  <a:pt x="36" y="52"/>
                </a:lnTo>
                <a:lnTo>
                  <a:pt x="34" y="52"/>
                </a:lnTo>
                <a:lnTo>
                  <a:pt x="32" y="50"/>
                </a:lnTo>
                <a:lnTo>
                  <a:pt x="28" y="50"/>
                </a:lnTo>
                <a:lnTo>
                  <a:pt x="26" y="52"/>
                </a:lnTo>
                <a:lnTo>
                  <a:pt x="24" y="52"/>
                </a:lnTo>
                <a:lnTo>
                  <a:pt x="20" y="50"/>
                </a:lnTo>
                <a:lnTo>
                  <a:pt x="18" y="54"/>
                </a:lnTo>
                <a:lnTo>
                  <a:pt x="20" y="56"/>
                </a:lnTo>
                <a:lnTo>
                  <a:pt x="14" y="54"/>
                </a:lnTo>
                <a:lnTo>
                  <a:pt x="12" y="52"/>
                </a:lnTo>
                <a:lnTo>
                  <a:pt x="10" y="50"/>
                </a:lnTo>
                <a:lnTo>
                  <a:pt x="10" y="46"/>
                </a:lnTo>
                <a:lnTo>
                  <a:pt x="8" y="36"/>
                </a:lnTo>
                <a:lnTo>
                  <a:pt x="4" y="34"/>
                </a:lnTo>
                <a:lnTo>
                  <a:pt x="2" y="30"/>
                </a:lnTo>
                <a:lnTo>
                  <a:pt x="0" y="26"/>
                </a:lnTo>
                <a:lnTo>
                  <a:pt x="0" y="22"/>
                </a:lnTo>
                <a:lnTo>
                  <a:pt x="0" y="16"/>
                </a:lnTo>
                <a:lnTo>
                  <a:pt x="2" y="12"/>
                </a:lnTo>
                <a:lnTo>
                  <a:pt x="6" y="12"/>
                </a:lnTo>
                <a:lnTo>
                  <a:pt x="8" y="12"/>
                </a:lnTo>
                <a:lnTo>
                  <a:pt x="10" y="14"/>
                </a:lnTo>
                <a:lnTo>
                  <a:pt x="12" y="14"/>
                </a:lnTo>
                <a:lnTo>
                  <a:pt x="12" y="12"/>
                </a:lnTo>
                <a:lnTo>
                  <a:pt x="14" y="10"/>
                </a:lnTo>
                <a:lnTo>
                  <a:pt x="14" y="8"/>
                </a:lnTo>
                <a:lnTo>
                  <a:pt x="16" y="6"/>
                </a:lnTo>
                <a:lnTo>
                  <a:pt x="16" y="4"/>
                </a:lnTo>
                <a:lnTo>
                  <a:pt x="2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Freeform 512"/>
          <p:cNvSpPr>
            <a:spLocks/>
          </p:cNvSpPr>
          <p:nvPr/>
        </p:nvSpPr>
        <p:spPr bwMode="gray">
          <a:xfrm>
            <a:off x="9489890" y="4119834"/>
            <a:ext cx="84422" cy="73450"/>
          </a:xfrm>
          <a:custGeom>
            <a:avLst/>
            <a:gdLst>
              <a:gd name="T0" fmla="*/ 46 w 46"/>
              <a:gd name="T1" fmla="*/ 18 h 42"/>
              <a:gd name="T2" fmla="*/ 38 w 46"/>
              <a:gd name="T3" fmla="*/ 12 h 42"/>
              <a:gd name="T4" fmla="*/ 32 w 46"/>
              <a:gd name="T5" fmla="*/ 8 h 42"/>
              <a:gd name="T6" fmla="*/ 20 w 46"/>
              <a:gd name="T7" fmla="*/ 4 h 42"/>
              <a:gd name="T8" fmla="*/ 10 w 46"/>
              <a:gd name="T9" fmla="*/ 0 h 42"/>
              <a:gd name="T10" fmla="*/ 8 w 46"/>
              <a:gd name="T11" fmla="*/ 2 h 42"/>
              <a:gd name="T12" fmla="*/ 8 w 46"/>
              <a:gd name="T13" fmla="*/ 6 h 42"/>
              <a:gd name="T14" fmla="*/ 8 w 46"/>
              <a:gd name="T15" fmla="*/ 6 h 42"/>
              <a:gd name="T16" fmla="*/ 6 w 46"/>
              <a:gd name="T17" fmla="*/ 8 h 42"/>
              <a:gd name="T18" fmla="*/ 4 w 46"/>
              <a:gd name="T19" fmla="*/ 10 h 42"/>
              <a:gd name="T20" fmla="*/ 2 w 46"/>
              <a:gd name="T21" fmla="*/ 12 h 42"/>
              <a:gd name="T22" fmla="*/ 2 w 46"/>
              <a:gd name="T23" fmla="*/ 14 h 42"/>
              <a:gd name="T24" fmla="*/ 0 w 46"/>
              <a:gd name="T25" fmla="*/ 16 h 42"/>
              <a:gd name="T26" fmla="*/ 0 w 46"/>
              <a:gd name="T27" fmla="*/ 18 h 42"/>
              <a:gd name="T28" fmla="*/ 2 w 46"/>
              <a:gd name="T29" fmla="*/ 20 h 42"/>
              <a:gd name="T30" fmla="*/ 2 w 46"/>
              <a:gd name="T31" fmla="*/ 20 h 42"/>
              <a:gd name="T32" fmla="*/ 4 w 46"/>
              <a:gd name="T33" fmla="*/ 22 h 42"/>
              <a:gd name="T34" fmla="*/ 6 w 46"/>
              <a:gd name="T35" fmla="*/ 26 h 42"/>
              <a:gd name="T36" fmla="*/ 6 w 46"/>
              <a:gd name="T37" fmla="*/ 28 h 42"/>
              <a:gd name="T38" fmla="*/ 6 w 46"/>
              <a:gd name="T39" fmla="*/ 28 h 42"/>
              <a:gd name="T40" fmla="*/ 4 w 46"/>
              <a:gd name="T41" fmla="*/ 32 h 42"/>
              <a:gd name="T42" fmla="*/ 4 w 46"/>
              <a:gd name="T43" fmla="*/ 34 h 42"/>
              <a:gd name="T44" fmla="*/ 4 w 46"/>
              <a:gd name="T45" fmla="*/ 36 h 42"/>
              <a:gd name="T46" fmla="*/ 4 w 46"/>
              <a:gd name="T47" fmla="*/ 38 h 42"/>
              <a:gd name="T48" fmla="*/ 4 w 46"/>
              <a:gd name="T49" fmla="*/ 40 h 42"/>
              <a:gd name="T50" fmla="*/ 2 w 46"/>
              <a:gd name="T51" fmla="*/ 40 h 42"/>
              <a:gd name="T52" fmla="*/ 2 w 46"/>
              <a:gd name="T53" fmla="*/ 42 h 42"/>
              <a:gd name="T54" fmla="*/ 4 w 46"/>
              <a:gd name="T55" fmla="*/ 42 h 42"/>
              <a:gd name="T56" fmla="*/ 8 w 46"/>
              <a:gd name="T57" fmla="*/ 42 h 42"/>
              <a:gd name="T58" fmla="*/ 8 w 46"/>
              <a:gd name="T59" fmla="*/ 42 h 42"/>
              <a:gd name="T60" fmla="*/ 10 w 46"/>
              <a:gd name="T61" fmla="*/ 40 h 42"/>
              <a:gd name="T62" fmla="*/ 10 w 46"/>
              <a:gd name="T63" fmla="*/ 40 h 42"/>
              <a:gd name="T64" fmla="*/ 12 w 46"/>
              <a:gd name="T65" fmla="*/ 40 h 42"/>
              <a:gd name="T66" fmla="*/ 14 w 46"/>
              <a:gd name="T67" fmla="*/ 40 h 42"/>
              <a:gd name="T68" fmla="*/ 16 w 46"/>
              <a:gd name="T69" fmla="*/ 40 h 42"/>
              <a:gd name="T70" fmla="*/ 16 w 46"/>
              <a:gd name="T71" fmla="*/ 40 h 42"/>
              <a:gd name="T72" fmla="*/ 18 w 46"/>
              <a:gd name="T73" fmla="*/ 40 h 42"/>
              <a:gd name="T74" fmla="*/ 20 w 46"/>
              <a:gd name="T75" fmla="*/ 40 h 42"/>
              <a:gd name="T76" fmla="*/ 22 w 46"/>
              <a:gd name="T77" fmla="*/ 42 h 42"/>
              <a:gd name="T78" fmla="*/ 24 w 46"/>
              <a:gd name="T79" fmla="*/ 42 h 42"/>
              <a:gd name="T80" fmla="*/ 26 w 46"/>
              <a:gd name="T81" fmla="*/ 42 h 42"/>
              <a:gd name="T82" fmla="*/ 26 w 46"/>
              <a:gd name="T83" fmla="*/ 42 h 42"/>
              <a:gd name="T84" fmla="*/ 28 w 46"/>
              <a:gd name="T85" fmla="*/ 42 h 42"/>
              <a:gd name="T86" fmla="*/ 28 w 46"/>
              <a:gd name="T87" fmla="*/ 40 h 42"/>
              <a:gd name="T88" fmla="*/ 30 w 46"/>
              <a:gd name="T89" fmla="*/ 38 h 42"/>
              <a:gd name="T90" fmla="*/ 30 w 46"/>
              <a:gd name="T91" fmla="*/ 36 h 42"/>
              <a:gd name="T92" fmla="*/ 32 w 46"/>
              <a:gd name="T93" fmla="*/ 32 h 42"/>
              <a:gd name="T94" fmla="*/ 34 w 46"/>
              <a:gd name="T95" fmla="*/ 28 h 42"/>
              <a:gd name="T96" fmla="*/ 36 w 46"/>
              <a:gd name="T97" fmla="*/ 26 h 42"/>
              <a:gd name="T98" fmla="*/ 40 w 46"/>
              <a:gd name="T99" fmla="*/ 26 h 42"/>
              <a:gd name="T100" fmla="*/ 42 w 46"/>
              <a:gd name="T101" fmla="*/ 22 h 42"/>
              <a:gd name="T102" fmla="*/ 46 w 46"/>
              <a:gd name="T103" fmla="*/ 18 h 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6" h="42">
                <a:moveTo>
                  <a:pt x="46" y="18"/>
                </a:moveTo>
                <a:lnTo>
                  <a:pt x="38" y="12"/>
                </a:lnTo>
                <a:lnTo>
                  <a:pt x="32" y="8"/>
                </a:lnTo>
                <a:lnTo>
                  <a:pt x="20" y="4"/>
                </a:lnTo>
                <a:lnTo>
                  <a:pt x="10" y="0"/>
                </a:lnTo>
                <a:lnTo>
                  <a:pt x="8" y="2"/>
                </a:lnTo>
                <a:lnTo>
                  <a:pt x="8" y="6"/>
                </a:lnTo>
                <a:lnTo>
                  <a:pt x="6" y="8"/>
                </a:lnTo>
                <a:lnTo>
                  <a:pt x="4" y="10"/>
                </a:lnTo>
                <a:lnTo>
                  <a:pt x="2" y="12"/>
                </a:lnTo>
                <a:lnTo>
                  <a:pt x="2" y="14"/>
                </a:lnTo>
                <a:lnTo>
                  <a:pt x="0" y="16"/>
                </a:lnTo>
                <a:lnTo>
                  <a:pt x="0" y="18"/>
                </a:lnTo>
                <a:lnTo>
                  <a:pt x="2" y="20"/>
                </a:lnTo>
                <a:lnTo>
                  <a:pt x="4" y="22"/>
                </a:lnTo>
                <a:lnTo>
                  <a:pt x="6" y="26"/>
                </a:lnTo>
                <a:lnTo>
                  <a:pt x="6" y="28"/>
                </a:lnTo>
                <a:lnTo>
                  <a:pt x="4" y="32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4" y="40"/>
                </a:lnTo>
                <a:lnTo>
                  <a:pt x="2" y="40"/>
                </a:lnTo>
                <a:lnTo>
                  <a:pt x="2" y="42"/>
                </a:lnTo>
                <a:lnTo>
                  <a:pt x="4" y="42"/>
                </a:lnTo>
                <a:lnTo>
                  <a:pt x="8" y="42"/>
                </a:lnTo>
                <a:lnTo>
                  <a:pt x="10" y="40"/>
                </a:lnTo>
                <a:lnTo>
                  <a:pt x="12" y="40"/>
                </a:lnTo>
                <a:lnTo>
                  <a:pt x="14" y="40"/>
                </a:lnTo>
                <a:lnTo>
                  <a:pt x="16" y="40"/>
                </a:lnTo>
                <a:lnTo>
                  <a:pt x="18" y="40"/>
                </a:lnTo>
                <a:lnTo>
                  <a:pt x="20" y="40"/>
                </a:lnTo>
                <a:lnTo>
                  <a:pt x="22" y="42"/>
                </a:lnTo>
                <a:lnTo>
                  <a:pt x="24" y="42"/>
                </a:lnTo>
                <a:lnTo>
                  <a:pt x="26" y="42"/>
                </a:lnTo>
                <a:lnTo>
                  <a:pt x="28" y="42"/>
                </a:lnTo>
                <a:lnTo>
                  <a:pt x="28" y="40"/>
                </a:lnTo>
                <a:lnTo>
                  <a:pt x="30" y="38"/>
                </a:lnTo>
                <a:lnTo>
                  <a:pt x="30" y="36"/>
                </a:lnTo>
                <a:lnTo>
                  <a:pt x="32" y="32"/>
                </a:lnTo>
                <a:lnTo>
                  <a:pt x="34" y="28"/>
                </a:lnTo>
                <a:lnTo>
                  <a:pt x="36" y="26"/>
                </a:lnTo>
                <a:lnTo>
                  <a:pt x="40" y="26"/>
                </a:lnTo>
                <a:lnTo>
                  <a:pt x="42" y="22"/>
                </a:lnTo>
                <a:lnTo>
                  <a:pt x="46" y="1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Freeform 513"/>
          <p:cNvSpPr>
            <a:spLocks/>
          </p:cNvSpPr>
          <p:nvPr/>
        </p:nvSpPr>
        <p:spPr bwMode="gray">
          <a:xfrm>
            <a:off x="8935644" y="3948450"/>
            <a:ext cx="271617" cy="423213"/>
          </a:xfrm>
          <a:custGeom>
            <a:avLst/>
            <a:gdLst>
              <a:gd name="T0" fmla="*/ 128 w 148"/>
              <a:gd name="T1" fmla="*/ 204 h 242"/>
              <a:gd name="T2" fmla="*/ 126 w 148"/>
              <a:gd name="T3" fmla="*/ 212 h 242"/>
              <a:gd name="T4" fmla="*/ 114 w 148"/>
              <a:gd name="T5" fmla="*/ 240 h 242"/>
              <a:gd name="T6" fmla="*/ 118 w 148"/>
              <a:gd name="T7" fmla="*/ 226 h 242"/>
              <a:gd name="T8" fmla="*/ 114 w 148"/>
              <a:gd name="T9" fmla="*/ 220 h 242"/>
              <a:gd name="T10" fmla="*/ 106 w 148"/>
              <a:gd name="T11" fmla="*/ 218 h 242"/>
              <a:gd name="T12" fmla="*/ 96 w 148"/>
              <a:gd name="T13" fmla="*/ 218 h 242"/>
              <a:gd name="T14" fmla="*/ 82 w 148"/>
              <a:gd name="T15" fmla="*/ 214 h 242"/>
              <a:gd name="T16" fmla="*/ 80 w 148"/>
              <a:gd name="T17" fmla="*/ 206 h 242"/>
              <a:gd name="T18" fmla="*/ 78 w 148"/>
              <a:gd name="T19" fmla="*/ 200 h 242"/>
              <a:gd name="T20" fmla="*/ 60 w 148"/>
              <a:gd name="T21" fmla="*/ 192 h 242"/>
              <a:gd name="T22" fmla="*/ 50 w 148"/>
              <a:gd name="T23" fmla="*/ 188 h 242"/>
              <a:gd name="T24" fmla="*/ 36 w 148"/>
              <a:gd name="T25" fmla="*/ 180 h 242"/>
              <a:gd name="T26" fmla="*/ 26 w 148"/>
              <a:gd name="T27" fmla="*/ 172 h 242"/>
              <a:gd name="T28" fmla="*/ 26 w 148"/>
              <a:gd name="T29" fmla="*/ 172 h 242"/>
              <a:gd name="T30" fmla="*/ 14 w 148"/>
              <a:gd name="T31" fmla="*/ 168 h 242"/>
              <a:gd name="T32" fmla="*/ 2 w 148"/>
              <a:gd name="T33" fmla="*/ 166 h 242"/>
              <a:gd name="T34" fmla="*/ 4 w 148"/>
              <a:gd name="T35" fmla="*/ 160 h 242"/>
              <a:gd name="T36" fmla="*/ 14 w 148"/>
              <a:gd name="T37" fmla="*/ 142 h 242"/>
              <a:gd name="T38" fmla="*/ 18 w 148"/>
              <a:gd name="T39" fmla="*/ 122 h 242"/>
              <a:gd name="T40" fmla="*/ 18 w 148"/>
              <a:gd name="T41" fmla="*/ 92 h 242"/>
              <a:gd name="T42" fmla="*/ 20 w 148"/>
              <a:gd name="T43" fmla="*/ 72 h 242"/>
              <a:gd name="T44" fmla="*/ 18 w 148"/>
              <a:gd name="T45" fmla="*/ 66 h 242"/>
              <a:gd name="T46" fmla="*/ 18 w 148"/>
              <a:gd name="T47" fmla="*/ 56 h 242"/>
              <a:gd name="T48" fmla="*/ 34 w 148"/>
              <a:gd name="T49" fmla="*/ 50 h 242"/>
              <a:gd name="T50" fmla="*/ 68 w 148"/>
              <a:gd name="T51" fmla="*/ 22 h 242"/>
              <a:gd name="T52" fmla="*/ 78 w 148"/>
              <a:gd name="T53" fmla="*/ 12 h 242"/>
              <a:gd name="T54" fmla="*/ 86 w 148"/>
              <a:gd name="T55" fmla="*/ 8 h 242"/>
              <a:gd name="T56" fmla="*/ 94 w 148"/>
              <a:gd name="T57" fmla="*/ 6 h 242"/>
              <a:gd name="T58" fmla="*/ 102 w 148"/>
              <a:gd name="T59" fmla="*/ 2 h 242"/>
              <a:gd name="T60" fmla="*/ 112 w 148"/>
              <a:gd name="T61" fmla="*/ 0 h 242"/>
              <a:gd name="T62" fmla="*/ 116 w 148"/>
              <a:gd name="T63" fmla="*/ 2 h 242"/>
              <a:gd name="T64" fmla="*/ 114 w 148"/>
              <a:gd name="T65" fmla="*/ 6 h 242"/>
              <a:gd name="T66" fmla="*/ 106 w 148"/>
              <a:gd name="T67" fmla="*/ 10 h 242"/>
              <a:gd name="T68" fmla="*/ 98 w 148"/>
              <a:gd name="T69" fmla="*/ 20 h 242"/>
              <a:gd name="T70" fmla="*/ 86 w 148"/>
              <a:gd name="T71" fmla="*/ 26 h 242"/>
              <a:gd name="T72" fmla="*/ 80 w 148"/>
              <a:gd name="T73" fmla="*/ 32 h 242"/>
              <a:gd name="T74" fmla="*/ 80 w 148"/>
              <a:gd name="T75" fmla="*/ 44 h 242"/>
              <a:gd name="T76" fmla="*/ 82 w 148"/>
              <a:gd name="T77" fmla="*/ 50 h 242"/>
              <a:gd name="T78" fmla="*/ 84 w 148"/>
              <a:gd name="T79" fmla="*/ 60 h 242"/>
              <a:gd name="T80" fmla="*/ 82 w 148"/>
              <a:gd name="T81" fmla="*/ 66 h 242"/>
              <a:gd name="T82" fmla="*/ 82 w 148"/>
              <a:gd name="T83" fmla="*/ 78 h 242"/>
              <a:gd name="T84" fmla="*/ 92 w 148"/>
              <a:gd name="T85" fmla="*/ 88 h 242"/>
              <a:gd name="T86" fmla="*/ 128 w 148"/>
              <a:gd name="T87" fmla="*/ 100 h 242"/>
              <a:gd name="T88" fmla="*/ 140 w 148"/>
              <a:gd name="T89" fmla="*/ 100 h 242"/>
              <a:gd name="T90" fmla="*/ 142 w 148"/>
              <a:gd name="T91" fmla="*/ 98 h 242"/>
              <a:gd name="T92" fmla="*/ 146 w 148"/>
              <a:gd name="T93" fmla="*/ 100 h 242"/>
              <a:gd name="T94" fmla="*/ 144 w 148"/>
              <a:gd name="T95" fmla="*/ 106 h 242"/>
              <a:gd name="T96" fmla="*/ 140 w 148"/>
              <a:gd name="T97" fmla="*/ 114 h 242"/>
              <a:gd name="T98" fmla="*/ 142 w 148"/>
              <a:gd name="T99" fmla="*/ 130 h 242"/>
              <a:gd name="T100" fmla="*/ 142 w 148"/>
              <a:gd name="T101" fmla="*/ 142 h 242"/>
              <a:gd name="T102" fmla="*/ 146 w 148"/>
              <a:gd name="T103" fmla="*/ 156 h 242"/>
              <a:gd name="T104" fmla="*/ 146 w 148"/>
              <a:gd name="T105" fmla="*/ 166 h 242"/>
              <a:gd name="T106" fmla="*/ 144 w 148"/>
              <a:gd name="T107" fmla="*/ 160 h 242"/>
              <a:gd name="T108" fmla="*/ 120 w 148"/>
              <a:gd name="T109" fmla="*/ 168 h 242"/>
              <a:gd name="T110" fmla="*/ 128 w 148"/>
              <a:gd name="T111" fmla="*/ 178 h 242"/>
              <a:gd name="T112" fmla="*/ 122 w 148"/>
              <a:gd name="T113" fmla="*/ 174 h 242"/>
              <a:gd name="T114" fmla="*/ 120 w 148"/>
              <a:gd name="T115" fmla="*/ 186 h 242"/>
              <a:gd name="T116" fmla="*/ 124 w 148"/>
              <a:gd name="T117" fmla="*/ 194 h 2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8" h="242">
                <a:moveTo>
                  <a:pt x="124" y="194"/>
                </a:moveTo>
                <a:lnTo>
                  <a:pt x="126" y="200"/>
                </a:lnTo>
                <a:lnTo>
                  <a:pt x="128" y="204"/>
                </a:lnTo>
                <a:lnTo>
                  <a:pt x="128" y="208"/>
                </a:lnTo>
                <a:lnTo>
                  <a:pt x="126" y="212"/>
                </a:lnTo>
                <a:lnTo>
                  <a:pt x="118" y="242"/>
                </a:lnTo>
                <a:lnTo>
                  <a:pt x="116" y="240"/>
                </a:lnTo>
                <a:lnTo>
                  <a:pt x="114" y="240"/>
                </a:lnTo>
                <a:lnTo>
                  <a:pt x="112" y="242"/>
                </a:lnTo>
                <a:lnTo>
                  <a:pt x="118" y="226"/>
                </a:lnTo>
                <a:lnTo>
                  <a:pt x="118" y="224"/>
                </a:lnTo>
                <a:lnTo>
                  <a:pt x="116" y="222"/>
                </a:lnTo>
                <a:lnTo>
                  <a:pt x="114" y="220"/>
                </a:lnTo>
                <a:lnTo>
                  <a:pt x="110" y="220"/>
                </a:lnTo>
                <a:lnTo>
                  <a:pt x="106" y="218"/>
                </a:lnTo>
                <a:lnTo>
                  <a:pt x="102" y="218"/>
                </a:lnTo>
                <a:lnTo>
                  <a:pt x="98" y="218"/>
                </a:lnTo>
                <a:lnTo>
                  <a:pt x="96" y="218"/>
                </a:lnTo>
                <a:lnTo>
                  <a:pt x="90" y="218"/>
                </a:lnTo>
                <a:lnTo>
                  <a:pt x="86" y="216"/>
                </a:lnTo>
                <a:lnTo>
                  <a:pt x="82" y="214"/>
                </a:lnTo>
                <a:lnTo>
                  <a:pt x="82" y="210"/>
                </a:lnTo>
                <a:lnTo>
                  <a:pt x="80" y="208"/>
                </a:lnTo>
                <a:lnTo>
                  <a:pt x="80" y="206"/>
                </a:lnTo>
                <a:lnTo>
                  <a:pt x="80" y="204"/>
                </a:lnTo>
                <a:lnTo>
                  <a:pt x="78" y="200"/>
                </a:lnTo>
                <a:lnTo>
                  <a:pt x="72" y="196"/>
                </a:lnTo>
                <a:lnTo>
                  <a:pt x="66" y="194"/>
                </a:lnTo>
                <a:lnTo>
                  <a:pt x="60" y="192"/>
                </a:lnTo>
                <a:lnTo>
                  <a:pt x="56" y="190"/>
                </a:lnTo>
                <a:lnTo>
                  <a:pt x="52" y="188"/>
                </a:lnTo>
                <a:lnTo>
                  <a:pt x="50" y="188"/>
                </a:lnTo>
                <a:lnTo>
                  <a:pt x="46" y="186"/>
                </a:lnTo>
                <a:lnTo>
                  <a:pt x="40" y="184"/>
                </a:lnTo>
                <a:lnTo>
                  <a:pt x="36" y="180"/>
                </a:lnTo>
                <a:lnTo>
                  <a:pt x="32" y="178"/>
                </a:lnTo>
                <a:lnTo>
                  <a:pt x="28" y="174"/>
                </a:lnTo>
                <a:lnTo>
                  <a:pt x="26" y="172"/>
                </a:lnTo>
                <a:lnTo>
                  <a:pt x="20" y="170"/>
                </a:lnTo>
                <a:lnTo>
                  <a:pt x="14" y="168"/>
                </a:lnTo>
                <a:lnTo>
                  <a:pt x="10" y="168"/>
                </a:lnTo>
                <a:lnTo>
                  <a:pt x="4" y="166"/>
                </a:lnTo>
                <a:lnTo>
                  <a:pt x="2" y="166"/>
                </a:lnTo>
                <a:lnTo>
                  <a:pt x="0" y="166"/>
                </a:lnTo>
                <a:lnTo>
                  <a:pt x="2" y="162"/>
                </a:lnTo>
                <a:lnTo>
                  <a:pt x="4" y="160"/>
                </a:lnTo>
                <a:lnTo>
                  <a:pt x="10" y="154"/>
                </a:lnTo>
                <a:lnTo>
                  <a:pt x="14" y="142"/>
                </a:lnTo>
                <a:lnTo>
                  <a:pt x="16" y="136"/>
                </a:lnTo>
                <a:lnTo>
                  <a:pt x="18" y="130"/>
                </a:lnTo>
                <a:lnTo>
                  <a:pt x="18" y="122"/>
                </a:lnTo>
                <a:lnTo>
                  <a:pt x="18" y="114"/>
                </a:lnTo>
                <a:lnTo>
                  <a:pt x="18" y="104"/>
                </a:lnTo>
                <a:lnTo>
                  <a:pt x="18" y="92"/>
                </a:lnTo>
                <a:lnTo>
                  <a:pt x="18" y="80"/>
                </a:lnTo>
                <a:lnTo>
                  <a:pt x="20" y="74"/>
                </a:lnTo>
                <a:lnTo>
                  <a:pt x="20" y="72"/>
                </a:lnTo>
                <a:lnTo>
                  <a:pt x="20" y="70"/>
                </a:lnTo>
                <a:lnTo>
                  <a:pt x="18" y="68"/>
                </a:lnTo>
                <a:lnTo>
                  <a:pt x="18" y="66"/>
                </a:lnTo>
                <a:lnTo>
                  <a:pt x="20" y="62"/>
                </a:lnTo>
                <a:lnTo>
                  <a:pt x="18" y="58"/>
                </a:lnTo>
                <a:lnTo>
                  <a:pt x="18" y="56"/>
                </a:lnTo>
                <a:lnTo>
                  <a:pt x="20" y="56"/>
                </a:lnTo>
                <a:lnTo>
                  <a:pt x="20" y="54"/>
                </a:lnTo>
                <a:lnTo>
                  <a:pt x="34" y="50"/>
                </a:lnTo>
                <a:lnTo>
                  <a:pt x="44" y="34"/>
                </a:lnTo>
                <a:lnTo>
                  <a:pt x="50" y="24"/>
                </a:lnTo>
                <a:lnTo>
                  <a:pt x="68" y="22"/>
                </a:lnTo>
                <a:lnTo>
                  <a:pt x="76" y="14"/>
                </a:lnTo>
                <a:lnTo>
                  <a:pt x="78" y="12"/>
                </a:lnTo>
                <a:lnTo>
                  <a:pt x="80" y="10"/>
                </a:lnTo>
                <a:lnTo>
                  <a:pt x="84" y="8"/>
                </a:lnTo>
                <a:lnTo>
                  <a:pt x="86" y="8"/>
                </a:lnTo>
                <a:lnTo>
                  <a:pt x="88" y="8"/>
                </a:lnTo>
                <a:lnTo>
                  <a:pt x="92" y="8"/>
                </a:lnTo>
                <a:lnTo>
                  <a:pt x="94" y="6"/>
                </a:lnTo>
                <a:lnTo>
                  <a:pt x="96" y="6"/>
                </a:lnTo>
                <a:lnTo>
                  <a:pt x="98" y="4"/>
                </a:lnTo>
                <a:lnTo>
                  <a:pt x="102" y="2"/>
                </a:lnTo>
                <a:lnTo>
                  <a:pt x="106" y="2"/>
                </a:lnTo>
                <a:lnTo>
                  <a:pt x="110" y="0"/>
                </a:lnTo>
                <a:lnTo>
                  <a:pt x="112" y="0"/>
                </a:lnTo>
                <a:lnTo>
                  <a:pt x="114" y="0"/>
                </a:lnTo>
                <a:lnTo>
                  <a:pt x="114" y="2"/>
                </a:lnTo>
                <a:lnTo>
                  <a:pt x="116" y="2"/>
                </a:lnTo>
                <a:lnTo>
                  <a:pt x="116" y="4"/>
                </a:lnTo>
                <a:lnTo>
                  <a:pt x="114" y="4"/>
                </a:lnTo>
                <a:lnTo>
                  <a:pt x="114" y="6"/>
                </a:lnTo>
                <a:lnTo>
                  <a:pt x="112" y="6"/>
                </a:lnTo>
                <a:lnTo>
                  <a:pt x="110" y="8"/>
                </a:lnTo>
                <a:lnTo>
                  <a:pt x="106" y="10"/>
                </a:lnTo>
                <a:lnTo>
                  <a:pt x="102" y="14"/>
                </a:lnTo>
                <a:lnTo>
                  <a:pt x="98" y="18"/>
                </a:lnTo>
                <a:lnTo>
                  <a:pt x="98" y="20"/>
                </a:lnTo>
                <a:lnTo>
                  <a:pt x="94" y="20"/>
                </a:lnTo>
                <a:lnTo>
                  <a:pt x="90" y="22"/>
                </a:lnTo>
                <a:lnTo>
                  <a:pt x="86" y="26"/>
                </a:lnTo>
                <a:lnTo>
                  <a:pt x="82" y="28"/>
                </a:lnTo>
                <a:lnTo>
                  <a:pt x="80" y="32"/>
                </a:lnTo>
                <a:lnTo>
                  <a:pt x="80" y="34"/>
                </a:lnTo>
                <a:lnTo>
                  <a:pt x="80" y="38"/>
                </a:lnTo>
                <a:lnTo>
                  <a:pt x="80" y="44"/>
                </a:lnTo>
                <a:lnTo>
                  <a:pt x="80" y="48"/>
                </a:lnTo>
                <a:lnTo>
                  <a:pt x="82" y="50"/>
                </a:lnTo>
                <a:lnTo>
                  <a:pt x="82" y="52"/>
                </a:lnTo>
                <a:lnTo>
                  <a:pt x="84" y="56"/>
                </a:lnTo>
                <a:lnTo>
                  <a:pt x="84" y="60"/>
                </a:lnTo>
                <a:lnTo>
                  <a:pt x="82" y="62"/>
                </a:lnTo>
                <a:lnTo>
                  <a:pt x="82" y="64"/>
                </a:lnTo>
                <a:lnTo>
                  <a:pt x="82" y="66"/>
                </a:lnTo>
                <a:lnTo>
                  <a:pt x="80" y="70"/>
                </a:lnTo>
                <a:lnTo>
                  <a:pt x="80" y="74"/>
                </a:lnTo>
                <a:lnTo>
                  <a:pt x="82" y="78"/>
                </a:lnTo>
                <a:lnTo>
                  <a:pt x="82" y="82"/>
                </a:lnTo>
                <a:lnTo>
                  <a:pt x="86" y="86"/>
                </a:lnTo>
                <a:lnTo>
                  <a:pt x="92" y="88"/>
                </a:lnTo>
                <a:lnTo>
                  <a:pt x="124" y="92"/>
                </a:lnTo>
                <a:lnTo>
                  <a:pt x="128" y="100"/>
                </a:lnTo>
                <a:lnTo>
                  <a:pt x="132" y="100"/>
                </a:lnTo>
                <a:lnTo>
                  <a:pt x="136" y="100"/>
                </a:lnTo>
                <a:lnTo>
                  <a:pt x="140" y="100"/>
                </a:lnTo>
                <a:lnTo>
                  <a:pt x="142" y="98"/>
                </a:lnTo>
                <a:lnTo>
                  <a:pt x="144" y="98"/>
                </a:lnTo>
                <a:lnTo>
                  <a:pt x="146" y="98"/>
                </a:lnTo>
                <a:lnTo>
                  <a:pt x="146" y="100"/>
                </a:lnTo>
                <a:lnTo>
                  <a:pt x="146" y="104"/>
                </a:lnTo>
                <a:lnTo>
                  <a:pt x="144" y="106"/>
                </a:lnTo>
                <a:lnTo>
                  <a:pt x="142" y="108"/>
                </a:lnTo>
                <a:lnTo>
                  <a:pt x="140" y="110"/>
                </a:lnTo>
                <a:lnTo>
                  <a:pt x="140" y="114"/>
                </a:lnTo>
                <a:lnTo>
                  <a:pt x="138" y="118"/>
                </a:lnTo>
                <a:lnTo>
                  <a:pt x="140" y="124"/>
                </a:lnTo>
                <a:lnTo>
                  <a:pt x="142" y="130"/>
                </a:lnTo>
                <a:lnTo>
                  <a:pt x="148" y="134"/>
                </a:lnTo>
                <a:lnTo>
                  <a:pt x="140" y="142"/>
                </a:lnTo>
                <a:lnTo>
                  <a:pt x="142" y="142"/>
                </a:lnTo>
                <a:lnTo>
                  <a:pt x="142" y="146"/>
                </a:lnTo>
                <a:lnTo>
                  <a:pt x="144" y="150"/>
                </a:lnTo>
                <a:lnTo>
                  <a:pt x="146" y="156"/>
                </a:lnTo>
                <a:lnTo>
                  <a:pt x="148" y="162"/>
                </a:lnTo>
                <a:lnTo>
                  <a:pt x="148" y="166"/>
                </a:lnTo>
                <a:lnTo>
                  <a:pt x="146" y="166"/>
                </a:lnTo>
                <a:lnTo>
                  <a:pt x="146" y="164"/>
                </a:lnTo>
                <a:lnTo>
                  <a:pt x="144" y="160"/>
                </a:lnTo>
                <a:lnTo>
                  <a:pt x="142" y="156"/>
                </a:lnTo>
                <a:lnTo>
                  <a:pt x="118" y="160"/>
                </a:lnTo>
                <a:lnTo>
                  <a:pt x="120" y="168"/>
                </a:lnTo>
                <a:lnTo>
                  <a:pt x="126" y="168"/>
                </a:lnTo>
                <a:lnTo>
                  <a:pt x="130" y="178"/>
                </a:lnTo>
                <a:lnTo>
                  <a:pt x="128" y="178"/>
                </a:lnTo>
                <a:lnTo>
                  <a:pt x="126" y="176"/>
                </a:lnTo>
                <a:lnTo>
                  <a:pt x="124" y="176"/>
                </a:lnTo>
                <a:lnTo>
                  <a:pt x="122" y="174"/>
                </a:lnTo>
                <a:lnTo>
                  <a:pt x="120" y="174"/>
                </a:lnTo>
                <a:lnTo>
                  <a:pt x="120" y="176"/>
                </a:lnTo>
                <a:lnTo>
                  <a:pt x="120" y="186"/>
                </a:lnTo>
                <a:lnTo>
                  <a:pt x="122" y="188"/>
                </a:lnTo>
                <a:lnTo>
                  <a:pt x="124" y="19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" name="Freeform 514"/>
          <p:cNvSpPr>
            <a:spLocks/>
          </p:cNvSpPr>
          <p:nvPr/>
        </p:nvSpPr>
        <p:spPr bwMode="gray">
          <a:xfrm>
            <a:off x="8862234" y="4238753"/>
            <a:ext cx="146820" cy="146900"/>
          </a:xfrm>
          <a:custGeom>
            <a:avLst/>
            <a:gdLst>
              <a:gd name="T0" fmla="*/ 10 w 80"/>
              <a:gd name="T1" fmla="*/ 80 h 84"/>
              <a:gd name="T2" fmla="*/ 10 w 80"/>
              <a:gd name="T3" fmla="*/ 74 h 84"/>
              <a:gd name="T4" fmla="*/ 6 w 80"/>
              <a:gd name="T5" fmla="*/ 74 h 84"/>
              <a:gd name="T6" fmla="*/ 4 w 80"/>
              <a:gd name="T7" fmla="*/ 72 h 84"/>
              <a:gd name="T8" fmla="*/ 2 w 80"/>
              <a:gd name="T9" fmla="*/ 70 h 84"/>
              <a:gd name="T10" fmla="*/ 0 w 80"/>
              <a:gd name="T11" fmla="*/ 68 h 84"/>
              <a:gd name="T12" fmla="*/ 0 w 80"/>
              <a:gd name="T13" fmla="*/ 66 h 84"/>
              <a:gd name="T14" fmla="*/ 6 w 80"/>
              <a:gd name="T15" fmla="*/ 54 h 84"/>
              <a:gd name="T16" fmla="*/ 14 w 80"/>
              <a:gd name="T17" fmla="*/ 44 h 84"/>
              <a:gd name="T18" fmla="*/ 24 w 80"/>
              <a:gd name="T19" fmla="*/ 36 h 84"/>
              <a:gd name="T20" fmla="*/ 28 w 80"/>
              <a:gd name="T21" fmla="*/ 34 h 84"/>
              <a:gd name="T22" fmla="*/ 30 w 80"/>
              <a:gd name="T23" fmla="*/ 22 h 84"/>
              <a:gd name="T24" fmla="*/ 32 w 80"/>
              <a:gd name="T25" fmla="*/ 20 h 84"/>
              <a:gd name="T26" fmla="*/ 34 w 80"/>
              <a:gd name="T27" fmla="*/ 18 h 84"/>
              <a:gd name="T28" fmla="*/ 36 w 80"/>
              <a:gd name="T29" fmla="*/ 18 h 84"/>
              <a:gd name="T30" fmla="*/ 38 w 80"/>
              <a:gd name="T31" fmla="*/ 16 h 84"/>
              <a:gd name="T32" fmla="*/ 38 w 80"/>
              <a:gd name="T33" fmla="*/ 12 h 84"/>
              <a:gd name="T34" fmla="*/ 38 w 80"/>
              <a:gd name="T35" fmla="*/ 8 h 84"/>
              <a:gd name="T36" fmla="*/ 38 w 80"/>
              <a:gd name="T37" fmla="*/ 6 h 84"/>
              <a:gd name="T38" fmla="*/ 40 w 80"/>
              <a:gd name="T39" fmla="*/ 2 h 84"/>
              <a:gd name="T40" fmla="*/ 40 w 80"/>
              <a:gd name="T41" fmla="*/ 0 h 84"/>
              <a:gd name="T42" fmla="*/ 42 w 80"/>
              <a:gd name="T43" fmla="*/ 0 h 84"/>
              <a:gd name="T44" fmla="*/ 44 w 80"/>
              <a:gd name="T45" fmla="*/ 0 h 84"/>
              <a:gd name="T46" fmla="*/ 50 w 80"/>
              <a:gd name="T47" fmla="*/ 2 h 84"/>
              <a:gd name="T48" fmla="*/ 54 w 80"/>
              <a:gd name="T49" fmla="*/ 2 h 84"/>
              <a:gd name="T50" fmla="*/ 60 w 80"/>
              <a:gd name="T51" fmla="*/ 4 h 84"/>
              <a:gd name="T52" fmla="*/ 66 w 80"/>
              <a:gd name="T53" fmla="*/ 6 h 84"/>
              <a:gd name="T54" fmla="*/ 66 w 80"/>
              <a:gd name="T55" fmla="*/ 6 h 84"/>
              <a:gd name="T56" fmla="*/ 66 w 80"/>
              <a:gd name="T57" fmla="*/ 6 h 84"/>
              <a:gd name="T58" fmla="*/ 66 w 80"/>
              <a:gd name="T59" fmla="*/ 6 h 84"/>
              <a:gd name="T60" fmla="*/ 68 w 80"/>
              <a:gd name="T61" fmla="*/ 6 h 84"/>
              <a:gd name="T62" fmla="*/ 70 w 80"/>
              <a:gd name="T63" fmla="*/ 10 h 84"/>
              <a:gd name="T64" fmla="*/ 74 w 80"/>
              <a:gd name="T65" fmla="*/ 12 h 84"/>
              <a:gd name="T66" fmla="*/ 78 w 80"/>
              <a:gd name="T67" fmla="*/ 16 h 84"/>
              <a:gd name="T68" fmla="*/ 78 w 80"/>
              <a:gd name="T69" fmla="*/ 18 h 84"/>
              <a:gd name="T70" fmla="*/ 78 w 80"/>
              <a:gd name="T71" fmla="*/ 20 h 84"/>
              <a:gd name="T72" fmla="*/ 78 w 80"/>
              <a:gd name="T73" fmla="*/ 24 h 84"/>
              <a:gd name="T74" fmla="*/ 80 w 80"/>
              <a:gd name="T75" fmla="*/ 26 h 84"/>
              <a:gd name="T76" fmla="*/ 80 w 80"/>
              <a:gd name="T77" fmla="*/ 30 h 84"/>
              <a:gd name="T78" fmla="*/ 78 w 80"/>
              <a:gd name="T79" fmla="*/ 34 h 84"/>
              <a:gd name="T80" fmla="*/ 74 w 80"/>
              <a:gd name="T81" fmla="*/ 44 h 84"/>
              <a:gd name="T82" fmla="*/ 66 w 80"/>
              <a:gd name="T83" fmla="*/ 52 h 84"/>
              <a:gd name="T84" fmla="*/ 56 w 80"/>
              <a:gd name="T85" fmla="*/ 60 h 84"/>
              <a:gd name="T86" fmla="*/ 44 w 80"/>
              <a:gd name="T87" fmla="*/ 64 h 84"/>
              <a:gd name="T88" fmla="*/ 42 w 80"/>
              <a:gd name="T89" fmla="*/ 64 h 84"/>
              <a:gd name="T90" fmla="*/ 42 w 80"/>
              <a:gd name="T91" fmla="*/ 64 h 84"/>
              <a:gd name="T92" fmla="*/ 40 w 80"/>
              <a:gd name="T93" fmla="*/ 66 h 84"/>
              <a:gd name="T94" fmla="*/ 38 w 80"/>
              <a:gd name="T95" fmla="*/ 70 h 84"/>
              <a:gd name="T96" fmla="*/ 38 w 80"/>
              <a:gd name="T97" fmla="*/ 70 h 84"/>
              <a:gd name="T98" fmla="*/ 36 w 80"/>
              <a:gd name="T99" fmla="*/ 72 h 84"/>
              <a:gd name="T100" fmla="*/ 36 w 80"/>
              <a:gd name="T101" fmla="*/ 76 h 84"/>
              <a:gd name="T102" fmla="*/ 34 w 80"/>
              <a:gd name="T103" fmla="*/ 78 h 84"/>
              <a:gd name="T104" fmla="*/ 32 w 80"/>
              <a:gd name="T105" fmla="*/ 80 h 84"/>
              <a:gd name="T106" fmla="*/ 32 w 80"/>
              <a:gd name="T107" fmla="*/ 80 h 84"/>
              <a:gd name="T108" fmla="*/ 32 w 80"/>
              <a:gd name="T109" fmla="*/ 82 h 84"/>
              <a:gd name="T110" fmla="*/ 30 w 80"/>
              <a:gd name="T111" fmla="*/ 84 h 84"/>
              <a:gd name="T112" fmla="*/ 26 w 80"/>
              <a:gd name="T113" fmla="*/ 84 h 84"/>
              <a:gd name="T114" fmla="*/ 24 w 80"/>
              <a:gd name="T115" fmla="*/ 84 h 84"/>
              <a:gd name="T116" fmla="*/ 22 w 80"/>
              <a:gd name="T117" fmla="*/ 82 h 84"/>
              <a:gd name="T118" fmla="*/ 12 w 80"/>
              <a:gd name="T119" fmla="*/ 82 h 84"/>
              <a:gd name="T120" fmla="*/ 10 w 80"/>
              <a:gd name="T121" fmla="*/ 80 h 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0" h="84">
                <a:moveTo>
                  <a:pt x="10" y="80"/>
                </a:moveTo>
                <a:lnTo>
                  <a:pt x="10" y="74"/>
                </a:lnTo>
                <a:lnTo>
                  <a:pt x="6" y="74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6"/>
                </a:lnTo>
                <a:lnTo>
                  <a:pt x="6" y="54"/>
                </a:lnTo>
                <a:lnTo>
                  <a:pt x="14" y="44"/>
                </a:lnTo>
                <a:lnTo>
                  <a:pt x="24" y="36"/>
                </a:lnTo>
                <a:lnTo>
                  <a:pt x="28" y="34"/>
                </a:lnTo>
                <a:lnTo>
                  <a:pt x="30" y="22"/>
                </a:lnTo>
                <a:lnTo>
                  <a:pt x="32" y="20"/>
                </a:lnTo>
                <a:lnTo>
                  <a:pt x="34" y="18"/>
                </a:lnTo>
                <a:lnTo>
                  <a:pt x="36" y="18"/>
                </a:lnTo>
                <a:lnTo>
                  <a:pt x="38" y="16"/>
                </a:lnTo>
                <a:lnTo>
                  <a:pt x="38" y="12"/>
                </a:lnTo>
                <a:lnTo>
                  <a:pt x="38" y="8"/>
                </a:lnTo>
                <a:lnTo>
                  <a:pt x="38" y="6"/>
                </a:lnTo>
                <a:lnTo>
                  <a:pt x="40" y="2"/>
                </a:lnTo>
                <a:lnTo>
                  <a:pt x="40" y="0"/>
                </a:lnTo>
                <a:lnTo>
                  <a:pt x="42" y="0"/>
                </a:lnTo>
                <a:lnTo>
                  <a:pt x="44" y="0"/>
                </a:lnTo>
                <a:lnTo>
                  <a:pt x="50" y="2"/>
                </a:lnTo>
                <a:lnTo>
                  <a:pt x="54" y="2"/>
                </a:lnTo>
                <a:lnTo>
                  <a:pt x="60" y="4"/>
                </a:lnTo>
                <a:lnTo>
                  <a:pt x="66" y="6"/>
                </a:lnTo>
                <a:lnTo>
                  <a:pt x="68" y="6"/>
                </a:lnTo>
                <a:lnTo>
                  <a:pt x="70" y="10"/>
                </a:lnTo>
                <a:lnTo>
                  <a:pt x="74" y="12"/>
                </a:lnTo>
                <a:lnTo>
                  <a:pt x="78" y="16"/>
                </a:lnTo>
                <a:lnTo>
                  <a:pt x="78" y="18"/>
                </a:lnTo>
                <a:lnTo>
                  <a:pt x="78" y="20"/>
                </a:lnTo>
                <a:lnTo>
                  <a:pt x="78" y="24"/>
                </a:lnTo>
                <a:lnTo>
                  <a:pt x="80" y="26"/>
                </a:lnTo>
                <a:lnTo>
                  <a:pt x="80" y="30"/>
                </a:lnTo>
                <a:lnTo>
                  <a:pt x="78" y="34"/>
                </a:lnTo>
                <a:lnTo>
                  <a:pt x="74" y="44"/>
                </a:lnTo>
                <a:lnTo>
                  <a:pt x="66" y="52"/>
                </a:lnTo>
                <a:lnTo>
                  <a:pt x="56" y="60"/>
                </a:lnTo>
                <a:lnTo>
                  <a:pt x="44" y="64"/>
                </a:lnTo>
                <a:lnTo>
                  <a:pt x="42" y="64"/>
                </a:lnTo>
                <a:lnTo>
                  <a:pt x="40" y="66"/>
                </a:lnTo>
                <a:lnTo>
                  <a:pt x="38" y="70"/>
                </a:lnTo>
                <a:lnTo>
                  <a:pt x="36" y="72"/>
                </a:lnTo>
                <a:lnTo>
                  <a:pt x="36" y="76"/>
                </a:lnTo>
                <a:lnTo>
                  <a:pt x="34" y="78"/>
                </a:lnTo>
                <a:lnTo>
                  <a:pt x="32" y="80"/>
                </a:lnTo>
                <a:lnTo>
                  <a:pt x="32" y="82"/>
                </a:lnTo>
                <a:lnTo>
                  <a:pt x="30" y="84"/>
                </a:lnTo>
                <a:lnTo>
                  <a:pt x="26" y="84"/>
                </a:lnTo>
                <a:lnTo>
                  <a:pt x="24" y="84"/>
                </a:lnTo>
                <a:lnTo>
                  <a:pt x="22" y="82"/>
                </a:lnTo>
                <a:lnTo>
                  <a:pt x="12" y="82"/>
                </a:lnTo>
                <a:lnTo>
                  <a:pt x="10" y="8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" name="Freeform 515"/>
          <p:cNvSpPr>
            <a:spLocks/>
          </p:cNvSpPr>
          <p:nvPr/>
        </p:nvSpPr>
        <p:spPr bwMode="gray">
          <a:xfrm>
            <a:off x="9064111" y="4833349"/>
            <a:ext cx="491848" cy="1154216"/>
          </a:xfrm>
          <a:custGeom>
            <a:avLst/>
            <a:gdLst>
              <a:gd name="T0" fmla="*/ 82 w 268"/>
              <a:gd name="T1" fmla="*/ 28 h 660"/>
              <a:gd name="T2" fmla="*/ 78 w 268"/>
              <a:gd name="T3" fmla="*/ 38 h 660"/>
              <a:gd name="T4" fmla="*/ 68 w 268"/>
              <a:gd name="T5" fmla="*/ 58 h 660"/>
              <a:gd name="T6" fmla="*/ 52 w 268"/>
              <a:gd name="T7" fmla="*/ 90 h 660"/>
              <a:gd name="T8" fmla="*/ 46 w 268"/>
              <a:gd name="T9" fmla="*/ 126 h 660"/>
              <a:gd name="T10" fmla="*/ 44 w 268"/>
              <a:gd name="T11" fmla="*/ 238 h 660"/>
              <a:gd name="T12" fmla="*/ 32 w 268"/>
              <a:gd name="T13" fmla="*/ 256 h 660"/>
              <a:gd name="T14" fmla="*/ 22 w 268"/>
              <a:gd name="T15" fmla="*/ 282 h 660"/>
              <a:gd name="T16" fmla="*/ 24 w 268"/>
              <a:gd name="T17" fmla="*/ 310 h 660"/>
              <a:gd name="T18" fmla="*/ 20 w 268"/>
              <a:gd name="T19" fmla="*/ 332 h 660"/>
              <a:gd name="T20" fmla="*/ 20 w 268"/>
              <a:gd name="T21" fmla="*/ 370 h 660"/>
              <a:gd name="T22" fmla="*/ 18 w 268"/>
              <a:gd name="T23" fmla="*/ 382 h 660"/>
              <a:gd name="T24" fmla="*/ 22 w 268"/>
              <a:gd name="T25" fmla="*/ 390 h 660"/>
              <a:gd name="T26" fmla="*/ 20 w 268"/>
              <a:gd name="T27" fmla="*/ 428 h 660"/>
              <a:gd name="T28" fmla="*/ 10 w 268"/>
              <a:gd name="T29" fmla="*/ 438 h 660"/>
              <a:gd name="T30" fmla="*/ 2 w 268"/>
              <a:gd name="T31" fmla="*/ 466 h 660"/>
              <a:gd name="T32" fmla="*/ 2 w 268"/>
              <a:gd name="T33" fmla="*/ 530 h 660"/>
              <a:gd name="T34" fmla="*/ 2 w 268"/>
              <a:gd name="T35" fmla="*/ 554 h 660"/>
              <a:gd name="T36" fmla="*/ 54 w 268"/>
              <a:gd name="T37" fmla="*/ 570 h 660"/>
              <a:gd name="T38" fmla="*/ 56 w 268"/>
              <a:gd name="T39" fmla="*/ 588 h 660"/>
              <a:gd name="T40" fmla="*/ 114 w 268"/>
              <a:gd name="T41" fmla="*/ 660 h 660"/>
              <a:gd name="T42" fmla="*/ 106 w 268"/>
              <a:gd name="T43" fmla="*/ 624 h 660"/>
              <a:gd name="T44" fmla="*/ 82 w 268"/>
              <a:gd name="T45" fmla="*/ 616 h 660"/>
              <a:gd name="T46" fmla="*/ 56 w 268"/>
              <a:gd name="T47" fmla="*/ 568 h 660"/>
              <a:gd name="T48" fmla="*/ 54 w 268"/>
              <a:gd name="T49" fmla="*/ 534 h 660"/>
              <a:gd name="T50" fmla="*/ 78 w 268"/>
              <a:gd name="T51" fmla="*/ 506 h 660"/>
              <a:gd name="T52" fmla="*/ 92 w 268"/>
              <a:gd name="T53" fmla="*/ 492 h 660"/>
              <a:gd name="T54" fmla="*/ 96 w 268"/>
              <a:gd name="T55" fmla="*/ 482 h 660"/>
              <a:gd name="T56" fmla="*/ 96 w 268"/>
              <a:gd name="T57" fmla="*/ 466 h 660"/>
              <a:gd name="T58" fmla="*/ 82 w 268"/>
              <a:gd name="T59" fmla="*/ 456 h 660"/>
              <a:gd name="T60" fmla="*/ 74 w 268"/>
              <a:gd name="T61" fmla="*/ 436 h 660"/>
              <a:gd name="T62" fmla="*/ 82 w 268"/>
              <a:gd name="T63" fmla="*/ 424 h 660"/>
              <a:gd name="T64" fmla="*/ 88 w 268"/>
              <a:gd name="T65" fmla="*/ 424 h 660"/>
              <a:gd name="T66" fmla="*/ 124 w 268"/>
              <a:gd name="T67" fmla="*/ 368 h 660"/>
              <a:gd name="T68" fmla="*/ 112 w 268"/>
              <a:gd name="T69" fmla="*/ 346 h 660"/>
              <a:gd name="T70" fmla="*/ 112 w 268"/>
              <a:gd name="T71" fmla="*/ 334 h 660"/>
              <a:gd name="T72" fmla="*/ 142 w 268"/>
              <a:gd name="T73" fmla="*/ 314 h 660"/>
              <a:gd name="T74" fmla="*/ 148 w 268"/>
              <a:gd name="T75" fmla="*/ 300 h 660"/>
              <a:gd name="T76" fmla="*/ 164 w 268"/>
              <a:gd name="T77" fmla="*/ 294 h 660"/>
              <a:gd name="T78" fmla="*/ 210 w 268"/>
              <a:gd name="T79" fmla="*/ 282 h 660"/>
              <a:gd name="T80" fmla="*/ 218 w 268"/>
              <a:gd name="T81" fmla="*/ 250 h 660"/>
              <a:gd name="T82" fmla="*/ 206 w 268"/>
              <a:gd name="T83" fmla="*/ 216 h 660"/>
              <a:gd name="T84" fmla="*/ 200 w 268"/>
              <a:gd name="T85" fmla="*/ 202 h 660"/>
              <a:gd name="T86" fmla="*/ 200 w 268"/>
              <a:gd name="T87" fmla="*/ 180 h 660"/>
              <a:gd name="T88" fmla="*/ 214 w 268"/>
              <a:gd name="T89" fmla="*/ 134 h 660"/>
              <a:gd name="T90" fmla="*/ 220 w 268"/>
              <a:gd name="T91" fmla="*/ 120 h 660"/>
              <a:gd name="T92" fmla="*/ 230 w 268"/>
              <a:gd name="T93" fmla="*/ 110 h 660"/>
              <a:gd name="T94" fmla="*/ 262 w 268"/>
              <a:gd name="T95" fmla="*/ 84 h 660"/>
              <a:gd name="T96" fmla="*/ 268 w 268"/>
              <a:gd name="T97" fmla="*/ 68 h 660"/>
              <a:gd name="T98" fmla="*/ 262 w 268"/>
              <a:gd name="T99" fmla="*/ 62 h 660"/>
              <a:gd name="T100" fmla="*/ 258 w 268"/>
              <a:gd name="T101" fmla="*/ 58 h 660"/>
              <a:gd name="T102" fmla="*/ 252 w 268"/>
              <a:gd name="T103" fmla="*/ 58 h 660"/>
              <a:gd name="T104" fmla="*/ 250 w 268"/>
              <a:gd name="T105" fmla="*/ 72 h 660"/>
              <a:gd name="T106" fmla="*/ 246 w 268"/>
              <a:gd name="T107" fmla="*/ 86 h 660"/>
              <a:gd name="T108" fmla="*/ 176 w 268"/>
              <a:gd name="T109" fmla="*/ 34 h 660"/>
              <a:gd name="T110" fmla="*/ 146 w 268"/>
              <a:gd name="T111" fmla="*/ 18 h 660"/>
              <a:gd name="T112" fmla="*/ 144 w 268"/>
              <a:gd name="T113" fmla="*/ 6 h 660"/>
              <a:gd name="T114" fmla="*/ 138 w 268"/>
              <a:gd name="T115" fmla="*/ 2 h 660"/>
              <a:gd name="T116" fmla="*/ 120 w 268"/>
              <a:gd name="T117" fmla="*/ 16 h 660"/>
              <a:gd name="T118" fmla="*/ 118 w 268"/>
              <a:gd name="T119" fmla="*/ 8 h 660"/>
              <a:gd name="T120" fmla="*/ 94 w 268"/>
              <a:gd name="T121" fmla="*/ 0 h 660"/>
              <a:gd name="T122" fmla="*/ 86 w 268"/>
              <a:gd name="T123" fmla="*/ 14 h 6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68" h="660">
                <a:moveTo>
                  <a:pt x="82" y="18"/>
                </a:moveTo>
                <a:lnTo>
                  <a:pt x="82" y="20"/>
                </a:lnTo>
                <a:lnTo>
                  <a:pt x="82" y="22"/>
                </a:lnTo>
                <a:lnTo>
                  <a:pt x="82" y="28"/>
                </a:lnTo>
                <a:lnTo>
                  <a:pt x="82" y="32"/>
                </a:lnTo>
                <a:lnTo>
                  <a:pt x="82" y="36"/>
                </a:lnTo>
                <a:lnTo>
                  <a:pt x="80" y="36"/>
                </a:lnTo>
                <a:lnTo>
                  <a:pt x="78" y="38"/>
                </a:lnTo>
                <a:lnTo>
                  <a:pt x="76" y="40"/>
                </a:lnTo>
                <a:lnTo>
                  <a:pt x="72" y="44"/>
                </a:lnTo>
                <a:lnTo>
                  <a:pt x="70" y="50"/>
                </a:lnTo>
                <a:lnTo>
                  <a:pt x="68" y="58"/>
                </a:lnTo>
                <a:lnTo>
                  <a:pt x="66" y="62"/>
                </a:lnTo>
                <a:lnTo>
                  <a:pt x="62" y="70"/>
                </a:lnTo>
                <a:lnTo>
                  <a:pt x="56" y="80"/>
                </a:lnTo>
                <a:lnTo>
                  <a:pt x="52" y="90"/>
                </a:lnTo>
                <a:lnTo>
                  <a:pt x="50" y="98"/>
                </a:lnTo>
                <a:lnTo>
                  <a:pt x="48" y="104"/>
                </a:lnTo>
                <a:lnTo>
                  <a:pt x="48" y="112"/>
                </a:lnTo>
                <a:lnTo>
                  <a:pt x="46" y="126"/>
                </a:lnTo>
                <a:lnTo>
                  <a:pt x="48" y="144"/>
                </a:lnTo>
                <a:lnTo>
                  <a:pt x="46" y="234"/>
                </a:lnTo>
                <a:lnTo>
                  <a:pt x="46" y="236"/>
                </a:lnTo>
                <a:lnTo>
                  <a:pt x="44" y="238"/>
                </a:lnTo>
                <a:lnTo>
                  <a:pt x="40" y="242"/>
                </a:lnTo>
                <a:lnTo>
                  <a:pt x="38" y="246"/>
                </a:lnTo>
                <a:lnTo>
                  <a:pt x="34" y="250"/>
                </a:lnTo>
                <a:lnTo>
                  <a:pt x="32" y="256"/>
                </a:lnTo>
                <a:lnTo>
                  <a:pt x="30" y="260"/>
                </a:lnTo>
                <a:lnTo>
                  <a:pt x="28" y="262"/>
                </a:lnTo>
                <a:lnTo>
                  <a:pt x="24" y="280"/>
                </a:lnTo>
                <a:lnTo>
                  <a:pt x="22" y="282"/>
                </a:lnTo>
                <a:lnTo>
                  <a:pt x="22" y="284"/>
                </a:lnTo>
                <a:lnTo>
                  <a:pt x="24" y="292"/>
                </a:lnTo>
                <a:lnTo>
                  <a:pt x="22" y="302"/>
                </a:lnTo>
                <a:lnTo>
                  <a:pt x="24" y="310"/>
                </a:lnTo>
                <a:lnTo>
                  <a:pt x="22" y="322"/>
                </a:lnTo>
                <a:lnTo>
                  <a:pt x="18" y="324"/>
                </a:lnTo>
                <a:lnTo>
                  <a:pt x="18" y="332"/>
                </a:lnTo>
                <a:lnTo>
                  <a:pt x="20" y="332"/>
                </a:lnTo>
                <a:lnTo>
                  <a:pt x="20" y="336"/>
                </a:lnTo>
                <a:lnTo>
                  <a:pt x="20" y="348"/>
                </a:lnTo>
                <a:lnTo>
                  <a:pt x="20" y="360"/>
                </a:lnTo>
                <a:lnTo>
                  <a:pt x="20" y="370"/>
                </a:lnTo>
                <a:lnTo>
                  <a:pt x="20" y="374"/>
                </a:lnTo>
                <a:lnTo>
                  <a:pt x="18" y="378"/>
                </a:lnTo>
                <a:lnTo>
                  <a:pt x="18" y="380"/>
                </a:lnTo>
                <a:lnTo>
                  <a:pt x="18" y="382"/>
                </a:lnTo>
                <a:lnTo>
                  <a:pt x="18" y="384"/>
                </a:lnTo>
                <a:lnTo>
                  <a:pt x="20" y="386"/>
                </a:lnTo>
                <a:lnTo>
                  <a:pt x="20" y="388"/>
                </a:lnTo>
                <a:lnTo>
                  <a:pt x="22" y="390"/>
                </a:lnTo>
                <a:lnTo>
                  <a:pt x="22" y="396"/>
                </a:lnTo>
                <a:lnTo>
                  <a:pt x="22" y="408"/>
                </a:lnTo>
                <a:lnTo>
                  <a:pt x="22" y="420"/>
                </a:lnTo>
                <a:lnTo>
                  <a:pt x="20" y="428"/>
                </a:lnTo>
                <a:lnTo>
                  <a:pt x="20" y="430"/>
                </a:lnTo>
                <a:lnTo>
                  <a:pt x="16" y="432"/>
                </a:lnTo>
                <a:lnTo>
                  <a:pt x="14" y="434"/>
                </a:lnTo>
                <a:lnTo>
                  <a:pt x="10" y="438"/>
                </a:lnTo>
                <a:lnTo>
                  <a:pt x="6" y="442"/>
                </a:lnTo>
                <a:lnTo>
                  <a:pt x="4" y="446"/>
                </a:lnTo>
                <a:lnTo>
                  <a:pt x="2" y="452"/>
                </a:lnTo>
                <a:lnTo>
                  <a:pt x="2" y="466"/>
                </a:lnTo>
                <a:lnTo>
                  <a:pt x="2" y="486"/>
                </a:lnTo>
                <a:lnTo>
                  <a:pt x="2" y="506"/>
                </a:lnTo>
                <a:lnTo>
                  <a:pt x="2" y="524"/>
                </a:lnTo>
                <a:lnTo>
                  <a:pt x="2" y="530"/>
                </a:lnTo>
                <a:lnTo>
                  <a:pt x="0" y="532"/>
                </a:lnTo>
                <a:lnTo>
                  <a:pt x="0" y="536"/>
                </a:lnTo>
                <a:lnTo>
                  <a:pt x="2" y="542"/>
                </a:lnTo>
                <a:lnTo>
                  <a:pt x="2" y="554"/>
                </a:lnTo>
                <a:lnTo>
                  <a:pt x="14" y="568"/>
                </a:lnTo>
                <a:lnTo>
                  <a:pt x="52" y="568"/>
                </a:lnTo>
                <a:lnTo>
                  <a:pt x="54" y="568"/>
                </a:lnTo>
                <a:lnTo>
                  <a:pt x="54" y="570"/>
                </a:lnTo>
                <a:lnTo>
                  <a:pt x="54" y="572"/>
                </a:lnTo>
                <a:lnTo>
                  <a:pt x="54" y="574"/>
                </a:lnTo>
                <a:lnTo>
                  <a:pt x="54" y="580"/>
                </a:lnTo>
                <a:lnTo>
                  <a:pt x="56" y="588"/>
                </a:lnTo>
                <a:lnTo>
                  <a:pt x="56" y="612"/>
                </a:lnTo>
                <a:lnTo>
                  <a:pt x="60" y="638"/>
                </a:lnTo>
                <a:lnTo>
                  <a:pt x="100" y="640"/>
                </a:lnTo>
                <a:lnTo>
                  <a:pt x="114" y="660"/>
                </a:lnTo>
                <a:lnTo>
                  <a:pt x="116" y="654"/>
                </a:lnTo>
                <a:lnTo>
                  <a:pt x="118" y="648"/>
                </a:lnTo>
                <a:lnTo>
                  <a:pt x="118" y="638"/>
                </a:lnTo>
                <a:lnTo>
                  <a:pt x="106" y="624"/>
                </a:lnTo>
                <a:lnTo>
                  <a:pt x="94" y="614"/>
                </a:lnTo>
                <a:lnTo>
                  <a:pt x="92" y="616"/>
                </a:lnTo>
                <a:lnTo>
                  <a:pt x="88" y="616"/>
                </a:lnTo>
                <a:lnTo>
                  <a:pt x="82" y="616"/>
                </a:lnTo>
                <a:lnTo>
                  <a:pt x="74" y="612"/>
                </a:lnTo>
                <a:lnTo>
                  <a:pt x="66" y="604"/>
                </a:lnTo>
                <a:lnTo>
                  <a:pt x="60" y="590"/>
                </a:lnTo>
                <a:lnTo>
                  <a:pt x="56" y="568"/>
                </a:lnTo>
                <a:lnTo>
                  <a:pt x="56" y="564"/>
                </a:lnTo>
                <a:lnTo>
                  <a:pt x="54" y="554"/>
                </a:lnTo>
                <a:lnTo>
                  <a:pt x="52" y="544"/>
                </a:lnTo>
                <a:lnTo>
                  <a:pt x="54" y="534"/>
                </a:lnTo>
                <a:lnTo>
                  <a:pt x="62" y="526"/>
                </a:lnTo>
                <a:lnTo>
                  <a:pt x="74" y="508"/>
                </a:lnTo>
                <a:lnTo>
                  <a:pt x="78" y="506"/>
                </a:lnTo>
                <a:lnTo>
                  <a:pt x="80" y="502"/>
                </a:lnTo>
                <a:lnTo>
                  <a:pt x="84" y="500"/>
                </a:lnTo>
                <a:lnTo>
                  <a:pt x="88" y="496"/>
                </a:lnTo>
                <a:lnTo>
                  <a:pt x="92" y="492"/>
                </a:lnTo>
                <a:lnTo>
                  <a:pt x="94" y="490"/>
                </a:lnTo>
                <a:lnTo>
                  <a:pt x="94" y="486"/>
                </a:lnTo>
                <a:lnTo>
                  <a:pt x="94" y="484"/>
                </a:lnTo>
                <a:lnTo>
                  <a:pt x="96" y="482"/>
                </a:lnTo>
                <a:lnTo>
                  <a:pt x="96" y="478"/>
                </a:lnTo>
                <a:lnTo>
                  <a:pt x="96" y="474"/>
                </a:lnTo>
                <a:lnTo>
                  <a:pt x="96" y="470"/>
                </a:lnTo>
                <a:lnTo>
                  <a:pt x="96" y="466"/>
                </a:lnTo>
                <a:lnTo>
                  <a:pt x="94" y="462"/>
                </a:lnTo>
                <a:lnTo>
                  <a:pt x="90" y="460"/>
                </a:lnTo>
                <a:lnTo>
                  <a:pt x="86" y="458"/>
                </a:lnTo>
                <a:lnTo>
                  <a:pt x="82" y="456"/>
                </a:lnTo>
                <a:lnTo>
                  <a:pt x="78" y="452"/>
                </a:lnTo>
                <a:lnTo>
                  <a:pt x="76" y="448"/>
                </a:lnTo>
                <a:lnTo>
                  <a:pt x="74" y="444"/>
                </a:lnTo>
                <a:lnTo>
                  <a:pt x="74" y="436"/>
                </a:lnTo>
                <a:lnTo>
                  <a:pt x="74" y="432"/>
                </a:lnTo>
                <a:lnTo>
                  <a:pt x="76" y="428"/>
                </a:lnTo>
                <a:lnTo>
                  <a:pt x="78" y="426"/>
                </a:lnTo>
                <a:lnTo>
                  <a:pt x="82" y="424"/>
                </a:lnTo>
                <a:lnTo>
                  <a:pt x="84" y="424"/>
                </a:lnTo>
                <a:lnTo>
                  <a:pt x="86" y="424"/>
                </a:lnTo>
                <a:lnTo>
                  <a:pt x="88" y="424"/>
                </a:lnTo>
                <a:lnTo>
                  <a:pt x="104" y="402"/>
                </a:lnTo>
                <a:lnTo>
                  <a:pt x="112" y="382"/>
                </a:lnTo>
                <a:lnTo>
                  <a:pt x="112" y="370"/>
                </a:lnTo>
                <a:lnTo>
                  <a:pt x="124" y="368"/>
                </a:lnTo>
                <a:lnTo>
                  <a:pt x="124" y="354"/>
                </a:lnTo>
                <a:lnTo>
                  <a:pt x="112" y="348"/>
                </a:lnTo>
                <a:lnTo>
                  <a:pt x="112" y="346"/>
                </a:lnTo>
                <a:lnTo>
                  <a:pt x="110" y="344"/>
                </a:lnTo>
                <a:lnTo>
                  <a:pt x="110" y="340"/>
                </a:lnTo>
                <a:lnTo>
                  <a:pt x="110" y="336"/>
                </a:lnTo>
                <a:lnTo>
                  <a:pt x="112" y="334"/>
                </a:lnTo>
                <a:lnTo>
                  <a:pt x="114" y="332"/>
                </a:lnTo>
                <a:lnTo>
                  <a:pt x="118" y="332"/>
                </a:lnTo>
                <a:lnTo>
                  <a:pt x="138" y="334"/>
                </a:lnTo>
                <a:lnTo>
                  <a:pt x="142" y="314"/>
                </a:lnTo>
                <a:lnTo>
                  <a:pt x="142" y="312"/>
                </a:lnTo>
                <a:lnTo>
                  <a:pt x="144" y="310"/>
                </a:lnTo>
                <a:lnTo>
                  <a:pt x="144" y="306"/>
                </a:lnTo>
                <a:lnTo>
                  <a:pt x="148" y="300"/>
                </a:lnTo>
                <a:lnTo>
                  <a:pt x="150" y="296"/>
                </a:lnTo>
                <a:lnTo>
                  <a:pt x="154" y="294"/>
                </a:lnTo>
                <a:lnTo>
                  <a:pt x="160" y="292"/>
                </a:lnTo>
                <a:lnTo>
                  <a:pt x="164" y="294"/>
                </a:lnTo>
                <a:lnTo>
                  <a:pt x="172" y="294"/>
                </a:lnTo>
                <a:lnTo>
                  <a:pt x="184" y="294"/>
                </a:lnTo>
                <a:lnTo>
                  <a:pt x="198" y="290"/>
                </a:lnTo>
                <a:lnTo>
                  <a:pt x="210" y="282"/>
                </a:lnTo>
                <a:lnTo>
                  <a:pt x="218" y="266"/>
                </a:lnTo>
                <a:lnTo>
                  <a:pt x="220" y="262"/>
                </a:lnTo>
                <a:lnTo>
                  <a:pt x="220" y="256"/>
                </a:lnTo>
                <a:lnTo>
                  <a:pt x="218" y="250"/>
                </a:lnTo>
                <a:lnTo>
                  <a:pt x="216" y="242"/>
                </a:lnTo>
                <a:lnTo>
                  <a:pt x="214" y="234"/>
                </a:lnTo>
                <a:lnTo>
                  <a:pt x="208" y="218"/>
                </a:lnTo>
                <a:lnTo>
                  <a:pt x="206" y="216"/>
                </a:lnTo>
                <a:lnTo>
                  <a:pt x="206" y="214"/>
                </a:lnTo>
                <a:lnTo>
                  <a:pt x="204" y="210"/>
                </a:lnTo>
                <a:lnTo>
                  <a:pt x="202" y="206"/>
                </a:lnTo>
                <a:lnTo>
                  <a:pt x="200" y="202"/>
                </a:lnTo>
                <a:lnTo>
                  <a:pt x="200" y="196"/>
                </a:lnTo>
                <a:lnTo>
                  <a:pt x="202" y="194"/>
                </a:lnTo>
                <a:lnTo>
                  <a:pt x="202" y="190"/>
                </a:lnTo>
                <a:lnTo>
                  <a:pt x="200" y="180"/>
                </a:lnTo>
                <a:lnTo>
                  <a:pt x="200" y="168"/>
                </a:lnTo>
                <a:lnTo>
                  <a:pt x="200" y="158"/>
                </a:lnTo>
                <a:lnTo>
                  <a:pt x="202" y="152"/>
                </a:lnTo>
                <a:lnTo>
                  <a:pt x="214" y="134"/>
                </a:lnTo>
                <a:lnTo>
                  <a:pt x="214" y="132"/>
                </a:lnTo>
                <a:lnTo>
                  <a:pt x="214" y="128"/>
                </a:lnTo>
                <a:lnTo>
                  <a:pt x="218" y="124"/>
                </a:lnTo>
                <a:lnTo>
                  <a:pt x="220" y="120"/>
                </a:lnTo>
                <a:lnTo>
                  <a:pt x="224" y="116"/>
                </a:lnTo>
                <a:lnTo>
                  <a:pt x="228" y="112"/>
                </a:lnTo>
                <a:lnTo>
                  <a:pt x="230" y="110"/>
                </a:lnTo>
                <a:lnTo>
                  <a:pt x="238" y="104"/>
                </a:lnTo>
                <a:lnTo>
                  <a:pt x="246" y="98"/>
                </a:lnTo>
                <a:lnTo>
                  <a:pt x="254" y="90"/>
                </a:lnTo>
                <a:lnTo>
                  <a:pt x="262" y="84"/>
                </a:lnTo>
                <a:lnTo>
                  <a:pt x="264" y="82"/>
                </a:lnTo>
                <a:lnTo>
                  <a:pt x="266" y="76"/>
                </a:lnTo>
                <a:lnTo>
                  <a:pt x="268" y="72"/>
                </a:lnTo>
                <a:lnTo>
                  <a:pt x="268" y="68"/>
                </a:lnTo>
                <a:lnTo>
                  <a:pt x="268" y="64"/>
                </a:lnTo>
                <a:lnTo>
                  <a:pt x="266" y="62"/>
                </a:lnTo>
                <a:lnTo>
                  <a:pt x="264" y="62"/>
                </a:lnTo>
                <a:lnTo>
                  <a:pt x="262" y="62"/>
                </a:lnTo>
                <a:lnTo>
                  <a:pt x="262" y="60"/>
                </a:lnTo>
                <a:lnTo>
                  <a:pt x="260" y="60"/>
                </a:lnTo>
                <a:lnTo>
                  <a:pt x="258" y="60"/>
                </a:lnTo>
                <a:lnTo>
                  <a:pt x="258" y="58"/>
                </a:lnTo>
                <a:lnTo>
                  <a:pt x="258" y="56"/>
                </a:lnTo>
                <a:lnTo>
                  <a:pt x="260" y="56"/>
                </a:lnTo>
                <a:lnTo>
                  <a:pt x="252" y="58"/>
                </a:lnTo>
                <a:lnTo>
                  <a:pt x="252" y="60"/>
                </a:lnTo>
                <a:lnTo>
                  <a:pt x="250" y="66"/>
                </a:lnTo>
                <a:lnTo>
                  <a:pt x="250" y="70"/>
                </a:lnTo>
                <a:lnTo>
                  <a:pt x="250" y="72"/>
                </a:lnTo>
                <a:lnTo>
                  <a:pt x="250" y="74"/>
                </a:lnTo>
                <a:lnTo>
                  <a:pt x="248" y="78"/>
                </a:lnTo>
                <a:lnTo>
                  <a:pt x="246" y="82"/>
                </a:lnTo>
                <a:lnTo>
                  <a:pt x="246" y="86"/>
                </a:lnTo>
                <a:lnTo>
                  <a:pt x="246" y="88"/>
                </a:lnTo>
                <a:lnTo>
                  <a:pt x="194" y="88"/>
                </a:lnTo>
                <a:lnTo>
                  <a:pt x="210" y="52"/>
                </a:lnTo>
                <a:lnTo>
                  <a:pt x="176" y="34"/>
                </a:lnTo>
                <a:lnTo>
                  <a:pt x="170" y="28"/>
                </a:lnTo>
                <a:lnTo>
                  <a:pt x="154" y="22"/>
                </a:lnTo>
                <a:lnTo>
                  <a:pt x="150" y="20"/>
                </a:lnTo>
                <a:lnTo>
                  <a:pt x="146" y="18"/>
                </a:lnTo>
                <a:lnTo>
                  <a:pt x="144" y="16"/>
                </a:lnTo>
                <a:lnTo>
                  <a:pt x="144" y="14"/>
                </a:lnTo>
                <a:lnTo>
                  <a:pt x="144" y="10"/>
                </a:lnTo>
                <a:lnTo>
                  <a:pt x="144" y="6"/>
                </a:lnTo>
                <a:lnTo>
                  <a:pt x="142" y="4"/>
                </a:lnTo>
                <a:lnTo>
                  <a:pt x="140" y="2"/>
                </a:lnTo>
                <a:lnTo>
                  <a:pt x="138" y="2"/>
                </a:lnTo>
                <a:lnTo>
                  <a:pt x="134" y="0"/>
                </a:lnTo>
                <a:lnTo>
                  <a:pt x="132" y="2"/>
                </a:lnTo>
                <a:lnTo>
                  <a:pt x="130" y="4"/>
                </a:lnTo>
                <a:lnTo>
                  <a:pt x="120" y="16"/>
                </a:lnTo>
                <a:lnTo>
                  <a:pt x="120" y="14"/>
                </a:lnTo>
                <a:lnTo>
                  <a:pt x="120" y="12"/>
                </a:lnTo>
                <a:lnTo>
                  <a:pt x="118" y="8"/>
                </a:lnTo>
                <a:lnTo>
                  <a:pt x="116" y="6"/>
                </a:lnTo>
                <a:lnTo>
                  <a:pt x="114" y="4"/>
                </a:lnTo>
                <a:lnTo>
                  <a:pt x="108" y="4"/>
                </a:lnTo>
                <a:lnTo>
                  <a:pt x="94" y="0"/>
                </a:lnTo>
                <a:lnTo>
                  <a:pt x="94" y="2"/>
                </a:lnTo>
                <a:lnTo>
                  <a:pt x="92" y="6"/>
                </a:lnTo>
                <a:lnTo>
                  <a:pt x="90" y="10"/>
                </a:lnTo>
                <a:lnTo>
                  <a:pt x="86" y="14"/>
                </a:lnTo>
                <a:lnTo>
                  <a:pt x="82" y="1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" name="Freeform 516"/>
          <p:cNvSpPr>
            <a:spLocks/>
          </p:cNvSpPr>
          <p:nvPr/>
        </p:nvSpPr>
        <p:spPr bwMode="gray">
          <a:xfrm>
            <a:off x="9056770" y="4151312"/>
            <a:ext cx="976354" cy="1000321"/>
          </a:xfrm>
          <a:custGeom>
            <a:avLst/>
            <a:gdLst>
              <a:gd name="T0" fmla="*/ 324 w 532"/>
              <a:gd name="T1" fmla="*/ 492 h 572"/>
              <a:gd name="T2" fmla="*/ 418 w 532"/>
              <a:gd name="T3" fmla="*/ 404 h 572"/>
              <a:gd name="T4" fmla="*/ 474 w 532"/>
              <a:gd name="T5" fmla="*/ 284 h 572"/>
              <a:gd name="T6" fmla="*/ 532 w 532"/>
              <a:gd name="T7" fmla="*/ 162 h 572"/>
              <a:gd name="T8" fmla="*/ 478 w 532"/>
              <a:gd name="T9" fmla="*/ 116 h 572"/>
              <a:gd name="T10" fmla="*/ 382 w 532"/>
              <a:gd name="T11" fmla="*/ 96 h 572"/>
              <a:gd name="T12" fmla="*/ 384 w 532"/>
              <a:gd name="T13" fmla="*/ 80 h 572"/>
              <a:gd name="T14" fmla="*/ 366 w 532"/>
              <a:gd name="T15" fmla="*/ 76 h 572"/>
              <a:gd name="T16" fmla="*/ 336 w 532"/>
              <a:gd name="T17" fmla="*/ 72 h 572"/>
              <a:gd name="T18" fmla="*/ 306 w 532"/>
              <a:gd name="T19" fmla="*/ 84 h 572"/>
              <a:gd name="T20" fmla="*/ 282 w 532"/>
              <a:gd name="T21" fmla="*/ 96 h 572"/>
              <a:gd name="T22" fmla="*/ 300 w 532"/>
              <a:gd name="T23" fmla="*/ 76 h 572"/>
              <a:gd name="T24" fmla="*/ 322 w 532"/>
              <a:gd name="T25" fmla="*/ 50 h 572"/>
              <a:gd name="T26" fmla="*/ 282 w 532"/>
              <a:gd name="T27" fmla="*/ 0 h 572"/>
              <a:gd name="T28" fmla="*/ 264 w 532"/>
              <a:gd name="T29" fmla="*/ 20 h 572"/>
              <a:gd name="T30" fmla="*/ 254 w 532"/>
              <a:gd name="T31" fmla="*/ 22 h 572"/>
              <a:gd name="T32" fmla="*/ 244 w 532"/>
              <a:gd name="T33" fmla="*/ 22 h 572"/>
              <a:gd name="T34" fmla="*/ 234 w 532"/>
              <a:gd name="T35" fmla="*/ 24 h 572"/>
              <a:gd name="T36" fmla="*/ 218 w 532"/>
              <a:gd name="T37" fmla="*/ 22 h 572"/>
              <a:gd name="T38" fmla="*/ 202 w 532"/>
              <a:gd name="T39" fmla="*/ 26 h 572"/>
              <a:gd name="T40" fmla="*/ 184 w 532"/>
              <a:gd name="T41" fmla="*/ 24 h 572"/>
              <a:gd name="T42" fmla="*/ 176 w 532"/>
              <a:gd name="T43" fmla="*/ 2 h 572"/>
              <a:gd name="T44" fmla="*/ 156 w 532"/>
              <a:gd name="T45" fmla="*/ 14 h 572"/>
              <a:gd name="T46" fmla="*/ 120 w 532"/>
              <a:gd name="T47" fmla="*/ 6 h 572"/>
              <a:gd name="T48" fmla="*/ 120 w 532"/>
              <a:gd name="T49" fmla="*/ 10 h 572"/>
              <a:gd name="T50" fmla="*/ 130 w 532"/>
              <a:gd name="T51" fmla="*/ 26 h 572"/>
              <a:gd name="T52" fmla="*/ 90 w 532"/>
              <a:gd name="T53" fmla="*/ 52 h 572"/>
              <a:gd name="T54" fmla="*/ 76 w 532"/>
              <a:gd name="T55" fmla="*/ 44 h 572"/>
              <a:gd name="T56" fmla="*/ 62 w 532"/>
              <a:gd name="T57" fmla="*/ 62 h 572"/>
              <a:gd name="T58" fmla="*/ 52 w 532"/>
              <a:gd name="T59" fmla="*/ 70 h 572"/>
              <a:gd name="T60" fmla="*/ 60 w 532"/>
              <a:gd name="T61" fmla="*/ 96 h 572"/>
              <a:gd name="T62" fmla="*/ 36 w 532"/>
              <a:gd name="T63" fmla="*/ 132 h 572"/>
              <a:gd name="T64" fmla="*/ 10 w 532"/>
              <a:gd name="T65" fmla="*/ 146 h 572"/>
              <a:gd name="T66" fmla="*/ 2 w 532"/>
              <a:gd name="T67" fmla="*/ 164 h 572"/>
              <a:gd name="T68" fmla="*/ 4 w 532"/>
              <a:gd name="T69" fmla="*/ 194 h 572"/>
              <a:gd name="T70" fmla="*/ 12 w 532"/>
              <a:gd name="T71" fmla="*/ 198 h 572"/>
              <a:gd name="T72" fmla="*/ 26 w 532"/>
              <a:gd name="T73" fmla="*/ 206 h 572"/>
              <a:gd name="T74" fmla="*/ 42 w 532"/>
              <a:gd name="T75" fmla="*/ 198 h 572"/>
              <a:gd name="T76" fmla="*/ 50 w 532"/>
              <a:gd name="T77" fmla="*/ 226 h 572"/>
              <a:gd name="T78" fmla="*/ 78 w 532"/>
              <a:gd name="T79" fmla="*/ 224 h 572"/>
              <a:gd name="T80" fmla="*/ 96 w 532"/>
              <a:gd name="T81" fmla="*/ 210 h 572"/>
              <a:gd name="T82" fmla="*/ 110 w 532"/>
              <a:gd name="T83" fmla="*/ 206 h 572"/>
              <a:gd name="T84" fmla="*/ 124 w 532"/>
              <a:gd name="T85" fmla="*/ 248 h 572"/>
              <a:gd name="T86" fmla="*/ 156 w 532"/>
              <a:gd name="T87" fmla="*/ 266 h 572"/>
              <a:gd name="T88" fmla="*/ 182 w 532"/>
              <a:gd name="T89" fmla="*/ 288 h 572"/>
              <a:gd name="T90" fmla="*/ 206 w 532"/>
              <a:gd name="T91" fmla="*/ 310 h 572"/>
              <a:gd name="T92" fmla="*/ 214 w 532"/>
              <a:gd name="T93" fmla="*/ 326 h 572"/>
              <a:gd name="T94" fmla="*/ 214 w 532"/>
              <a:gd name="T95" fmla="*/ 372 h 572"/>
              <a:gd name="T96" fmla="*/ 220 w 532"/>
              <a:gd name="T97" fmla="*/ 416 h 572"/>
              <a:gd name="T98" fmla="*/ 242 w 532"/>
              <a:gd name="T99" fmla="*/ 422 h 572"/>
              <a:gd name="T100" fmla="*/ 254 w 532"/>
              <a:gd name="T101" fmla="*/ 436 h 572"/>
              <a:gd name="T102" fmla="*/ 264 w 532"/>
              <a:gd name="T103" fmla="*/ 450 h 572"/>
              <a:gd name="T104" fmla="*/ 270 w 532"/>
              <a:gd name="T105" fmla="*/ 466 h 572"/>
              <a:gd name="T106" fmla="*/ 232 w 532"/>
              <a:gd name="T107" fmla="*/ 500 h 572"/>
              <a:gd name="T108" fmla="*/ 216 w 532"/>
              <a:gd name="T109" fmla="*/ 524 h 572"/>
              <a:gd name="T110" fmla="*/ 240 w 532"/>
              <a:gd name="T111" fmla="*/ 538 h 572"/>
              <a:gd name="T112" fmla="*/ 264 w 532"/>
              <a:gd name="T113" fmla="*/ 552 h 5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2" h="572">
                <a:moveTo>
                  <a:pt x="290" y="562"/>
                </a:moveTo>
                <a:lnTo>
                  <a:pt x="292" y="556"/>
                </a:lnTo>
                <a:lnTo>
                  <a:pt x="294" y="552"/>
                </a:lnTo>
                <a:lnTo>
                  <a:pt x="296" y="548"/>
                </a:lnTo>
                <a:lnTo>
                  <a:pt x="304" y="536"/>
                </a:lnTo>
                <a:lnTo>
                  <a:pt x="314" y="518"/>
                </a:lnTo>
                <a:lnTo>
                  <a:pt x="324" y="492"/>
                </a:lnTo>
                <a:lnTo>
                  <a:pt x="336" y="458"/>
                </a:lnTo>
                <a:lnTo>
                  <a:pt x="342" y="452"/>
                </a:lnTo>
                <a:lnTo>
                  <a:pt x="354" y="440"/>
                </a:lnTo>
                <a:lnTo>
                  <a:pt x="370" y="426"/>
                </a:lnTo>
                <a:lnTo>
                  <a:pt x="392" y="414"/>
                </a:lnTo>
                <a:lnTo>
                  <a:pt x="416" y="406"/>
                </a:lnTo>
                <a:lnTo>
                  <a:pt x="418" y="404"/>
                </a:lnTo>
                <a:lnTo>
                  <a:pt x="426" y="400"/>
                </a:lnTo>
                <a:lnTo>
                  <a:pt x="434" y="394"/>
                </a:lnTo>
                <a:lnTo>
                  <a:pt x="446" y="382"/>
                </a:lnTo>
                <a:lnTo>
                  <a:pt x="456" y="366"/>
                </a:lnTo>
                <a:lnTo>
                  <a:pt x="466" y="344"/>
                </a:lnTo>
                <a:lnTo>
                  <a:pt x="472" y="318"/>
                </a:lnTo>
                <a:lnTo>
                  <a:pt x="474" y="284"/>
                </a:lnTo>
                <a:lnTo>
                  <a:pt x="514" y="216"/>
                </a:lnTo>
                <a:lnTo>
                  <a:pt x="516" y="214"/>
                </a:lnTo>
                <a:lnTo>
                  <a:pt x="524" y="204"/>
                </a:lnTo>
                <a:lnTo>
                  <a:pt x="530" y="190"/>
                </a:lnTo>
                <a:lnTo>
                  <a:pt x="532" y="170"/>
                </a:lnTo>
                <a:lnTo>
                  <a:pt x="532" y="168"/>
                </a:lnTo>
                <a:lnTo>
                  <a:pt x="532" y="162"/>
                </a:lnTo>
                <a:lnTo>
                  <a:pt x="532" y="154"/>
                </a:lnTo>
                <a:lnTo>
                  <a:pt x="528" y="146"/>
                </a:lnTo>
                <a:lnTo>
                  <a:pt x="518" y="138"/>
                </a:lnTo>
                <a:lnTo>
                  <a:pt x="502" y="132"/>
                </a:lnTo>
                <a:lnTo>
                  <a:pt x="498" y="130"/>
                </a:lnTo>
                <a:lnTo>
                  <a:pt x="490" y="124"/>
                </a:lnTo>
                <a:lnTo>
                  <a:pt x="478" y="116"/>
                </a:lnTo>
                <a:lnTo>
                  <a:pt x="464" y="110"/>
                </a:lnTo>
                <a:lnTo>
                  <a:pt x="448" y="110"/>
                </a:lnTo>
                <a:lnTo>
                  <a:pt x="398" y="94"/>
                </a:lnTo>
                <a:lnTo>
                  <a:pt x="394" y="92"/>
                </a:lnTo>
                <a:lnTo>
                  <a:pt x="390" y="94"/>
                </a:lnTo>
                <a:lnTo>
                  <a:pt x="386" y="94"/>
                </a:lnTo>
                <a:lnTo>
                  <a:pt x="382" y="96"/>
                </a:lnTo>
                <a:lnTo>
                  <a:pt x="380" y="98"/>
                </a:lnTo>
                <a:lnTo>
                  <a:pt x="378" y="98"/>
                </a:lnTo>
                <a:lnTo>
                  <a:pt x="380" y="94"/>
                </a:lnTo>
                <a:lnTo>
                  <a:pt x="382" y="90"/>
                </a:lnTo>
                <a:lnTo>
                  <a:pt x="382" y="86"/>
                </a:lnTo>
                <a:lnTo>
                  <a:pt x="384" y="82"/>
                </a:lnTo>
                <a:lnTo>
                  <a:pt x="384" y="80"/>
                </a:lnTo>
                <a:lnTo>
                  <a:pt x="382" y="78"/>
                </a:lnTo>
                <a:lnTo>
                  <a:pt x="380" y="76"/>
                </a:lnTo>
                <a:lnTo>
                  <a:pt x="376" y="76"/>
                </a:lnTo>
                <a:lnTo>
                  <a:pt x="374" y="76"/>
                </a:lnTo>
                <a:lnTo>
                  <a:pt x="370" y="76"/>
                </a:lnTo>
                <a:lnTo>
                  <a:pt x="368" y="76"/>
                </a:lnTo>
                <a:lnTo>
                  <a:pt x="366" y="76"/>
                </a:lnTo>
                <a:lnTo>
                  <a:pt x="362" y="76"/>
                </a:lnTo>
                <a:lnTo>
                  <a:pt x="358" y="74"/>
                </a:lnTo>
                <a:lnTo>
                  <a:pt x="352" y="74"/>
                </a:lnTo>
                <a:lnTo>
                  <a:pt x="346" y="72"/>
                </a:lnTo>
                <a:lnTo>
                  <a:pt x="340" y="72"/>
                </a:lnTo>
                <a:lnTo>
                  <a:pt x="338" y="72"/>
                </a:lnTo>
                <a:lnTo>
                  <a:pt x="336" y="72"/>
                </a:lnTo>
                <a:lnTo>
                  <a:pt x="330" y="72"/>
                </a:lnTo>
                <a:lnTo>
                  <a:pt x="324" y="76"/>
                </a:lnTo>
                <a:lnTo>
                  <a:pt x="318" y="78"/>
                </a:lnTo>
                <a:lnTo>
                  <a:pt x="314" y="80"/>
                </a:lnTo>
                <a:lnTo>
                  <a:pt x="310" y="82"/>
                </a:lnTo>
                <a:lnTo>
                  <a:pt x="306" y="84"/>
                </a:lnTo>
                <a:lnTo>
                  <a:pt x="298" y="90"/>
                </a:lnTo>
                <a:lnTo>
                  <a:pt x="292" y="94"/>
                </a:lnTo>
                <a:lnTo>
                  <a:pt x="286" y="98"/>
                </a:lnTo>
                <a:lnTo>
                  <a:pt x="282" y="98"/>
                </a:lnTo>
                <a:lnTo>
                  <a:pt x="278" y="98"/>
                </a:lnTo>
                <a:lnTo>
                  <a:pt x="282" y="96"/>
                </a:lnTo>
                <a:lnTo>
                  <a:pt x="286" y="94"/>
                </a:lnTo>
                <a:lnTo>
                  <a:pt x="290" y="90"/>
                </a:lnTo>
                <a:lnTo>
                  <a:pt x="292" y="86"/>
                </a:lnTo>
                <a:lnTo>
                  <a:pt x="294" y="84"/>
                </a:lnTo>
                <a:lnTo>
                  <a:pt x="298" y="80"/>
                </a:lnTo>
                <a:lnTo>
                  <a:pt x="300" y="76"/>
                </a:lnTo>
                <a:lnTo>
                  <a:pt x="304" y="72"/>
                </a:lnTo>
                <a:lnTo>
                  <a:pt x="308" y="68"/>
                </a:lnTo>
                <a:lnTo>
                  <a:pt x="312" y="66"/>
                </a:lnTo>
                <a:lnTo>
                  <a:pt x="314" y="64"/>
                </a:lnTo>
                <a:lnTo>
                  <a:pt x="316" y="62"/>
                </a:lnTo>
                <a:lnTo>
                  <a:pt x="320" y="56"/>
                </a:lnTo>
                <a:lnTo>
                  <a:pt x="322" y="50"/>
                </a:lnTo>
                <a:lnTo>
                  <a:pt x="322" y="46"/>
                </a:lnTo>
                <a:lnTo>
                  <a:pt x="312" y="26"/>
                </a:lnTo>
                <a:lnTo>
                  <a:pt x="296" y="8"/>
                </a:lnTo>
                <a:lnTo>
                  <a:pt x="290" y="4"/>
                </a:lnTo>
                <a:lnTo>
                  <a:pt x="282" y="0"/>
                </a:lnTo>
                <a:lnTo>
                  <a:pt x="276" y="4"/>
                </a:lnTo>
                <a:lnTo>
                  <a:pt x="274" y="8"/>
                </a:lnTo>
                <a:lnTo>
                  <a:pt x="270" y="8"/>
                </a:lnTo>
                <a:lnTo>
                  <a:pt x="270" y="10"/>
                </a:lnTo>
                <a:lnTo>
                  <a:pt x="268" y="14"/>
                </a:lnTo>
                <a:lnTo>
                  <a:pt x="266" y="18"/>
                </a:lnTo>
                <a:lnTo>
                  <a:pt x="264" y="20"/>
                </a:lnTo>
                <a:lnTo>
                  <a:pt x="264" y="22"/>
                </a:lnTo>
                <a:lnTo>
                  <a:pt x="262" y="24"/>
                </a:lnTo>
                <a:lnTo>
                  <a:pt x="260" y="24"/>
                </a:lnTo>
                <a:lnTo>
                  <a:pt x="258" y="24"/>
                </a:lnTo>
                <a:lnTo>
                  <a:pt x="256" y="24"/>
                </a:lnTo>
                <a:lnTo>
                  <a:pt x="254" y="22"/>
                </a:lnTo>
                <a:lnTo>
                  <a:pt x="252" y="22"/>
                </a:lnTo>
                <a:lnTo>
                  <a:pt x="250" y="22"/>
                </a:lnTo>
                <a:lnTo>
                  <a:pt x="248" y="22"/>
                </a:lnTo>
                <a:lnTo>
                  <a:pt x="246" y="22"/>
                </a:lnTo>
                <a:lnTo>
                  <a:pt x="244" y="22"/>
                </a:lnTo>
                <a:lnTo>
                  <a:pt x="242" y="24"/>
                </a:lnTo>
                <a:lnTo>
                  <a:pt x="240" y="24"/>
                </a:lnTo>
                <a:lnTo>
                  <a:pt x="238" y="24"/>
                </a:lnTo>
                <a:lnTo>
                  <a:pt x="236" y="24"/>
                </a:lnTo>
                <a:lnTo>
                  <a:pt x="234" y="24"/>
                </a:lnTo>
                <a:lnTo>
                  <a:pt x="232" y="22"/>
                </a:lnTo>
                <a:lnTo>
                  <a:pt x="230" y="22"/>
                </a:lnTo>
                <a:lnTo>
                  <a:pt x="228" y="22"/>
                </a:lnTo>
                <a:lnTo>
                  <a:pt x="226" y="24"/>
                </a:lnTo>
                <a:lnTo>
                  <a:pt x="224" y="24"/>
                </a:lnTo>
                <a:lnTo>
                  <a:pt x="218" y="22"/>
                </a:lnTo>
                <a:lnTo>
                  <a:pt x="218" y="26"/>
                </a:lnTo>
                <a:lnTo>
                  <a:pt x="218" y="28"/>
                </a:lnTo>
                <a:lnTo>
                  <a:pt x="214" y="28"/>
                </a:lnTo>
                <a:lnTo>
                  <a:pt x="212" y="26"/>
                </a:lnTo>
                <a:lnTo>
                  <a:pt x="206" y="26"/>
                </a:lnTo>
                <a:lnTo>
                  <a:pt x="202" y="26"/>
                </a:lnTo>
                <a:lnTo>
                  <a:pt x="194" y="28"/>
                </a:lnTo>
                <a:lnTo>
                  <a:pt x="192" y="28"/>
                </a:lnTo>
                <a:lnTo>
                  <a:pt x="184" y="30"/>
                </a:lnTo>
                <a:lnTo>
                  <a:pt x="184" y="28"/>
                </a:lnTo>
                <a:lnTo>
                  <a:pt x="184" y="24"/>
                </a:lnTo>
                <a:lnTo>
                  <a:pt x="184" y="20"/>
                </a:lnTo>
                <a:lnTo>
                  <a:pt x="184" y="18"/>
                </a:lnTo>
                <a:lnTo>
                  <a:pt x="184" y="14"/>
                </a:lnTo>
                <a:lnTo>
                  <a:pt x="184" y="10"/>
                </a:lnTo>
                <a:lnTo>
                  <a:pt x="184" y="6"/>
                </a:lnTo>
                <a:lnTo>
                  <a:pt x="182" y="2"/>
                </a:lnTo>
                <a:lnTo>
                  <a:pt x="176" y="2"/>
                </a:lnTo>
                <a:lnTo>
                  <a:pt x="176" y="4"/>
                </a:lnTo>
                <a:lnTo>
                  <a:pt x="174" y="6"/>
                </a:lnTo>
                <a:lnTo>
                  <a:pt x="172" y="8"/>
                </a:lnTo>
                <a:lnTo>
                  <a:pt x="166" y="6"/>
                </a:lnTo>
                <a:lnTo>
                  <a:pt x="156" y="10"/>
                </a:lnTo>
                <a:lnTo>
                  <a:pt x="156" y="14"/>
                </a:lnTo>
                <a:lnTo>
                  <a:pt x="142" y="16"/>
                </a:lnTo>
                <a:lnTo>
                  <a:pt x="138" y="10"/>
                </a:lnTo>
                <a:lnTo>
                  <a:pt x="136" y="10"/>
                </a:lnTo>
                <a:lnTo>
                  <a:pt x="134" y="10"/>
                </a:lnTo>
                <a:lnTo>
                  <a:pt x="128" y="8"/>
                </a:lnTo>
                <a:lnTo>
                  <a:pt x="124" y="8"/>
                </a:lnTo>
                <a:lnTo>
                  <a:pt x="120" y="6"/>
                </a:lnTo>
                <a:lnTo>
                  <a:pt x="116" y="4"/>
                </a:lnTo>
                <a:lnTo>
                  <a:pt x="116" y="6"/>
                </a:lnTo>
                <a:lnTo>
                  <a:pt x="116" y="8"/>
                </a:lnTo>
                <a:lnTo>
                  <a:pt x="116" y="10"/>
                </a:lnTo>
                <a:lnTo>
                  <a:pt x="118" y="10"/>
                </a:lnTo>
                <a:lnTo>
                  <a:pt x="120" y="10"/>
                </a:lnTo>
                <a:lnTo>
                  <a:pt x="122" y="12"/>
                </a:lnTo>
                <a:lnTo>
                  <a:pt x="124" y="14"/>
                </a:lnTo>
                <a:lnTo>
                  <a:pt x="124" y="18"/>
                </a:lnTo>
                <a:lnTo>
                  <a:pt x="124" y="22"/>
                </a:lnTo>
                <a:lnTo>
                  <a:pt x="126" y="24"/>
                </a:lnTo>
                <a:lnTo>
                  <a:pt x="128" y="26"/>
                </a:lnTo>
                <a:lnTo>
                  <a:pt x="130" y="26"/>
                </a:lnTo>
                <a:lnTo>
                  <a:pt x="134" y="26"/>
                </a:lnTo>
                <a:lnTo>
                  <a:pt x="136" y="26"/>
                </a:lnTo>
                <a:lnTo>
                  <a:pt x="136" y="34"/>
                </a:lnTo>
                <a:lnTo>
                  <a:pt x="128" y="38"/>
                </a:lnTo>
                <a:lnTo>
                  <a:pt x="110" y="58"/>
                </a:lnTo>
                <a:lnTo>
                  <a:pt x="92" y="52"/>
                </a:lnTo>
                <a:lnTo>
                  <a:pt x="90" y="52"/>
                </a:lnTo>
                <a:lnTo>
                  <a:pt x="88" y="52"/>
                </a:lnTo>
                <a:lnTo>
                  <a:pt x="84" y="50"/>
                </a:lnTo>
                <a:lnTo>
                  <a:pt x="80" y="50"/>
                </a:lnTo>
                <a:lnTo>
                  <a:pt x="78" y="50"/>
                </a:lnTo>
                <a:lnTo>
                  <a:pt x="78" y="46"/>
                </a:lnTo>
                <a:lnTo>
                  <a:pt x="76" y="44"/>
                </a:lnTo>
                <a:lnTo>
                  <a:pt x="76" y="42"/>
                </a:lnTo>
                <a:lnTo>
                  <a:pt x="74" y="40"/>
                </a:lnTo>
                <a:lnTo>
                  <a:pt x="52" y="44"/>
                </a:lnTo>
                <a:lnTo>
                  <a:pt x="52" y="52"/>
                </a:lnTo>
                <a:lnTo>
                  <a:pt x="60" y="52"/>
                </a:lnTo>
                <a:lnTo>
                  <a:pt x="62" y="62"/>
                </a:lnTo>
                <a:lnTo>
                  <a:pt x="60" y="60"/>
                </a:lnTo>
                <a:lnTo>
                  <a:pt x="58" y="60"/>
                </a:lnTo>
                <a:lnTo>
                  <a:pt x="56" y="58"/>
                </a:lnTo>
                <a:lnTo>
                  <a:pt x="54" y="58"/>
                </a:lnTo>
                <a:lnTo>
                  <a:pt x="52" y="60"/>
                </a:lnTo>
                <a:lnTo>
                  <a:pt x="52" y="70"/>
                </a:lnTo>
                <a:lnTo>
                  <a:pt x="54" y="70"/>
                </a:lnTo>
                <a:lnTo>
                  <a:pt x="54" y="72"/>
                </a:lnTo>
                <a:lnTo>
                  <a:pt x="56" y="76"/>
                </a:lnTo>
                <a:lnTo>
                  <a:pt x="58" y="80"/>
                </a:lnTo>
                <a:lnTo>
                  <a:pt x="60" y="86"/>
                </a:lnTo>
                <a:lnTo>
                  <a:pt x="60" y="92"/>
                </a:lnTo>
                <a:lnTo>
                  <a:pt x="60" y="96"/>
                </a:lnTo>
                <a:lnTo>
                  <a:pt x="52" y="126"/>
                </a:lnTo>
                <a:lnTo>
                  <a:pt x="50" y="132"/>
                </a:lnTo>
                <a:lnTo>
                  <a:pt x="44" y="132"/>
                </a:lnTo>
                <a:lnTo>
                  <a:pt x="42" y="130"/>
                </a:lnTo>
                <a:lnTo>
                  <a:pt x="38" y="130"/>
                </a:lnTo>
                <a:lnTo>
                  <a:pt x="36" y="132"/>
                </a:lnTo>
                <a:lnTo>
                  <a:pt x="34" y="132"/>
                </a:lnTo>
                <a:lnTo>
                  <a:pt x="32" y="132"/>
                </a:lnTo>
                <a:lnTo>
                  <a:pt x="28" y="134"/>
                </a:lnTo>
                <a:lnTo>
                  <a:pt x="22" y="134"/>
                </a:lnTo>
                <a:lnTo>
                  <a:pt x="18" y="138"/>
                </a:lnTo>
                <a:lnTo>
                  <a:pt x="14" y="142"/>
                </a:lnTo>
                <a:lnTo>
                  <a:pt x="10" y="146"/>
                </a:lnTo>
                <a:lnTo>
                  <a:pt x="10" y="148"/>
                </a:lnTo>
                <a:lnTo>
                  <a:pt x="10" y="152"/>
                </a:lnTo>
                <a:lnTo>
                  <a:pt x="8" y="156"/>
                </a:lnTo>
                <a:lnTo>
                  <a:pt x="6" y="158"/>
                </a:lnTo>
                <a:lnTo>
                  <a:pt x="6" y="160"/>
                </a:lnTo>
                <a:lnTo>
                  <a:pt x="4" y="162"/>
                </a:lnTo>
                <a:lnTo>
                  <a:pt x="2" y="164"/>
                </a:lnTo>
                <a:lnTo>
                  <a:pt x="0" y="168"/>
                </a:lnTo>
                <a:lnTo>
                  <a:pt x="0" y="174"/>
                </a:lnTo>
                <a:lnTo>
                  <a:pt x="0" y="182"/>
                </a:lnTo>
                <a:lnTo>
                  <a:pt x="2" y="188"/>
                </a:lnTo>
                <a:lnTo>
                  <a:pt x="2" y="190"/>
                </a:lnTo>
                <a:lnTo>
                  <a:pt x="4" y="192"/>
                </a:lnTo>
                <a:lnTo>
                  <a:pt x="4" y="194"/>
                </a:lnTo>
                <a:lnTo>
                  <a:pt x="6" y="198"/>
                </a:lnTo>
                <a:lnTo>
                  <a:pt x="6" y="200"/>
                </a:lnTo>
                <a:lnTo>
                  <a:pt x="4" y="200"/>
                </a:lnTo>
                <a:lnTo>
                  <a:pt x="6" y="200"/>
                </a:lnTo>
                <a:lnTo>
                  <a:pt x="10" y="198"/>
                </a:lnTo>
                <a:lnTo>
                  <a:pt x="12" y="198"/>
                </a:lnTo>
                <a:lnTo>
                  <a:pt x="14" y="200"/>
                </a:lnTo>
                <a:lnTo>
                  <a:pt x="16" y="202"/>
                </a:lnTo>
                <a:lnTo>
                  <a:pt x="18" y="204"/>
                </a:lnTo>
                <a:lnTo>
                  <a:pt x="22" y="204"/>
                </a:lnTo>
                <a:lnTo>
                  <a:pt x="26" y="206"/>
                </a:lnTo>
                <a:lnTo>
                  <a:pt x="30" y="206"/>
                </a:lnTo>
                <a:lnTo>
                  <a:pt x="34" y="204"/>
                </a:lnTo>
                <a:lnTo>
                  <a:pt x="36" y="202"/>
                </a:lnTo>
                <a:lnTo>
                  <a:pt x="38" y="200"/>
                </a:lnTo>
                <a:lnTo>
                  <a:pt x="42" y="198"/>
                </a:lnTo>
                <a:lnTo>
                  <a:pt x="42" y="196"/>
                </a:lnTo>
                <a:lnTo>
                  <a:pt x="42" y="222"/>
                </a:lnTo>
                <a:lnTo>
                  <a:pt x="42" y="224"/>
                </a:lnTo>
                <a:lnTo>
                  <a:pt x="44" y="224"/>
                </a:lnTo>
                <a:lnTo>
                  <a:pt x="48" y="226"/>
                </a:lnTo>
                <a:lnTo>
                  <a:pt x="50" y="226"/>
                </a:lnTo>
                <a:lnTo>
                  <a:pt x="54" y="226"/>
                </a:lnTo>
                <a:lnTo>
                  <a:pt x="58" y="226"/>
                </a:lnTo>
                <a:lnTo>
                  <a:pt x="64" y="226"/>
                </a:lnTo>
                <a:lnTo>
                  <a:pt x="70" y="226"/>
                </a:lnTo>
                <a:lnTo>
                  <a:pt x="74" y="224"/>
                </a:lnTo>
                <a:lnTo>
                  <a:pt x="78" y="224"/>
                </a:lnTo>
                <a:lnTo>
                  <a:pt x="80" y="222"/>
                </a:lnTo>
                <a:lnTo>
                  <a:pt x="84" y="218"/>
                </a:lnTo>
                <a:lnTo>
                  <a:pt x="86" y="216"/>
                </a:lnTo>
                <a:lnTo>
                  <a:pt x="86" y="214"/>
                </a:lnTo>
                <a:lnTo>
                  <a:pt x="90" y="212"/>
                </a:lnTo>
                <a:lnTo>
                  <a:pt x="94" y="210"/>
                </a:lnTo>
                <a:lnTo>
                  <a:pt x="96" y="210"/>
                </a:lnTo>
                <a:lnTo>
                  <a:pt x="100" y="212"/>
                </a:lnTo>
                <a:lnTo>
                  <a:pt x="102" y="212"/>
                </a:lnTo>
                <a:lnTo>
                  <a:pt x="104" y="210"/>
                </a:lnTo>
                <a:lnTo>
                  <a:pt x="106" y="208"/>
                </a:lnTo>
                <a:lnTo>
                  <a:pt x="108" y="206"/>
                </a:lnTo>
                <a:lnTo>
                  <a:pt x="110" y="206"/>
                </a:lnTo>
                <a:lnTo>
                  <a:pt x="112" y="206"/>
                </a:lnTo>
                <a:lnTo>
                  <a:pt x="112" y="208"/>
                </a:lnTo>
                <a:lnTo>
                  <a:pt x="112" y="212"/>
                </a:lnTo>
                <a:lnTo>
                  <a:pt x="112" y="216"/>
                </a:lnTo>
                <a:lnTo>
                  <a:pt x="112" y="226"/>
                </a:lnTo>
                <a:lnTo>
                  <a:pt x="114" y="238"/>
                </a:lnTo>
                <a:lnTo>
                  <a:pt x="124" y="248"/>
                </a:lnTo>
                <a:lnTo>
                  <a:pt x="136" y="252"/>
                </a:lnTo>
                <a:lnTo>
                  <a:pt x="146" y="250"/>
                </a:lnTo>
                <a:lnTo>
                  <a:pt x="148" y="252"/>
                </a:lnTo>
                <a:lnTo>
                  <a:pt x="148" y="254"/>
                </a:lnTo>
                <a:lnTo>
                  <a:pt x="150" y="258"/>
                </a:lnTo>
                <a:lnTo>
                  <a:pt x="152" y="262"/>
                </a:lnTo>
                <a:lnTo>
                  <a:pt x="156" y="266"/>
                </a:lnTo>
                <a:lnTo>
                  <a:pt x="162" y="268"/>
                </a:lnTo>
                <a:lnTo>
                  <a:pt x="164" y="268"/>
                </a:lnTo>
                <a:lnTo>
                  <a:pt x="166" y="272"/>
                </a:lnTo>
                <a:lnTo>
                  <a:pt x="170" y="274"/>
                </a:lnTo>
                <a:lnTo>
                  <a:pt x="174" y="278"/>
                </a:lnTo>
                <a:lnTo>
                  <a:pt x="178" y="284"/>
                </a:lnTo>
                <a:lnTo>
                  <a:pt x="182" y="288"/>
                </a:lnTo>
                <a:lnTo>
                  <a:pt x="182" y="294"/>
                </a:lnTo>
                <a:lnTo>
                  <a:pt x="206" y="296"/>
                </a:lnTo>
                <a:lnTo>
                  <a:pt x="206" y="298"/>
                </a:lnTo>
                <a:lnTo>
                  <a:pt x="204" y="300"/>
                </a:lnTo>
                <a:lnTo>
                  <a:pt x="204" y="304"/>
                </a:lnTo>
                <a:lnTo>
                  <a:pt x="204" y="308"/>
                </a:lnTo>
                <a:lnTo>
                  <a:pt x="206" y="310"/>
                </a:lnTo>
                <a:lnTo>
                  <a:pt x="208" y="312"/>
                </a:lnTo>
                <a:lnTo>
                  <a:pt x="210" y="312"/>
                </a:lnTo>
                <a:lnTo>
                  <a:pt x="212" y="314"/>
                </a:lnTo>
                <a:lnTo>
                  <a:pt x="214" y="318"/>
                </a:lnTo>
                <a:lnTo>
                  <a:pt x="214" y="322"/>
                </a:lnTo>
                <a:lnTo>
                  <a:pt x="214" y="326"/>
                </a:lnTo>
                <a:lnTo>
                  <a:pt x="214" y="338"/>
                </a:lnTo>
                <a:lnTo>
                  <a:pt x="214" y="350"/>
                </a:lnTo>
                <a:lnTo>
                  <a:pt x="214" y="362"/>
                </a:lnTo>
                <a:lnTo>
                  <a:pt x="210" y="368"/>
                </a:lnTo>
                <a:lnTo>
                  <a:pt x="212" y="368"/>
                </a:lnTo>
                <a:lnTo>
                  <a:pt x="212" y="370"/>
                </a:lnTo>
                <a:lnTo>
                  <a:pt x="214" y="372"/>
                </a:lnTo>
                <a:lnTo>
                  <a:pt x="214" y="374"/>
                </a:lnTo>
                <a:lnTo>
                  <a:pt x="214" y="380"/>
                </a:lnTo>
                <a:lnTo>
                  <a:pt x="216" y="384"/>
                </a:lnTo>
                <a:lnTo>
                  <a:pt x="216" y="396"/>
                </a:lnTo>
                <a:lnTo>
                  <a:pt x="218" y="408"/>
                </a:lnTo>
                <a:lnTo>
                  <a:pt x="218" y="416"/>
                </a:lnTo>
                <a:lnTo>
                  <a:pt x="220" y="416"/>
                </a:lnTo>
                <a:lnTo>
                  <a:pt x="220" y="418"/>
                </a:lnTo>
                <a:lnTo>
                  <a:pt x="222" y="420"/>
                </a:lnTo>
                <a:lnTo>
                  <a:pt x="226" y="420"/>
                </a:lnTo>
                <a:lnTo>
                  <a:pt x="236" y="424"/>
                </a:lnTo>
                <a:lnTo>
                  <a:pt x="238" y="422"/>
                </a:lnTo>
                <a:lnTo>
                  <a:pt x="240" y="422"/>
                </a:lnTo>
                <a:lnTo>
                  <a:pt x="242" y="422"/>
                </a:lnTo>
                <a:lnTo>
                  <a:pt x="244" y="422"/>
                </a:lnTo>
                <a:lnTo>
                  <a:pt x="246" y="422"/>
                </a:lnTo>
                <a:lnTo>
                  <a:pt x="248" y="424"/>
                </a:lnTo>
                <a:lnTo>
                  <a:pt x="250" y="428"/>
                </a:lnTo>
                <a:lnTo>
                  <a:pt x="252" y="432"/>
                </a:lnTo>
                <a:lnTo>
                  <a:pt x="254" y="436"/>
                </a:lnTo>
                <a:lnTo>
                  <a:pt x="256" y="442"/>
                </a:lnTo>
                <a:lnTo>
                  <a:pt x="256" y="446"/>
                </a:lnTo>
                <a:lnTo>
                  <a:pt x="256" y="448"/>
                </a:lnTo>
                <a:lnTo>
                  <a:pt x="260" y="450"/>
                </a:lnTo>
                <a:lnTo>
                  <a:pt x="264" y="450"/>
                </a:lnTo>
                <a:lnTo>
                  <a:pt x="266" y="452"/>
                </a:lnTo>
                <a:lnTo>
                  <a:pt x="268" y="452"/>
                </a:lnTo>
                <a:lnTo>
                  <a:pt x="270" y="454"/>
                </a:lnTo>
                <a:lnTo>
                  <a:pt x="270" y="458"/>
                </a:lnTo>
                <a:lnTo>
                  <a:pt x="270" y="462"/>
                </a:lnTo>
                <a:lnTo>
                  <a:pt x="270" y="466"/>
                </a:lnTo>
                <a:lnTo>
                  <a:pt x="266" y="472"/>
                </a:lnTo>
                <a:lnTo>
                  <a:pt x="264" y="474"/>
                </a:lnTo>
                <a:lnTo>
                  <a:pt x="258" y="480"/>
                </a:lnTo>
                <a:lnTo>
                  <a:pt x="248" y="488"/>
                </a:lnTo>
                <a:lnTo>
                  <a:pt x="240" y="494"/>
                </a:lnTo>
                <a:lnTo>
                  <a:pt x="234" y="500"/>
                </a:lnTo>
                <a:lnTo>
                  <a:pt x="232" y="500"/>
                </a:lnTo>
                <a:lnTo>
                  <a:pt x="230" y="502"/>
                </a:lnTo>
                <a:lnTo>
                  <a:pt x="228" y="506"/>
                </a:lnTo>
                <a:lnTo>
                  <a:pt x="224" y="510"/>
                </a:lnTo>
                <a:lnTo>
                  <a:pt x="220" y="514"/>
                </a:lnTo>
                <a:lnTo>
                  <a:pt x="218" y="518"/>
                </a:lnTo>
                <a:lnTo>
                  <a:pt x="216" y="522"/>
                </a:lnTo>
                <a:lnTo>
                  <a:pt x="216" y="524"/>
                </a:lnTo>
                <a:lnTo>
                  <a:pt x="218" y="524"/>
                </a:lnTo>
                <a:lnTo>
                  <a:pt x="220" y="522"/>
                </a:lnTo>
                <a:lnTo>
                  <a:pt x="224" y="524"/>
                </a:lnTo>
                <a:lnTo>
                  <a:pt x="226" y="526"/>
                </a:lnTo>
                <a:lnTo>
                  <a:pt x="230" y="530"/>
                </a:lnTo>
                <a:lnTo>
                  <a:pt x="240" y="538"/>
                </a:lnTo>
                <a:lnTo>
                  <a:pt x="240" y="540"/>
                </a:lnTo>
                <a:lnTo>
                  <a:pt x="244" y="540"/>
                </a:lnTo>
                <a:lnTo>
                  <a:pt x="248" y="542"/>
                </a:lnTo>
                <a:lnTo>
                  <a:pt x="254" y="544"/>
                </a:lnTo>
                <a:lnTo>
                  <a:pt x="258" y="546"/>
                </a:lnTo>
                <a:lnTo>
                  <a:pt x="262" y="548"/>
                </a:lnTo>
                <a:lnTo>
                  <a:pt x="264" y="552"/>
                </a:lnTo>
                <a:lnTo>
                  <a:pt x="278" y="568"/>
                </a:lnTo>
                <a:lnTo>
                  <a:pt x="282" y="572"/>
                </a:lnTo>
                <a:lnTo>
                  <a:pt x="290" y="56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7" name="Freeform 517"/>
          <p:cNvSpPr>
            <a:spLocks/>
          </p:cNvSpPr>
          <p:nvPr/>
        </p:nvSpPr>
        <p:spPr bwMode="gray">
          <a:xfrm>
            <a:off x="8998042" y="4679454"/>
            <a:ext cx="275288" cy="1322102"/>
          </a:xfrm>
          <a:custGeom>
            <a:avLst/>
            <a:gdLst>
              <a:gd name="T0" fmla="*/ 130 w 150"/>
              <a:gd name="T1" fmla="*/ 742 h 756"/>
              <a:gd name="T2" fmla="*/ 102 w 150"/>
              <a:gd name="T3" fmla="*/ 748 h 756"/>
              <a:gd name="T4" fmla="*/ 92 w 150"/>
              <a:gd name="T5" fmla="*/ 748 h 756"/>
              <a:gd name="T6" fmla="*/ 54 w 150"/>
              <a:gd name="T7" fmla="*/ 716 h 756"/>
              <a:gd name="T8" fmla="*/ 70 w 150"/>
              <a:gd name="T9" fmla="*/ 688 h 756"/>
              <a:gd name="T10" fmla="*/ 58 w 150"/>
              <a:gd name="T11" fmla="*/ 678 h 756"/>
              <a:gd name="T12" fmla="*/ 42 w 150"/>
              <a:gd name="T13" fmla="*/ 678 h 756"/>
              <a:gd name="T14" fmla="*/ 34 w 150"/>
              <a:gd name="T15" fmla="*/ 686 h 756"/>
              <a:gd name="T16" fmla="*/ 0 w 150"/>
              <a:gd name="T17" fmla="*/ 622 h 756"/>
              <a:gd name="T18" fmla="*/ 8 w 150"/>
              <a:gd name="T19" fmla="*/ 540 h 756"/>
              <a:gd name="T20" fmla="*/ 30 w 150"/>
              <a:gd name="T21" fmla="*/ 452 h 756"/>
              <a:gd name="T22" fmla="*/ 28 w 150"/>
              <a:gd name="T23" fmla="*/ 398 h 756"/>
              <a:gd name="T24" fmla="*/ 48 w 150"/>
              <a:gd name="T25" fmla="*/ 368 h 756"/>
              <a:gd name="T26" fmla="*/ 46 w 150"/>
              <a:gd name="T27" fmla="*/ 336 h 756"/>
              <a:gd name="T28" fmla="*/ 38 w 150"/>
              <a:gd name="T29" fmla="*/ 352 h 756"/>
              <a:gd name="T30" fmla="*/ 36 w 150"/>
              <a:gd name="T31" fmla="*/ 372 h 756"/>
              <a:gd name="T32" fmla="*/ 30 w 150"/>
              <a:gd name="T33" fmla="*/ 380 h 756"/>
              <a:gd name="T34" fmla="*/ 50 w 150"/>
              <a:gd name="T35" fmla="*/ 260 h 756"/>
              <a:gd name="T36" fmla="*/ 56 w 150"/>
              <a:gd name="T37" fmla="*/ 214 h 756"/>
              <a:gd name="T38" fmla="*/ 66 w 150"/>
              <a:gd name="T39" fmla="*/ 184 h 756"/>
              <a:gd name="T40" fmla="*/ 66 w 150"/>
              <a:gd name="T41" fmla="*/ 166 h 756"/>
              <a:gd name="T42" fmla="*/ 68 w 150"/>
              <a:gd name="T43" fmla="*/ 150 h 756"/>
              <a:gd name="T44" fmla="*/ 70 w 150"/>
              <a:gd name="T45" fmla="*/ 134 h 756"/>
              <a:gd name="T46" fmla="*/ 68 w 150"/>
              <a:gd name="T47" fmla="*/ 110 h 756"/>
              <a:gd name="T48" fmla="*/ 72 w 150"/>
              <a:gd name="T49" fmla="*/ 88 h 756"/>
              <a:gd name="T50" fmla="*/ 64 w 150"/>
              <a:gd name="T51" fmla="*/ 30 h 756"/>
              <a:gd name="T52" fmla="*/ 46 w 150"/>
              <a:gd name="T53" fmla="*/ 10 h 756"/>
              <a:gd name="T54" fmla="*/ 60 w 150"/>
              <a:gd name="T55" fmla="*/ 6 h 756"/>
              <a:gd name="T56" fmla="*/ 74 w 150"/>
              <a:gd name="T57" fmla="*/ 8 h 756"/>
              <a:gd name="T58" fmla="*/ 100 w 150"/>
              <a:gd name="T59" fmla="*/ 46 h 756"/>
              <a:gd name="T60" fmla="*/ 110 w 150"/>
              <a:gd name="T61" fmla="*/ 106 h 756"/>
              <a:gd name="T62" fmla="*/ 116 w 150"/>
              <a:gd name="T63" fmla="*/ 108 h 756"/>
              <a:gd name="T64" fmla="*/ 118 w 150"/>
              <a:gd name="T65" fmla="*/ 116 h 756"/>
              <a:gd name="T66" fmla="*/ 114 w 150"/>
              <a:gd name="T67" fmla="*/ 126 h 756"/>
              <a:gd name="T68" fmla="*/ 104 w 150"/>
              <a:gd name="T69" fmla="*/ 146 h 756"/>
              <a:gd name="T70" fmla="*/ 88 w 150"/>
              <a:gd name="T71" fmla="*/ 178 h 756"/>
              <a:gd name="T72" fmla="*/ 82 w 150"/>
              <a:gd name="T73" fmla="*/ 214 h 756"/>
              <a:gd name="T74" fmla="*/ 80 w 150"/>
              <a:gd name="T75" fmla="*/ 326 h 756"/>
              <a:gd name="T76" fmla="*/ 68 w 150"/>
              <a:gd name="T77" fmla="*/ 344 h 756"/>
              <a:gd name="T78" fmla="*/ 58 w 150"/>
              <a:gd name="T79" fmla="*/ 370 h 756"/>
              <a:gd name="T80" fmla="*/ 60 w 150"/>
              <a:gd name="T81" fmla="*/ 398 h 756"/>
              <a:gd name="T82" fmla="*/ 56 w 150"/>
              <a:gd name="T83" fmla="*/ 420 h 756"/>
              <a:gd name="T84" fmla="*/ 56 w 150"/>
              <a:gd name="T85" fmla="*/ 458 h 756"/>
              <a:gd name="T86" fmla="*/ 54 w 150"/>
              <a:gd name="T87" fmla="*/ 470 h 756"/>
              <a:gd name="T88" fmla="*/ 58 w 150"/>
              <a:gd name="T89" fmla="*/ 478 h 756"/>
              <a:gd name="T90" fmla="*/ 56 w 150"/>
              <a:gd name="T91" fmla="*/ 516 h 756"/>
              <a:gd name="T92" fmla="*/ 46 w 150"/>
              <a:gd name="T93" fmla="*/ 526 h 756"/>
              <a:gd name="T94" fmla="*/ 38 w 150"/>
              <a:gd name="T95" fmla="*/ 554 h 756"/>
              <a:gd name="T96" fmla="*/ 38 w 150"/>
              <a:gd name="T97" fmla="*/ 618 h 756"/>
              <a:gd name="T98" fmla="*/ 38 w 150"/>
              <a:gd name="T99" fmla="*/ 642 h 756"/>
              <a:gd name="T100" fmla="*/ 90 w 150"/>
              <a:gd name="T101" fmla="*/ 658 h 756"/>
              <a:gd name="T102" fmla="*/ 92 w 150"/>
              <a:gd name="T103" fmla="*/ 676 h 756"/>
              <a:gd name="T104" fmla="*/ 150 w 150"/>
              <a:gd name="T105" fmla="*/ 748 h 7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0" h="756">
                <a:moveTo>
                  <a:pt x="150" y="748"/>
                </a:moveTo>
                <a:lnTo>
                  <a:pt x="144" y="752"/>
                </a:lnTo>
                <a:lnTo>
                  <a:pt x="136" y="748"/>
                </a:lnTo>
                <a:lnTo>
                  <a:pt x="130" y="742"/>
                </a:lnTo>
                <a:lnTo>
                  <a:pt x="122" y="744"/>
                </a:lnTo>
                <a:lnTo>
                  <a:pt x="112" y="750"/>
                </a:lnTo>
                <a:lnTo>
                  <a:pt x="106" y="756"/>
                </a:lnTo>
                <a:lnTo>
                  <a:pt x="102" y="748"/>
                </a:lnTo>
                <a:lnTo>
                  <a:pt x="104" y="738"/>
                </a:lnTo>
                <a:lnTo>
                  <a:pt x="102" y="732"/>
                </a:lnTo>
                <a:lnTo>
                  <a:pt x="92" y="736"/>
                </a:lnTo>
                <a:lnTo>
                  <a:pt x="92" y="748"/>
                </a:lnTo>
                <a:lnTo>
                  <a:pt x="76" y="748"/>
                </a:lnTo>
                <a:lnTo>
                  <a:pt x="70" y="728"/>
                </a:lnTo>
                <a:lnTo>
                  <a:pt x="54" y="730"/>
                </a:lnTo>
                <a:lnTo>
                  <a:pt x="54" y="716"/>
                </a:lnTo>
                <a:lnTo>
                  <a:pt x="66" y="712"/>
                </a:lnTo>
                <a:lnTo>
                  <a:pt x="72" y="694"/>
                </a:lnTo>
                <a:lnTo>
                  <a:pt x="72" y="690"/>
                </a:lnTo>
                <a:lnTo>
                  <a:pt x="70" y="688"/>
                </a:lnTo>
                <a:lnTo>
                  <a:pt x="66" y="684"/>
                </a:lnTo>
                <a:lnTo>
                  <a:pt x="62" y="682"/>
                </a:lnTo>
                <a:lnTo>
                  <a:pt x="60" y="680"/>
                </a:lnTo>
                <a:lnTo>
                  <a:pt x="58" y="678"/>
                </a:lnTo>
                <a:lnTo>
                  <a:pt x="56" y="676"/>
                </a:lnTo>
                <a:lnTo>
                  <a:pt x="50" y="676"/>
                </a:lnTo>
                <a:lnTo>
                  <a:pt x="46" y="676"/>
                </a:lnTo>
                <a:lnTo>
                  <a:pt x="42" y="678"/>
                </a:lnTo>
                <a:lnTo>
                  <a:pt x="38" y="680"/>
                </a:lnTo>
                <a:lnTo>
                  <a:pt x="36" y="682"/>
                </a:lnTo>
                <a:lnTo>
                  <a:pt x="34" y="684"/>
                </a:lnTo>
                <a:lnTo>
                  <a:pt x="34" y="686"/>
                </a:lnTo>
                <a:lnTo>
                  <a:pt x="2" y="654"/>
                </a:lnTo>
                <a:lnTo>
                  <a:pt x="0" y="642"/>
                </a:lnTo>
                <a:lnTo>
                  <a:pt x="0" y="622"/>
                </a:lnTo>
                <a:lnTo>
                  <a:pt x="0" y="600"/>
                </a:lnTo>
                <a:lnTo>
                  <a:pt x="4" y="576"/>
                </a:lnTo>
                <a:lnTo>
                  <a:pt x="6" y="554"/>
                </a:lnTo>
                <a:lnTo>
                  <a:pt x="8" y="540"/>
                </a:lnTo>
                <a:lnTo>
                  <a:pt x="8" y="534"/>
                </a:lnTo>
                <a:lnTo>
                  <a:pt x="26" y="510"/>
                </a:lnTo>
                <a:lnTo>
                  <a:pt x="30" y="484"/>
                </a:lnTo>
                <a:lnTo>
                  <a:pt x="30" y="452"/>
                </a:lnTo>
                <a:lnTo>
                  <a:pt x="16" y="432"/>
                </a:lnTo>
                <a:lnTo>
                  <a:pt x="34" y="414"/>
                </a:lnTo>
                <a:lnTo>
                  <a:pt x="36" y="398"/>
                </a:lnTo>
                <a:lnTo>
                  <a:pt x="28" y="398"/>
                </a:lnTo>
                <a:lnTo>
                  <a:pt x="32" y="388"/>
                </a:lnTo>
                <a:lnTo>
                  <a:pt x="38" y="388"/>
                </a:lnTo>
                <a:lnTo>
                  <a:pt x="46" y="384"/>
                </a:lnTo>
                <a:lnTo>
                  <a:pt x="48" y="368"/>
                </a:lnTo>
                <a:lnTo>
                  <a:pt x="48" y="358"/>
                </a:lnTo>
                <a:lnTo>
                  <a:pt x="50" y="348"/>
                </a:lnTo>
                <a:lnTo>
                  <a:pt x="54" y="332"/>
                </a:lnTo>
                <a:lnTo>
                  <a:pt x="46" y="336"/>
                </a:lnTo>
                <a:lnTo>
                  <a:pt x="42" y="344"/>
                </a:lnTo>
                <a:lnTo>
                  <a:pt x="40" y="346"/>
                </a:lnTo>
                <a:lnTo>
                  <a:pt x="40" y="348"/>
                </a:lnTo>
                <a:lnTo>
                  <a:pt x="38" y="352"/>
                </a:lnTo>
                <a:lnTo>
                  <a:pt x="38" y="356"/>
                </a:lnTo>
                <a:lnTo>
                  <a:pt x="38" y="362"/>
                </a:lnTo>
                <a:lnTo>
                  <a:pt x="38" y="368"/>
                </a:lnTo>
                <a:lnTo>
                  <a:pt x="36" y="372"/>
                </a:lnTo>
                <a:lnTo>
                  <a:pt x="34" y="376"/>
                </a:lnTo>
                <a:lnTo>
                  <a:pt x="32" y="378"/>
                </a:lnTo>
                <a:lnTo>
                  <a:pt x="30" y="378"/>
                </a:lnTo>
                <a:lnTo>
                  <a:pt x="30" y="380"/>
                </a:lnTo>
                <a:lnTo>
                  <a:pt x="28" y="352"/>
                </a:lnTo>
                <a:lnTo>
                  <a:pt x="40" y="314"/>
                </a:lnTo>
                <a:lnTo>
                  <a:pt x="46" y="282"/>
                </a:lnTo>
                <a:lnTo>
                  <a:pt x="50" y="260"/>
                </a:lnTo>
                <a:lnTo>
                  <a:pt x="50" y="244"/>
                </a:lnTo>
                <a:lnTo>
                  <a:pt x="50" y="240"/>
                </a:lnTo>
                <a:lnTo>
                  <a:pt x="50" y="228"/>
                </a:lnTo>
                <a:lnTo>
                  <a:pt x="56" y="214"/>
                </a:lnTo>
                <a:lnTo>
                  <a:pt x="60" y="200"/>
                </a:lnTo>
                <a:lnTo>
                  <a:pt x="64" y="190"/>
                </a:lnTo>
                <a:lnTo>
                  <a:pt x="66" y="186"/>
                </a:lnTo>
                <a:lnTo>
                  <a:pt x="66" y="184"/>
                </a:lnTo>
                <a:lnTo>
                  <a:pt x="66" y="182"/>
                </a:lnTo>
                <a:lnTo>
                  <a:pt x="66" y="176"/>
                </a:lnTo>
                <a:lnTo>
                  <a:pt x="66" y="172"/>
                </a:lnTo>
                <a:lnTo>
                  <a:pt x="66" y="166"/>
                </a:lnTo>
                <a:lnTo>
                  <a:pt x="66" y="164"/>
                </a:lnTo>
                <a:lnTo>
                  <a:pt x="68" y="160"/>
                </a:lnTo>
                <a:lnTo>
                  <a:pt x="68" y="154"/>
                </a:lnTo>
                <a:lnTo>
                  <a:pt x="68" y="150"/>
                </a:lnTo>
                <a:lnTo>
                  <a:pt x="70" y="146"/>
                </a:lnTo>
                <a:lnTo>
                  <a:pt x="70" y="142"/>
                </a:lnTo>
                <a:lnTo>
                  <a:pt x="70" y="140"/>
                </a:lnTo>
                <a:lnTo>
                  <a:pt x="70" y="134"/>
                </a:lnTo>
                <a:lnTo>
                  <a:pt x="70" y="128"/>
                </a:lnTo>
                <a:lnTo>
                  <a:pt x="70" y="122"/>
                </a:lnTo>
                <a:lnTo>
                  <a:pt x="70" y="116"/>
                </a:lnTo>
                <a:lnTo>
                  <a:pt x="68" y="110"/>
                </a:lnTo>
                <a:lnTo>
                  <a:pt x="70" y="106"/>
                </a:lnTo>
                <a:lnTo>
                  <a:pt x="70" y="100"/>
                </a:lnTo>
                <a:lnTo>
                  <a:pt x="72" y="96"/>
                </a:lnTo>
                <a:lnTo>
                  <a:pt x="72" y="88"/>
                </a:lnTo>
                <a:lnTo>
                  <a:pt x="74" y="74"/>
                </a:lnTo>
                <a:lnTo>
                  <a:pt x="72" y="56"/>
                </a:lnTo>
                <a:lnTo>
                  <a:pt x="68" y="36"/>
                </a:lnTo>
                <a:lnTo>
                  <a:pt x="64" y="30"/>
                </a:lnTo>
                <a:lnTo>
                  <a:pt x="60" y="22"/>
                </a:lnTo>
                <a:lnTo>
                  <a:pt x="54" y="16"/>
                </a:lnTo>
                <a:lnTo>
                  <a:pt x="48" y="12"/>
                </a:lnTo>
                <a:lnTo>
                  <a:pt x="46" y="10"/>
                </a:lnTo>
                <a:lnTo>
                  <a:pt x="50" y="8"/>
                </a:lnTo>
                <a:lnTo>
                  <a:pt x="54" y="8"/>
                </a:lnTo>
                <a:lnTo>
                  <a:pt x="60" y="6"/>
                </a:lnTo>
                <a:lnTo>
                  <a:pt x="66" y="2"/>
                </a:lnTo>
                <a:lnTo>
                  <a:pt x="72" y="0"/>
                </a:lnTo>
                <a:lnTo>
                  <a:pt x="72" y="2"/>
                </a:lnTo>
                <a:lnTo>
                  <a:pt x="74" y="8"/>
                </a:lnTo>
                <a:lnTo>
                  <a:pt x="80" y="18"/>
                </a:lnTo>
                <a:lnTo>
                  <a:pt x="90" y="34"/>
                </a:lnTo>
                <a:lnTo>
                  <a:pt x="98" y="46"/>
                </a:lnTo>
                <a:lnTo>
                  <a:pt x="100" y="46"/>
                </a:lnTo>
                <a:lnTo>
                  <a:pt x="100" y="48"/>
                </a:lnTo>
                <a:lnTo>
                  <a:pt x="102" y="52"/>
                </a:lnTo>
                <a:lnTo>
                  <a:pt x="102" y="60"/>
                </a:lnTo>
                <a:lnTo>
                  <a:pt x="110" y="106"/>
                </a:lnTo>
                <a:lnTo>
                  <a:pt x="112" y="106"/>
                </a:lnTo>
                <a:lnTo>
                  <a:pt x="114" y="108"/>
                </a:lnTo>
                <a:lnTo>
                  <a:pt x="116" y="108"/>
                </a:lnTo>
                <a:lnTo>
                  <a:pt x="118" y="106"/>
                </a:lnTo>
                <a:lnTo>
                  <a:pt x="118" y="108"/>
                </a:lnTo>
                <a:lnTo>
                  <a:pt x="118" y="110"/>
                </a:lnTo>
                <a:lnTo>
                  <a:pt x="118" y="116"/>
                </a:lnTo>
                <a:lnTo>
                  <a:pt x="118" y="120"/>
                </a:lnTo>
                <a:lnTo>
                  <a:pt x="118" y="124"/>
                </a:lnTo>
                <a:lnTo>
                  <a:pt x="116" y="124"/>
                </a:lnTo>
                <a:lnTo>
                  <a:pt x="114" y="126"/>
                </a:lnTo>
                <a:lnTo>
                  <a:pt x="112" y="128"/>
                </a:lnTo>
                <a:lnTo>
                  <a:pt x="108" y="132"/>
                </a:lnTo>
                <a:lnTo>
                  <a:pt x="106" y="138"/>
                </a:lnTo>
                <a:lnTo>
                  <a:pt x="104" y="146"/>
                </a:lnTo>
                <a:lnTo>
                  <a:pt x="102" y="150"/>
                </a:lnTo>
                <a:lnTo>
                  <a:pt x="98" y="158"/>
                </a:lnTo>
                <a:lnTo>
                  <a:pt x="92" y="168"/>
                </a:lnTo>
                <a:lnTo>
                  <a:pt x="88" y="178"/>
                </a:lnTo>
                <a:lnTo>
                  <a:pt x="86" y="186"/>
                </a:lnTo>
                <a:lnTo>
                  <a:pt x="84" y="192"/>
                </a:lnTo>
                <a:lnTo>
                  <a:pt x="84" y="200"/>
                </a:lnTo>
                <a:lnTo>
                  <a:pt x="82" y="214"/>
                </a:lnTo>
                <a:lnTo>
                  <a:pt x="84" y="232"/>
                </a:lnTo>
                <a:lnTo>
                  <a:pt x="82" y="322"/>
                </a:lnTo>
                <a:lnTo>
                  <a:pt x="82" y="324"/>
                </a:lnTo>
                <a:lnTo>
                  <a:pt x="80" y="326"/>
                </a:lnTo>
                <a:lnTo>
                  <a:pt x="76" y="330"/>
                </a:lnTo>
                <a:lnTo>
                  <a:pt x="74" y="334"/>
                </a:lnTo>
                <a:lnTo>
                  <a:pt x="70" y="338"/>
                </a:lnTo>
                <a:lnTo>
                  <a:pt x="68" y="344"/>
                </a:lnTo>
                <a:lnTo>
                  <a:pt x="66" y="348"/>
                </a:lnTo>
                <a:lnTo>
                  <a:pt x="64" y="350"/>
                </a:lnTo>
                <a:lnTo>
                  <a:pt x="60" y="368"/>
                </a:lnTo>
                <a:lnTo>
                  <a:pt x="58" y="370"/>
                </a:lnTo>
                <a:lnTo>
                  <a:pt x="58" y="372"/>
                </a:lnTo>
                <a:lnTo>
                  <a:pt x="60" y="380"/>
                </a:lnTo>
                <a:lnTo>
                  <a:pt x="58" y="390"/>
                </a:lnTo>
                <a:lnTo>
                  <a:pt x="60" y="398"/>
                </a:lnTo>
                <a:lnTo>
                  <a:pt x="58" y="410"/>
                </a:lnTo>
                <a:lnTo>
                  <a:pt x="54" y="412"/>
                </a:lnTo>
                <a:lnTo>
                  <a:pt x="54" y="420"/>
                </a:lnTo>
                <a:lnTo>
                  <a:pt x="56" y="420"/>
                </a:lnTo>
                <a:lnTo>
                  <a:pt x="56" y="424"/>
                </a:lnTo>
                <a:lnTo>
                  <a:pt x="56" y="436"/>
                </a:lnTo>
                <a:lnTo>
                  <a:pt x="56" y="448"/>
                </a:lnTo>
                <a:lnTo>
                  <a:pt x="56" y="458"/>
                </a:lnTo>
                <a:lnTo>
                  <a:pt x="56" y="462"/>
                </a:lnTo>
                <a:lnTo>
                  <a:pt x="54" y="466"/>
                </a:lnTo>
                <a:lnTo>
                  <a:pt x="54" y="468"/>
                </a:lnTo>
                <a:lnTo>
                  <a:pt x="54" y="470"/>
                </a:lnTo>
                <a:lnTo>
                  <a:pt x="54" y="472"/>
                </a:lnTo>
                <a:lnTo>
                  <a:pt x="56" y="474"/>
                </a:lnTo>
                <a:lnTo>
                  <a:pt x="56" y="476"/>
                </a:lnTo>
                <a:lnTo>
                  <a:pt x="58" y="478"/>
                </a:lnTo>
                <a:lnTo>
                  <a:pt x="58" y="484"/>
                </a:lnTo>
                <a:lnTo>
                  <a:pt x="58" y="496"/>
                </a:lnTo>
                <a:lnTo>
                  <a:pt x="58" y="508"/>
                </a:lnTo>
                <a:lnTo>
                  <a:pt x="56" y="516"/>
                </a:lnTo>
                <a:lnTo>
                  <a:pt x="56" y="518"/>
                </a:lnTo>
                <a:lnTo>
                  <a:pt x="52" y="520"/>
                </a:lnTo>
                <a:lnTo>
                  <a:pt x="50" y="522"/>
                </a:lnTo>
                <a:lnTo>
                  <a:pt x="46" y="526"/>
                </a:lnTo>
                <a:lnTo>
                  <a:pt x="42" y="530"/>
                </a:lnTo>
                <a:lnTo>
                  <a:pt x="40" y="534"/>
                </a:lnTo>
                <a:lnTo>
                  <a:pt x="38" y="540"/>
                </a:lnTo>
                <a:lnTo>
                  <a:pt x="38" y="554"/>
                </a:lnTo>
                <a:lnTo>
                  <a:pt x="38" y="574"/>
                </a:lnTo>
                <a:lnTo>
                  <a:pt x="38" y="594"/>
                </a:lnTo>
                <a:lnTo>
                  <a:pt x="38" y="612"/>
                </a:lnTo>
                <a:lnTo>
                  <a:pt x="38" y="618"/>
                </a:lnTo>
                <a:lnTo>
                  <a:pt x="36" y="620"/>
                </a:lnTo>
                <a:lnTo>
                  <a:pt x="36" y="624"/>
                </a:lnTo>
                <a:lnTo>
                  <a:pt x="38" y="630"/>
                </a:lnTo>
                <a:lnTo>
                  <a:pt x="38" y="642"/>
                </a:lnTo>
                <a:lnTo>
                  <a:pt x="50" y="656"/>
                </a:lnTo>
                <a:lnTo>
                  <a:pt x="88" y="656"/>
                </a:lnTo>
                <a:lnTo>
                  <a:pt x="90" y="656"/>
                </a:lnTo>
                <a:lnTo>
                  <a:pt x="90" y="658"/>
                </a:lnTo>
                <a:lnTo>
                  <a:pt x="90" y="660"/>
                </a:lnTo>
                <a:lnTo>
                  <a:pt x="90" y="662"/>
                </a:lnTo>
                <a:lnTo>
                  <a:pt x="90" y="668"/>
                </a:lnTo>
                <a:lnTo>
                  <a:pt x="92" y="676"/>
                </a:lnTo>
                <a:lnTo>
                  <a:pt x="92" y="700"/>
                </a:lnTo>
                <a:lnTo>
                  <a:pt x="96" y="726"/>
                </a:lnTo>
                <a:lnTo>
                  <a:pt x="136" y="728"/>
                </a:lnTo>
                <a:lnTo>
                  <a:pt x="150" y="74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8" name="Freeform 518"/>
          <p:cNvSpPr>
            <a:spLocks/>
          </p:cNvSpPr>
          <p:nvPr/>
        </p:nvSpPr>
        <p:spPr bwMode="gray">
          <a:xfrm>
            <a:off x="9328388" y="4766894"/>
            <a:ext cx="201878" cy="220350"/>
          </a:xfrm>
          <a:custGeom>
            <a:avLst/>
            <a:gdLst>
              <a:gd name="T0" fmla="*/ 110 w 110"/>
              <a:gd name="T1" fmla="*/ 94 h 126"/>
              <a:gd name="T2" fmla="*/ 108 w 110"/>
              <a:gd name="T3" fmla="*/ 84 h 126"/>
              <a:gd name="T4" fmla="*/ 104 w 110"/>
              <a:gd name="T5" fmla="*/ 76 h 126"/>
              <a:gd name="T6" fmla="*/ 102 w 110"/>
              <a:gd name="T7" fmla="*/ 72 h 126"/>
              <a:gd name="T8" fmla="*/ 98 w 110"/>
              <a:gd name="T9" fmla="*/ 70 h 126"/>
              <a:gd name="T10" fmla="*/ 92 w 110"/>
              <a:gd name="T11" fmla="*/ 70 h 126"/>
              <a:gd name="T12" fmla="*/ 90 w 110"/>
              <a:gd name="T13" fmla="*/ 72 h 126"/>
              <a:gd name="T14" fmla="*/ 76 w 110"/>
              <a:gd name="T15" fmla="*/ 68 h 126"/>
              <a:gd name="T16" fmla="*/ 72 w 110"/>
              <a:gd name="T17" fmla="*/ 64 h 126"/>
              <a:gd name="T18" fmla="*/ 72 w 110"/>
              <a:gd name="T19" fmla="*/ 54 h 126"/>
              <a:gd name="T20" fmla="*/ 68 w 110"/>
              <a:gd name="T21" fmla="*/ 32 h 126"/>
              <a:gd name="T22" fmla="*/ 68 w 110"/>
              <a:gd name="T23" fmla="*/ 24 h 126"/>
              <a:gd name="T24" fmla="*/ 68 w 110"/>
              <a:gd name="T25" fmla="*/ 18 h 126"/>
              <a:gd name="T26" fmla="*/ 68 w 110"/>
              <a:gd name="T27" fmla="*/ 18 h 126"/>
              <a:gd name="T28" fmla="*/ 64 w 110"/>
              <a:gd name="T29" fmla="*/ 16 h 126"/>
              <a:gd name="T30" fmla="*/ 56 w 110"/>
              <a:gd name="T31" fmla="*/ 8 h 126"/>
              <a:gd name="T32" fmla="*/ 46 w 110"/>
              <a:gd name="T33" fmla="*/ 2 h 126"/>
              <a:gd name="T34" fmla="*/ 36 w 110"/>
              <a:gd name="T35" fmla="*/ 0 h 126"/>
              <a:gd name="T36" fmla="*/ 30 w 110"/>
              <a:gd name="T37" fmla="*/ 4 h 126"/>
              <a:gd name="T38" fmla="*/ 18 w 110"/>
              <a:gd name="T39" fmla="*/ 10 h 126"/>
              <a:gd name="T40" fmla="*/ 8 w 110"/>
              <a:gd name="T41" fmla="*/ 24 h 126"/>
              <a:gd name="T42" fmla="*/ 6 w 110"/>
              <a:gd name="T43" fmla="*/ 28 h 126"/>
              <a:gd name="T44" fmla="*/ 2 w 110"/>
              <a:gd name="T45" fmla="*/ 38 h 126"/>
              <a:gd name="T46" fmla="*/ 0 w 110"/>
              <a:gd name="T47" fmla="*/ 52 h 126"/>
              <a:gd name="T48" fmla="*/ 2 w 110"/>
              <a:gd name="T49" fmla="*/ 56 h 126"/>
              <a:gd name="T50" fmla="*/ 10 w 110"/>
              <a:gd name="T51" fmla="*/ 60 h 126"/>
              <a:gd name="T52" fmla="*/ 32 w 110"/>
              <a:gd name="T53" fmla="*/ 72 h 126"/>
              <a:gd name="T54" fmla="*/ 50 w 110"/>
              <a:gd name="T55" fmla="*/ 126 h 126"/>
              <a:gd name="T56" fmla="*/ 102 w 110"/>
              <a:gd name="T57" fmla="*/ 124 h 126"/>
              <a:gd name="T58" fmla="*/ 104 w 110"/>
              <a:gd name="T59" fmla="*/ 116 h 126"/>
              <a:gd name="T60" fmla="*/ 106 w 110"/>
              <a:gd name="T61" fmla="*/ 110 h 126"/>
              <a:gd name="T62" fmla="*/ 106 w 110"/>
              <a:gd name="T63" fmla="*/ 104 h 126"/>
              <a:gd name="T64" fmla="*/ 108 w 110"/>
              <a:gd name="T65" fmla="*/ 96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26">
                <a:moveTo>
                  <a:pt x="108" y="96"/>
                </a:moveTo>
                <a:lnTo>
                  <a:pt x="110" y="94"/>
                </a:lnTo>
                <a:lnTo>
                  <a:pt x="108" y="90"/>
                </a:lnTo>
                <a:lnTo>
                  <a:pt x="108" y="84"/>
                </a:lnTo>
                <a:lnTo>
                  <a:pt x="106" y="80"/>
                </a:lnTo>
                <a:lnTo>
                  <a:pt x="104" y="76"/>
                </a:lnTo>
                <a:lnTo>
                  <a:pt x="102" y="72"/>
                </a:lnTo>
                <a:lnTo>
                  <a:pt x="100" y="70"/>
                </a:lnTo>
                <a:lnTo>
                  <a:pt x="98" y="70"/>
                </a:lnTo>
                <a:lnTo>
                  <a:pt x="94" y="70"/>
                </a:lnTo>
                <a:lnTo>
                  <a:pt x="92" y="70"/>
                </a:lnTo>
                <a:lnTo>
                  <a:pt x="90" y="70"/>
                </a:lnTo>
                <a:lnTo>
                  <a:pt x="90" y="72"/>
                </a:lnTo>
                <a:lnTo>
                  <a:pt x="78" y="68"/>
                </a:lnTo>
                <a:lnTo>
                  <a:pt x="76" y="68"/>
                </a:lnTo>
                <a:lnTo>
                  <a:pt x="74" y="66"/>
                </a:lnTo>
                <a:lnTo>
                  <a:pt x="72" y="64"/>
                </a:lnTo>
                <a:lnTo>
                  <a:pt x="72" y="54"/>
                </a:lnTo>
                <a:lnTo>
                  <a:pt x="70" y="42"/>
                </a:lnTo>
                <a:lnTo>
                  <a:pt x="68" y="32"/>
                </a:lnTo>
                <a:lnTo>
                  <a:pt x="68" y="28"/>
                </a:lnTo>
                <a:lnTo>
                  <a:pt x="68" y="24"/>
                </a:lnTo>
                <a:lnTo>
                  <a:pt x="68" y="20"/>
                </a:lnTo>
                <a:lnTo>
                  <a:pt x="68" y="18"/>
                </a:lnTo>
                <a:lnTo>
                  <a:pt x="66" y="18"/>
                </a:lnTo>
                <a:lnTo>
                  <a:pt x="64" y="16"/>
                </a:lnTo>
                <a:lnTo>
                  <a:pt x="60" y="12"/>
                </a:lnTo>
                <a:lnTo>
                  <a:pt x="56" y="8"/>
                </a:lnTo>
                <a:lnTo>
                  <a:pt x="52" y="6"/>
                </a:lnTo>
                <a:lnTo>
                  <a:pt x="46" y="2"/>
                </a:lnTo>
                <a:lnTo>
                  <a:pt x="42" y="2"/>
                </a:lnTo>
                <a:lnTo>
                  <a:pt x="36" y="0"/>
                </a:lnTo>
                <a:lnTo>
                  <a:pt x="34" y="2"/>
                </a:lnTo>
                <a:lnTo>
                  <a:pt x="30" y="4"/>
                </a:lnTo>
                <a:lnTo>
                  <a:pt x="24" y="6"/>
                </a:lnTo>
                <a:lnTo>
                  <a:pt x="18" y="10"/>
                </a:lnTo>
                <a:lnTo>
                  <a:pt x="12" y="16"/>
                </a:lnTo>
                <a:lnTo>
                  <a:pt x="8" y="24"/>
                </a:lnTo>
                <a:lnTo>
                  <a:pt x="6" y="24"/>
                </a:lnTo>
                <a:lnTo>
                  <a:pt x="6" y="28"/>
                </a:lnTo>
                <a:lnTo>
                  <a:pt x="4" y="32"/>
                </a:lnTo>
                <a:lnTo>
                  <a:pt x="2" y="38"/>
                </a:lnTo>
                <a:lnTo>
                  <a:pt x="0" y="46"/>
                </a:lnTo>
                <a:lnTo>
                  <a:pt x="0" y="52"/>
                </a:lnTo>
                <a:lnTo>
                  <a:pt x="0" y="54"/>
                </a:lnTo>
                <a:lnTo>
                  <a:pt x="2" y="56"/>
                </a:lnTo>
                <a:lnTo>
                  <a:pt x="6" y="58"/>
                </a:lnTo>
                <a:lnTo>
                  <a:pt x="10" y="60"/>
                </a:lnTo>
                <a:lnTo>
                  <a:pt x="26" y="66"/>
                </a:lnTo>
                <a:lnTo>
                  <a:pt x="32" y="72"/>
                </a:lnTo>
                <a:lnTo>
                  <a:pt x="66" y="90"/>
                </a:lnTo>
                <a:lnTo>
                  <a:pt x="50" y="126"/>
                </a:lnTo>
                <a:lnTo>
                  <a:pt x="102" y="126"/>
                </a:lnTo>
                <a:lnTo>
                  <a:pt x="102" y="124"/>
                </a:lnTo>
                <a:lnTo>
                  <a:pt x="102" y="120"/>
                </a:lnTo>
                <a:lnTo>
                  <a:pt x="104" y="116"/>
                </a:lnTo>
                <a:lnTo>
                  <a:pt x="106" y="112"/>
                </a:lnTo>
                <a:lnTo>
                  <a:pt x="106" y="110"/>
                </a:lnTo>
                <a:lnTo>
                  <a:pt x="106" y="108"/>
                </a:lnTo>
                <a:lnTo>
                  <a:pt x="106" y="104"/>
                </a:lnTo>
                <a:lnTo>
                  <a:pt x="108" y="98"/>
                </a:lnTo>
                <a:lnTo>
                  <a:pt x="108" y="9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9" name="Freeform 519"/>
          <p:cNvSpPr>
            <a:spLocks/>
          </p:cNvSpPr>
          <p:nvPr/>
        </p:nvSpPr>
        <p:spPr bwMode="gray">
          <a:xfrm>
            <a:off x="8733766" y="3934460"/>
            <a:ext cx="95433" cy="122417"/>
          </a:xfrm>
          <a:custGeom>
            <a:avLst/>
            <a:gdLst>
              <a:gd name="T0" fmla="*/ 50 w 52"/>
              <a:gd name="T1" fmla="*/ 64 h 70"/>
              <a:gd name="T2" fmla="*/ 46 w 52"/>
              <a:gd name="T3" fmla="*/ 60 h 70"/>
              <a:gd name="T4" fmla="*/ 44 w 52"/>
              <a:gd name="T5" fmla="*/ 54 h 70"/>
              <a:gd name="T6" fmla="*/ 46 w 52"/>
              <a:gd name="T7" fmla="*/ 46 h 70"/>
              <a:gd name="T8" fmla="*/ 48 w 52"/>
              <a:gd name="T9" fmla="*/ 42 h 70"/>
              <a:gd name="T10" fmla="*/ 48 w 52"/>
              <a:gd name="T11" fmla="*/ 36 h 70"/>
              <a:gd name="T12" fmla="*/ 48 w 52"/>
              <a:gd name="T13" fmla="*/ 32 h 70"/>
              <a:gd name="T14" fmla="*/ 50 w 52"/>
              <a:gd name="T15" fmla="*/ 20 h 70"/>
              <a:gd name="T16" fmla="*/ 52 w 52"/>
              <a:gd name="T17" fmla="*/ 10 h 70"/>
              <a:gd name="T18" fmla="*/ 52 w 52"/>
              <a:gd name="T19" fmla="*/ 6 h 70"/>
              <a:gd name="T20" fmla="*/ 52 w 52"/>
              <a:gd name="T21" fmla="*/ 0 h 70"/>
              <a:gd name="T22" fmla="*/ 48 w 52"/>
              <a:gd name="T23" fmla="*/ 0 h 70"/>
              <a:gd name="T24" fmla="*/ 44 w 52"/>
              <a:gd name="T25" fmla="*/ 0 h 70"/>
              <a:gd name="T26" fmla="*/ 40 w 52"/>
              <a:gd name="T27" fmla="*/ 2 h 70"/>
              <a:gd name="T28" fmla="*/ 36 w 52"/>
              <a:gd name="T29" fmla="*/ 0 h 70"/>
              <a:gd name="T30" fmla="*/ 34 w 52"/>
              <a:gd name="T31" fmla="*/ 2 h 70"/>
              <a:gd name="T32" fmla="*/ 30 w 52"/>
              <a:gd name="T33" fmla="*/ 10 h 70"/>
              <a:gd name="T34" fmla="*/ 28 w 52"/>
              <a:gd name="T35" fmla="*/ 14 h 70"/>
              <a:gd name="T36" fmla="*/ 24 w 52"/>
              <a:gd name="T37" fmla="*/ 20 h 70"/>
              <a:gd name="T38" fmla="*/ 20 w 52"/>
              <a:gd name="T39" fmla="*/ 22 h 70"/>
              <a:gd name="T40" fmla="*/ 16 w 52"/>
              <a:gd name="T41" fmla="*/ 24 h 70"/>
              <a:gd name="T42" fmla="*/ 14 w 52"/>
              <a:gd name="T43" fmla="*/ 28 h 70"/>
              <a:gd name="T44" fmla="*/ 14 w 52"/>
              <a:gd name="T45" fmla="*/ 32 h 70"/>
              <a:gd name="T46" fmla="*/ 10 w 52"/>
              <a:gd name="T47" fmla="*/ 36 h 70"/>
              <a:gd name="T48" fmla="*/ 8 w 52"/>
              <a:gd name="T49" fmla="*/ 38 h 70"/>
              <a:gd name="T50" fmla="*/ 6 w 52"/>
              <a:gd name="T51" fmla="*/ 40 h 70"/>
              <a:gd name="T52" fmla="*/ 6 w 52"/>
              <a:gd name="T53" fmla="*/ 42 h 70"/>
              <a:gd name="T54" fmla="*/ 4 w 52"/>
              <a:gd name="T55" fmla="*/ 44 h 70"/>
              <a:gd name="T56" fmla="*/ 2 w 52"/>
              <a:gd name="T57" fmla="*/ 44 h 70"/>
              <a:gd name="T58" fmla="*/ 0 w 52"/>
              <a:gd name="T59" fmla="*/ 42 h 70"/>
              <a:gd name="T60" fmla="*/ 0 w 52"/>
              <a:gd name="T61" fmla="*/ 44 h 70"/>
              <a:gd name="T62" fmla="*/ 8 w 52"/>
              <a:gd name="T63" fmla="*/ 52 h 70"/>
              <a:gd name="T64" fmla="*/ 12 w 52"/>
              <a:gd name="T65" fmla="*/ 60 h 70"/>
              <a:gd name="T66" fmla="*/ 16 w 52"/>
              <a:gd name="T67" fmla="*/ 64 h 70"/>
              <a:gd name="T68" fmla="*/ 20 w 52"/>
              <a:gd name="T69" fmla="*/ 62 h 70"/>
              <a:gd name="T70" fmla="*/ 26 w 52"/>
              <a:gd name="T71" fmla="*/ 66 h 70"/>
              <a:gd name="T72" fmla="*/ 30 w 52"/>
              <a:gd name="T73" fmla="*/ 66 h 70"/>
              <a:gd name="T74" fmla="*/ 36 w 52"/>
              <a:gd name="T75" fmla="*/ 66 h 70"/>
              <a:gd name="T76" fmla="*/ 40 w 52"/>
              <a:gd name="T77" fmla="*/ 66 h 70"/>
              <a:gd name="T78" fmla="*/ 44 w 52"/>
              <a:gd name="T79" fmla="*/ 68 h 70"/>
              <a:gd name="T80" fmla="*/ 48 w 52"/>
              <a:gd name="T81" fmla="*/ 70 h 70"/>
              <a:gd name="T82" fmla="*/ 50 w 52"/>
              <a:gd name="T83" fmla="*/ 70 h 70"/>
              <a:gd name="T84" fmla="*/ 52 w 52"/>
              <a:gd name="T85" fmla="*/ 70 h 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" h="70">
                <a:moveTo>
                  <a:pt x="52" y="70"/>
                </a:moveTo>
                <a:lnTo>
                  <a:pt x="50" y="64"/>
                </a:lnTo>
                <a:lnTo>
                  <a:pt x="46" y="60"/>
                </a:lnTo>
                <a:lnTo>
                  <a:pt x="44" y="58"/>
                </a:lnTo>
                <a:lnTo>
                  <a:pt x="44" y="54"/>
                </a:lnTo>
                <a:lnTo>
                  <a:pt x="44" y="50"/>
                </a:lnTo>
                <a:lnTo>
                  <a:pt x="46" y="46"/>
                </a:lnTo>
                <a:lnTo>
                  <a:pt x="48" y="42"/>
                </a:lnTo>
                <a:lnTo>
                  <a:pt x="48" y="40"/>
                </a:lnTo>
                <a:lnTo>
                  <a:pt x="48" y="36"/>
                </a:lnTo>
                <a:lnTo>
                  <a:pt x="48" y="34"/>
                </a:lnTo>
                <a:lnTo>
                  <a:pt x="48" y="32"/>
                </a:lnTo>
                <a:lnTo>
                  <a:pt x="48" y="26"/>
                </a:lnTo>
                <a:lnTo>
                  <a:pt x="50" y="20"/>
                </a:lnTo>
                <a:lnTo>
                  <a:pt x="50" y="14"/>
                </a:lnTo>
                <a:lnTo>
                  <a:pt x="52" y="10"/>
                </a:lnTo>
                <a:lnTo>
                  <a:pt x="52" y="8"/>
                </a:lnTo>
                <a:lnTo>
                  <a:pt x="52" y="6"/>
                </a:lnTo>
                <a:lnTo>
                  <a:pt x="52" y="2"/>
                </a:lnTo>
                <a:lnTo>
                  <a:pt x="52" y="0"/>
                </a:lnTo>
                <a:lnTo>
                  <a:pt x="50" y="0"/>
                </a:lnTo>
                <a:lnTo>
                  <a:pt x="48" y="0"/>
                </a:lnTo>
                <a:lnTo>
                  <a:pt x="46" y="0"/>
                </a:lnTo>
                <a:lnTo>
                  <a:pt x="44" y="0"/>
                </a:lnTo>
                <a:lnTo>
                  <a:pt x="42" y="0"/>
                </a:lnTo>
                <a:lnTo>
                  <a:pt x="40" y="2"/>
                </a:lnTo>
                <a:lnTo>
                  <a:pt x="38" y="0"/>
                </a:lnTo>
                <a:lnTo>
                  <a:pt x="36" y="0"/>
                </a:lnTo>
                <a:lnTo>
                  <a:pt x="34" y="2"/>
                </a:lnTo>
                <a:lnTo>
                  <a:pt x="32" y="4"/>
                </a:lnTo>
                <a:lnTo>
                  <a:pt x="30" y="10"/>
                </a:lnTo>
                <a:lnTo>
                  <a:pt x="28" y="14"/>
                </a:lnTo>
                <a:lnTo>
                  <a:pt x="26" y="16"/>
                </a:lnTo>
                <a:lnTo>
                  <a:pt x="24" y="20"/>
                </a:lnTo>
                <a:lnTo>
                  <a:pt x="20" y="22"/>
                </a:lnTo>
                <a:lnTo>
                  <a:pt x="18" y="22"/>
                </a:lnTo>
                <a:lnTo>
                  <a:pt x="16" y="24"/>
                </a:lnTo>
                <a:lnTo>
                  <a:pt x="14" y="26"/>
                </a:lnTo>
                <a:lnTo>
                  <a:pt x="14" y="28"/>
                </a:lnTo>
                <a:lnTo>
                  <a:pt x="14" y="30"/>
                </a:lnTo>
                <a:lnTo>
                  <a:pt x="14" y="32"/>
                </a:lnTo>
                <a:lnTo>
                  <a:pt x="12" y="34"/>
                </a:lnTo>
                <a:lnTo>
                  <a:pt x="10" y="36"/>
                </a:lnTo>
                <a:lnTo>
                  <a:pt x="8" y="36"/>
                </a:lnTo>
                <a:lnTo>
                  <a:pt x="8" y="38"/>
                </a:lnTo>
                <a:lnTo>
                  <a:pt x="6" y="40"/>
                </a:lnTo>
                <a:lnTo>
                  <a:pt x="6" y="42"/>
                </a:lnTo>
                <a:lnTo>
                  <a:pt x="4" y="44"/>
                </a:lnTo>
                <a:lnTo>
                  <a:pt x="2" y="44"/>
                </a:lnTo>
                <a:lnTo>
                  <a:pt x="0" y="42"/>
                </a:lnTo>
                <a:lnTo>
                  <a:pt x="0" y="44"/>
                </a:lnTo>
                <a:lnTo>
                  <a:pt x="8" y="52"/>
                </a:lnTo>
                <a:lnTo>
                  <a:pt x="10" y="56"/>
                </a:lnTo>
                <a:lnTo>
                  <a:pt x="12" y="60"/>
                </a:lnTo>
                <a:lnTo>
                  <a:pt x="14" y="64"/>
                </a:lnTo>
                <a:lnTo>
                  <a:pt x="16" y="64"/>
                </a:lnTo>
                <a:lnTo>
                  <a:pt x="18" y="62"/>
                </a:lnTo>
                <a:lnTo>
                  <a:pt x="20" y="62"/>
                </a:lnTo>
                <a:lnTo>
                  <a:pt x="24" y="64"/>
                </a:lnTo>
                <a:lnTo>
                  <a:pt x="26" y="66"/>
                </a:lnTo>
                <a:lnTo>
                  <a:pt x="28" y="66"/>
                </a:lnTo>
                <a:lnTo>
                  <a:pt x="30" y="66"/>
                </a:lnTo>
                <a:lnTo>
                  <a:pt x="34" y="66"/>
                </a:lnTo>
                <a:lnTo>
                  <a:pt x="36" y="66"/>
                </a:lnTo>
                <a:lnTo>
                  <a:pt x="40" y="66"/>
                </a:lnTo>
                <a:lnTo>
                  <a:pt x="42" y="66"/>
                </a:lnTo>
                <a:lnTo>
                  <a:pt x="44" y="68"/>
                </a:lnTo>
                <a:lnTo>
                  <a:pt x="48" y="68"/>
                </a:lnTo>
                <a:lnTo>
                  <a:pt x="48" y="70"/>
                </a:lnTo>
                <a:lnTo>
                  <a:pt x="50" y="70"/>
                </a:lnTo>
                <a:lnTo>
                  <a:pt x="52" y="7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0" name="Freeform 520"/>
          <p:cNvSpPr>
            <a:spLocks/>
          </p:cNvSpPr>
          <p:nvPr/>
        </p:nvSpPr>
        <p:spPr bwMode="gray">
          <a:xfrm>
            <a:off x="8623651" y="3850517"/>
            <a:ext cx="110115" cy="129412"/>
          </a:xfrm>
          <a:custGeom>
            <a:avLst/>
            <a:gdLst>
              <a:gd name="T0" fmla="*/ 60 w 60"/>
              <a:gd name="T1" fmla="*/ 40 h 74"/>
              <a:gd name="T2" fmla="*/ 60 w 60"/>
              <a:gd name="T3" fmla="*/ 40 h 74"/>
              <a:gd name="T4" fmla="*/ 58 w 60"/>
              <a:gd name="T5" fmla="*/ 42 h 74"/>
              <a:gd name="T6" fmla="*/ 56 w 60"/>
              <a:gd name="T7" fmla="*/ 46 h 74"/>
              <a:gd name="T8" fmla="*/ 54 w 60"/>
              <a:gd name="T9" fmla="*/ 48 h 74"/>
              <a:gd name="T10" fmla="*/ 50 w 60"/>
              <a:gd name="T11" fmla="*/ 50 h 74"/>
              <a:gd name="T12" fmla="*/ 46 w 60"/>
              <a:gd name="T13" fmla="*/ 52 h 74"/>
              <a:gd name="T14" fmla="*/ 46 w 60"/>
              <a:gd name="T15" fmla="*/ 52 h 74"/>
              <a:gd name="T16" fmla="*/ 44 w 60"/>
              <a:gd name="T17" fmla="*/ 52 h 74"/>
              <a:gd name="T18" fmla="*/ 42 w 60"/>
              <a:gd name="T19" fmla="*/ 54 h 74"/>
              <a:gd name="T20" fmla="*/ 40 w 60"/>
              <a:gd name="T21" fmla="*/ 58 h 74"/>
              <a:gd name="T22" fmla="*/ 40 w 60"/>
              <a:gd name="T23" fmla="*/ 58 h 74"/>
              <a:gd name="T24" fmla="*/ 38 w 60"/>
              <a:gd name="T25" fmla="*/ 60 h 74"/>
              <a:gd name="T26" fmla="*/ 36 w 60"/>
              <a:gd name="T27" fmla="*/ 62 h 74"/>
              <a:gd name="T28" fmla="*/ 32 w 60"/>
              <a:gd name="T29" fmla="*/ 62 h 74"/>
              <a:gd name="T30" fmla="*/ 32 w 60"/>
              <a:gd name="T31" fmla="*/ 62 h 74"/>
              <a:gd name="T32" fmla="*/ 30 w 60"/>
              <a:gd name="T33" fmla="*/ 64 h 74"/>
              <a:gd name="T34" fmla="*/ 26 w 60"/>
              <a:gd name="T35" fmla="*/ 66 h 74"/>
              <a:gd name="T36" fmla="*/ 24 w 60"/>
              <a:gd name="T37" fmla="*/ 68 h 74"/>
              <a:gd name="T38" fmla="*/ 16 w 60"/>
              <a:gd name="T39" fmla="*/ 74 h 74"/>
              <a:gd name="T40" fmla="*/ 10 w 60"/>
              <a:gd name="T41" fmla="*/ 70 h 74"/>
              <a:gd name="T42" fmla="*/ 6 w 60"/>
              <a:gd name="T43" fmla="*/ 66 h 74"/>
              <a:gd name="T44" fmla="*/ 4 w 60"/>
              <a:gd name="T45" fmla="*/ 62 h 74"/>
              <a:gd name="T46" fmla="*/ 0 w 60"/>
              <a:gd name="T47" fmla="*/ 54 h 74"/>
              <a:gd name="T48" fmla="*/ 2 w 60"/>
              <a:gd name="T49" fmla="*/ 54 h 74"/>
              <a:gd name="T50" fmla="*/ 2 w 60"/>
              <a:gd name="T51" fmla="*/ 50 h 74"/>
              <a:gd name="T52" fmla="*/ 4 w 60"/>
              <a:gd name="T53" fmla="*/ 48 h 74"/>
              <a:gd name="T54" fmla="*/ 6 w 60"/>
              <a:gd name="T55" fmla="*/ 44 h 74"/>
              <a:gd name="T56" fmla="*/ 8 w 60"/>
              <a:gd name="T57" fmla="*/ 42 h 74"/>
              <a:gd name="T58" fmla="*/ 8 w 60"/>
              <a:gd name="T59" fmla="*/ 40 h 74"/>
              <a:gd name="T60" fmla="*/ 8 w 60"/>
              <a:gd name="T61" fmla="*/ 38 h 74"/>
              <a:gd name="T62" fmla="*/ 8 w 60"/>
              <a:gd name="T63" fmla="*/ 36 h 74"/>
              <a:gd name="T64" fmla="*/ 6 w 60"/>
              <a:gd name="T65" fmla="*/ 34 h 74"/>
              <a:gd name="T66" fmla="*/ 6 w 60"/>
              <a:gd name="T67" fmla="*/ 32 h 74"/>
              <a:gd name="T68" fmla="*/ 6 w 60"/>
              <a:gd name="T69" fmla="*/ 32 h 74"/>
              <a:gd name="T70" fmla="*/ 6 w 60"/>
              <a:gd name="T71" fmla="*/ 30 h 74"/>
              <a:gd name="T72" fmla="*/ 6 w 60"/>
              <a:gd name="T73" fmla="*/ 28 h 74"/>
              <a:gd name="T74" fmla="*/ 8 w 60"/>
              <a:gd name="T75" fmla="*/ 28 h 74"/>
              <a:gd name="T76" fmla="*/ 32 w 60"/>
              <a:gd name="T77" fmla="*/ 28 h 74"/>
              <a:gd name="T78" fmla="*/ 32 w 60"/>
              <a:gd name="T79" fmla="*/ 18 h 74"/>
              <a:gd name="T80" fmla="*/ 22 w 60"/>
              <a:gd name="T81" fmla="*/ 8 h 74"/>
              <a:gd name="T82" fmla="*/ 26 w 60"/>
              <a:gd name="T83" fmla="*/ 8 h 74"/>
              <a:gd name="T84" fmla="*/ 26 w 60"/>
              <a:gd name="T85" fmla="*/ 0 h 74"/>
              <a:gd name="T86" fmla="*/ 46 w 60"/>
              <a:gd name="T87" fmla="*/ 0 h 74"/>
              <a:gd name="T88" fmla="*/ 46 w 60"/>
              <a:gd name="T89" fmla="*/ 2 h 74"/>
              <a:gd name="T90" fmla="*/ 46 w 60"/>
              <a:gd name="T91" fmla="*/ 32 h 74"/>
              <a:gd name="T92" fmla="*/ 54 w 60"/>
              <a:gd name="T93" fmla="*/ 32 h 74"/>
              <a:gd name="T94" fmla="*/ 54 w 60"/>
              <a:gd name="T95" fmla="*/ 34 h 74"/>
              <a:gd name="T96" fmla="*/ 54 w 60"/>
              <a:gd name="T97" fmla="*/ 34 h 74"/>
              <a:gd name="T98" fmla="*/ 54 w 60"/>
              <a:gd name="T99" fmla="*/ 36 h 74"/>
              <a:gd name="T100" fmla="*/ 56 w 60"/>
              <a:gd name="T101" fmla="*/ 38 h 74"/>
              <a:gd name="T102" fmla="*/ 60 w 60"/>
              <a:gd name="T103" fmla="*/ 40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" h="74">
                <a:moveTo>
                  <a:pt x="60" y="40"/>
                </a:moveTo>
                <a:lnTo>
                  <a:pt x="60" y="40"/>
                </a:lnTo>
                <a:lnTo>
                  <a:pt x="58" y="42"/>
                </a:lnTo>
                <a:lnTo>
                  <a:pt x="56" y="46"/>
                </a:lnTo>
                <a:lnTo>
                  <a:pt x="54" y="48"/>
                </a:lnTo>
                <a:lnTo>
                  <a:pt x="50" y="50"/>
                </a:lnTo>
                <a:lnTo>
                  <a:pt x="46" y="52"/>
                </a:lnTo>
                <a:lnTo>
                  <a:pt x="44" y="52"/>
                </a:lnTo>
                <a:lnTo>
                  <a:pt x="42" y="54"/>
                </a:lnTo>
                <a:lnTo>
                  <a:pt x="40" y="58"/>
                </a:lnTo>
                <a:lnTo>
                  <a:pt x="38" y="60"/>
                </a:lnTo>
                <a:lnTo>
                  <a:pt x="36" y="62"/>
                </a:lnTo>
                <a:lnTo>
                  <a:pt x="32" y="62"/>
                </a:lnTo>
                <a:lnTo>
                  <a:pt x="30" y="64"/>
                </a:lnTo>
                <a:lnTo>
                  <a:pt x="26" y="66"/>
                </a:lnTo>
                <a:lnTo>
                  <a:pt x="24" y="68"/>
                </a:lnTo>
                <a:lnTo>
                  <a:pt x="16" y="74"/>
                </a:lnTo>
                <a:lnTo>
                  <a:pt x="10" y="70"/>
                </a:lnTo>
                <a:lnTo>
                  <a:pt x="6" y="66"/>
                </a:lnTo>
                <a:lnTo>
                  <a:pt x="4" y="62"/>
                </a:lnTo>
                <a:lnTo>
                  <a:pt x="0" y="54"/>
                </a:lnTo>
                <a:lnTo>
                  <a:pt x="2" y="54"/>
                </a:lnTo>
                <a:lnTo>
                  <a:pt x="2" y="50"/>
                </a:lnTo>
                <a:lnTo>
                  <a:pt x="4" y="48"/>
                </a:lnTo>
                <a:lnTo>
                  <a:pt x="6" y="44"/>
                </a:lnTo>
                <a:lnTo>
                  <a:pt x="8" y="42"/>
                </a:lnTo>
                <a:lnTo>
                  <a:pt x="8" y="40"/>
                </a:lnTo>
                <a:lnTo>
                  <a:pt x="8" y="38"/>
                </a:lnTo>
                <a:lnTo>
                  <a:pt x="8" y="36"/>
                </a:lnTo>
                <a:lnTo>
                  <a:pt x="6" y="34"/>
                </a:lnTo>
                <a:lnTo>
                  <a:pt x="6" y="32"/>
                </a:lnTo>
                <a:lnTo>
                  <a:pt x="6" y="30"/>
                </a:lnTo>
                <a:lnTo>
                  <a:pt x="6" y="28"/>
                </a:lnTo>
                <a:lnTo>
                  <a:pt x="8" y="28"/>
                </a:lnTo>
                <a:lnTo>
                  <a:pt x="32" y="28"/>
                </a:lnTo>
                <a:lnTo>
                  <a:pt x="32" y="18"/>
                </a:lnTo>
                <a:lnTo>
                  <a:pt x="22" y="8"/>
                </a:lnTo>
                <a:lnTo>
                  <a:pt x="26" y="8"/>
                </a:lnTo>
                <a:lnTo>
                  <a:pt x="26" y="0"/>
                </a:lnTo>
                <a:lnTo>
                  <a:pt x="46" y="0"/>
                </a:lnTo>
                <a:lnTo>
                  <a:pt x="46" y="2"/>
                </a:lnTo>
                <a:lnTo>
                  <a:pt x="46" y="32"/>
                </a:lnTo>
                <a:lnTo>
                  <a:pt x="54" y="32"/>
                </a:lnTo>
                <a:lnTo>
                  <a:pt x="54" y="34"/>
                </a:lnTo>
                <a:lnTo>
                  <a:pt x="54" y="36"/>
                </a:lnTo>
                <a:lnTo>
                  <a:pt x="56" y="38"/>
                </a:lnTo>
                <a:lnTo>
                  <a:pt x="60" y="4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" name="Freeform 521"/>
          <p:cNvSpPr>
            <a:spLocks/>
          </p:cNvSpPr>
          <p:nvPr/>
        </p:nvSpPr>
        <p:spPr bwMode="gray">
          <a:xfrm>
            <a:off x="8708073" y="3836526"/>
            <a:ext cx="25694" cy="69952"/>
          </a:xfrm>
          <a:custGeom>
            <a:avLst/>
            <a:gdLst>
              <a:gd name="T0" fmla="*/ 14 w 14"/>
              <a:gd name="T1" fmla="*/ 0 h 40"/>
              <a:gd name="T2" fmla="*/ 14 w 14"/>
              <a:gd name="T3" fmla="*/ 0 h 40"/>
              <a:gd name="T4" fmla="*/ 12 w 14"/>
              <a:gd name="T5" fmla="*/ 0 h 40"/>
              <a:gd name="T6" fmla="*/ 10 w 14"/>
              <a:gd name="T7" fmla="*/ 0 h 40"/>
              <a:gd name="T8" fmla="*/ 10 w 14"/>
              <a:gd name="T9" fmla="*/ 2 h 40"/>
              <a:gd name="T10" fmla="*/ 8 w 14"/>
              <a:gd name="T11" fmla="*/ 2 h 40"/>
              <a:gd name="T12" fmla="*/ 6 w 14"/>
              <a:gd name="T13" fmla="*/ 4 h 40"/>
              <a:gd name="T14" fmla="*/ 6 w 14"/>
              <a:gd name="T15" fmla="*/ 4 h 40"/>
              <a:gd name="T16" fmla="*/ 4 w 14"/>
              <a:gd name="T17" fmla="*/ 6 h 40"/>
              <a:gd name="T18" fmla="*/ 2 w 14"/>
              <a:gd name="T19" fmla="*/ 4 h 40"/>
              <a:gd name="T20" fmla="*/ 0 w 14"/>
              <a:gd name="T21" fmla="*/ 4 h 40"/>
              <a:gd name="T22" fmla="*/ 0 w 14"/>
              <a:gd name="T23" fmla="*/ 6 h 40"/>
              <a:gd name="T24" fmla="*/ 0 w 14"/>
              <a:gd name="T25" fmla="*/ 8 h 40"/>
              <a:gd name="T26" fmla="*/ 0 w 14"/>
              <a:gd name="T27" fmla="*/ 8 h 40"/>
              <a:gd name="T28" fmla="*/ 0 w 14"/>
              <a:gd name="T29" fmla="*/ 40 h 40"/>
              <a:gd name="T30" fmla="*/ 8 w 14"/>
              <a:gd name="T31" fmla="*/ 40 h 40"/>
              <a:gd name="T32" fmla="*/ 8 w 14"/>
              <a:gd name="T33" fmla="*/ 40 h 40"/>
              <a:gd name="T34" fmla="*/ 8 w 14"/>
              <a:gd name="T35" fmla="*/ 38 h 40"/>
              <a:gd name="T36" fmla="*/ 10 w 14"/>
              <a:gd name="T37" fmla="*/ 36 h 40"/>
              <a:gd name="T38" fmla="*/ 12 w 14"/>
              <a:gd name="T39" fmla="*/ 34 h 40"/>
              <a:gd name="T40" fmla="*/ 12 w 14"/>
              <a:gd name="T41" fmla="*/ 32 h 40"/>
              <a:gd name="T42" fmla="*/ 12 w 14"/>
              <a:gd name="T43" fmla="*/ 30 h 40"/>
              <a:gd name="T44" fmla="*/ 12 w 14"/>
              <a:gd name="T45" fmla="*/ 28 h 40"/>
              <a:gd name="T46" fmla="*/ 10 w 14"/>
              <a:gd name="T47" fmla="*/ 24 h 40"/>
              <a:gd name="T48" fmla="*/ 10 w 14"/>
              <a:gd name="T49" fmla="*/ 18 h 40"/>
              <a:gd name="T50" fmla="*/ 10 w 14"/>
              <a:gd name="T51" fmla="*/ 14 h 40"/>
              <a:gd name="T52" fmla="*/ 10 w 14"/>
              <a:gd name="T53" fmla="*/ 12 h 40"/>
              <a:gd name="T54" fmla="*/ 12 w 14"/>
              <a:gd name="T55" fmla="*/ 10 h 40"/>
              <a:gd name="T56" fmla="*/ 12 w 14"/>
              <a:gd name="T57" fmla="*/ 8 h 40"/>
              <a:gd name="T58" fmla="*/ 14 w 14"/>
              <a:gd name="T59" fmla="*/ 4 h 40"/>
              <a:gd name="T60" fmla="*/ 14 w 14"/>
              <a:gd name="T61" fmla="*/ 0 h 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" h="40">
                <a:moveTo>
                  <a:pt x="14" y="0"/>
                </a:moveTo>
                <a:lnTo>
                  <a:pt x="14" y="0"/>
                </a:lnTo>
                <a:lnTo>
                  <a:pt x="12" y="0"/>
                </a:lnTo>
                <a:lnTo>
                  <a:pt x="10" y="0"/>
                </a:lnTo>
                <a:lnTo>
                  <a:pt x="10" y="2"/>
                </a:lnTo>
                <a:lnTo>
                  <a:pt x="8" y="2"/>
                </a:lnTo>
                <a:lnTo>
                  <a:pt x="6" y="4"/>
                </a:lnTo>
                <a:lnTo>
                  <a:pt x="4" y="6"/>
                </a:lnTo>
                <a:lnTo>
                  <a:pt x="2" y="4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0" y="40"/>
                </a:lnTo>
                <a:lnTo>
                  <a:pt x="8" y="40"/>
                </a:lnTo>
                <a:lnTo>
                  <a:pt x="8" y="38"/>
                </a:lnTo>
                <a:lnTo>
                  <a:pt x="10" y="36"/>
                </a:lnTo>
                <a:lnTo>
                  <a:pt x="12" y="34"/>
                </a:lnTo>
                <a:lnTo>
                  <a:pt x="12" y="32"/>
                </a:lnTo>
                <a:lnTo>
                  <a:pt x="12" y="30"/>
                </a:lnTo>
                <a:lnTo>
                  <a:pt x="12" y="28"/>
                </a:lnTo>
                <a:lnTo>
                  <a:pt x="10" y="24"/>
                </a:lnTo>
                <a:lnTo>
                  <a:pt x="10" y="18"/>
                </a:lnTo>
                <a:lnTo>
                  <a:pt x="10" y="14"/>
                </a:lnTo>
                <a:lnTo>
                  <a:pt x="10" y="12"/>
                </a:lnTo>
                <a:lnTo>
                  <a:pt x="12" y="10"/>
                </a:lnTo>
                <a:lnTo>
                  <a:pt x="12" y="8"/>
                </a:lnTo>
                <a:lnTo>
                  <a:pt x="14" y="4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" name="Freeform 522"/>
          <p:cNvSpPr>
            <a:spLocks/>
          </p:cNvSpPr>
          <p:nvPr/>
        </p:nvSpPr>
        <p:spPr bwMode="gray">
          <a:xfrm>
            <a:off x="8759460" y="4046384"/>
            <a:ext cx="88092" cy="69952"/>
          </a:xfrm>
          <a:custGeom>
            <a:avLst/>
            <a:gdLst>
              <a:gd name="T0" fmla="*/ 48 w 48"/>
              <a:gd name="T1" fmla="*/ 16 h 40"/>
              <a:gd name="T2" fmla="*/ 46 w 48"/>
              <a:gd name="T3" fmla="*/ 14 h 40"/>
              <a:gd name="T4" fmla="*/ 42 w 48"/>
              <a:gd name="T5" fmla="*/ 12 h 40"/>
              <a:gd name="T6" fmla="*/ 40 w 48"/>
              <a:gd name="T7" fmla="*/ 8 h 40"/>
              <a:gd name="T8" fmla="*/ 38 w 48"/>
              <a:gd name="T9" fmla="*/ 6 h 40"/>
              <a:gd name="T10" fmla="*/ 36 w 48"/>
              <a:gd name="T11" fmla="*/ 6 h 40"/>
              <a:gd name="T12" fmla="*/ 34 w 48"/>
              <a:gd name="T13" fmla="*/ 6 h 40"/>
              <a:gd name="T14" fmla="*/ 30 w 48"/>
              <a:gd name="T15" fmla="*/ 4 h 40"/>
              <a:gd name="T16" fmla="*/ 26 w 48"/>
              <a:gd name="T17" fmla="*/ 2 h 40"/>
              <a:gd name="T18" fmla="*/ 22 w 48"/>
              <a:gd name="T19" fmla="*/ 2 h 40"/>
              <a:gd name="T20" fmla="*/ 16 w 48"/>
              <a:gd name="T21" fmla="*/ 2 h 40"/>
              <a:gd name="T22" fmla="*/ 12 w 48"/>
              <a:gd name="T23" fmla="*/ 2 h 40"/>
              <a:gd name="T24" fmla="*/ 6 w 48"/>
              <a:gd name="T25" fmla="*/ 0 h 40"/>
              <a:gd name="T26" fmla="*/ 2 w 48"/>
              <a:gd name="T27" fmla="*/ 0 h 40"/>
              <a:gd name="T28" fmla="*/ 2 w 48"/>
              <a:gd name="T29" fmla="*/ 2 h 40"/>
              <a:gd name="T30" fmla="*/ 2 w 48"/>
              <a:gd name="T31" fmla="*/ 6 h 40"/>
              <a:gd name="T32" fmla="*/ 2 w 48"/>
              <a:gd name="T33" fmla="*/ 10 h 40"/>
              <a:gd name="T34" fmla="*/ 2 w 48"/>
              <a:gd name="T35" fmla="*/ 16 h 40"/>
              <a:gd name="T36" fmla="*/ 8 w 48"/>
              <a:gd name="T37" fmla="*/ 24 h 40"/>
              <a:gd name="T38" fmla="*/ 8 w 48"/>
              <a:gd name="T39" fmla="*/ 20 h 40"/>
              <a:gd name="T40" fmla="*/ 6 w 48"/>
              <a:gd name="T41" fmla="*/ 18 h 40"/>
              <a:gd name="T42" fmla="*/ 8 w 48"/>
              <a:gd name="T43" fmla="*/ 16 h 40"/>
              <a:gd name="T44" fmla="*/ 14 w 48"/>
              <a:gd name="T45" fmla="*/ 20 h 40"/>
              <a:gd name="T46" fmla="*/ 24 w 48"/>
              <a:gd name="T47" fmla="*/ 30 h 40"/>
              <a:gd name="T48" fmla="*/ 22 w 48"/>
              <a:gd name="T49" fmla="*/ 32 h 40"/>
              <a:gd name="T50" fmla="*/ 24 w 48"/>
              <a:gd name="T51" fmla="*/ 36 h 40"/>
              <a:gd name="T52" fmla="*/ 24 w 48"/>
              <a:gd name="T53" fmla="*/ 36 h 40"/>
              <a:gd name="T54" fmla="*/ 26 w 48"/>
              <a:gd name="T55" fmla="*/ 34 h 40"/>
              <a:gd name="T56" fmla="*/ 26 w 48"/>
              <a:gd name="T57" fmla="*/ 34 h 40"/>
              <a:gd name="T58" fmla="*/ 28 w 48"/>
              <a:gd name="T59" fmla="*/ 34 h 40"/>
              <a:gd name="T60" fmla="*/ 28 w 48"/>
              <a:gd name="T61" fmla="*/ 36 h 40"/>
              <a:gd name="T62" fmla="*/ 32 w 48"/>
              <a:gd name="T63" fmla="*/ 40 h 40"/>
              <a:gd name="T64" fmla="*/ 36 w 48"/>
              <a:gd name="T65" fmla="*/ 38 h 40"/>
              <a:gd name="T66" fmla="*/ 40 w 48"/>
              <a:gd name="T67" fmla="*/ 32 h 40"/>
              <a:gd name="T68" fmla="*/ 40 w 48"/>
              <a:gd name="T69" fmla="*/ 28 h 40"/>
              <a:gd name="T70" fmla="*/ 44 w 48"/>
              <a:gd name="T71" fmla="*/ 22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8" h="40">
                <a:moveTo>
                  <a:pt x="48" y="16"/>
                </a:moveTo>
                <a:lnTo>
                  <a:pt x="48" y="16"/>
                </a:lnTo>
                <a:lnTo>
                  <a:pt x="46" y="14"/>
                </a:lnTo>
                <a:lnTo>
                  <a:pt x="44" y="14"/>
                </a:lnTo>
                <a:lnTo>
                  <a:pt x="42" y="12"/>
                </a:lnTo>
                <a:lnTo>
                  <a:pt x="40" y="10"/>
                </a:lnTo>
                <a:lnTo>
                  <a:pt x="40" y="8"/>
                </a:lnTo>
                <a:lnTo>
                  <a:pt x="38" y="6"/>
                </a:lnTo>
                <a:lnTo>
                  <a:pt x="36" y="6"/>
                </a:lnTo>
                <a:lnTo>
                  <a:pt x="34" y="6"/>
                </a:lnTo>
                <a:lnTo>
                  <a:pt x="30" y="4"/>
                </a:lnTo>
                <a:lnTo>
                  <a:pt x="28" y="4"/>
                </a:lnTo>
                <a:lnTo>
                  <a:pt x="26" y="2"/>
                </a:lnTo>
                <a:lnTo>
                  <a:pt x="22" y="2"/>
                </a:lnTo>
                <a:lnTo>
                  <a:pt x="20" y="2"/>
                </a:lnTo>
                <a:lnTo>
                  <a:pt x="16" y="2"/>
                </a:lnTo>
                <a:lnTo>
                  <a:pt x="14" y="2"/>
                </a:lnTo>
                <a:lnTo>
                  <a:pt x="12" y="2"/>
                </a:lnTo>
                <a:lnTo>
                  <a:pt x="10" y="0"/>
                </a:lnTo>
                <a:lnTo>
                  <a:pt x="6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2" y="6"/>
                </a:lnTo>
                <a:lnTo>
                  <a:pt x="2" y="8"/>
                </a:lnTo>
                <a:lnTo>
                  <a:pt x="2" y="10"/>
                </a:lnTo>
                <a:lnTo>
                  <a:pt x="2" y="12"/>
                </a:lnTo>
                <a:lnTo>
                  <a:pt x="2" y="16"/>
                </a:lnTo>
                <a:lnTo>
                  <a:pt x="4" y="20"/>
                </a:lnTo>
                <a:lnTo>
                  <a:pt x="8" y="24"/>
                </a:lnTo>
                <a:lnTo>
                  <a:pt x="10" y="22"/>
                </a:lnTo>
                <a:lnTo>
                  <a:pt x="8" y="20"/>
                </a:lnTo>
                <a:lnTo>
                  <a:pt x="8" y="18"/>
                </a:lnTo>
                <a:lnTo>
                  <a:pt x="6" y="18"/>
                </a:lnTo>
                <a:lnTo>
                  <a:pt x="8" y="16"/>
                </a:lnTo>
                <a:lnTo>
                  <a:pt x="10" y="18"/>
                </a:lnTo>
                <a:lnTo>
                  <a:pt x="14" y="20"/>
                </a:lnTo>
                <a:lnTo>
                  <a:pt x="18" y="24"/>
                </a:lnTo>
                <a:lnTo>
                  <a:pt x="24" y="30"/>
                </a:lnTo>
                <a:lnTo>
                  <a:pt x="22" y="30"/>
                </a:lnTo>
                <a:lnTo>
                  <a:pt x="22" y="32"/>
                </a:lnTo>
                <a:lnTo>
                  <a:pt x="22" y="34"/>
                </a:lnTo>
                <a:lnTo>
                  <a:pt x="24" y="36"/>
                </a:lnTo>
                <a:lnTo>
                  <a:pt x="26" y="36"/>
                </a:lnTo>
                <a:lnTo>
                  <a:pt x="26" y="34"/>
                </a:lnTo>
                <a:lnTo>
                  <a:pt x="28" y="34"/>
                </a:lnTo>
                <a:lnTo>
                  <a:pt x="28" y="36"/>
                </a:lnTo>
                <a:lnTo>
                  <a:pt x="30" y="38"/>
                </a:lnTo>
                <a:lnTo>
                  <a:pt x="32" y="40"/>
                </a:lnTo>
                <a:lnTo>
                  <a:pt x="34" y="38"/>
                </a:lnTo>
                <a:lnTo>
                  <a:pt x="36" y="38"/>
                </a:lnTo>
                <a:lnTo>
                  <a:pt x="38" y="36"/>
                </a:lnTo>
                <a:lnTo>
                  <a:pt x="40" y="32"/>
                </a:lnTo>
                <a:lnTo>
                  <a:pt x="40" y="30"/>
                </a:lnTo>
                <a:lnTo>
                  <a:pt x="40" y="28"/>
                </a:lnTo>
                <a:lnTo>
                  <a:pt x="42" y="24"/>
                </a:lnTo>
                <a:lnTo>
                  <a:pt x="44" y="22"/>
                </a:lnTo>
                <a:lnTo>
                  <a:pt x="48" y="1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" name="Freeform 523"/>
          <p:cNvSpPr>
            <a:spLocks/>
          </p:cNvSpPr>
          <p:nvPr/>
        </p:nvSpPr>
        <p:spPr bwMode="gray">
          <a:xfrm>
            <a:off x="8821858" y="4077862"/>
            <a:ext cx="150491" cy="52464"/>
          </a:xfrm>
          <a:custGeom>
            <a:avLst/>
            <a:gdLst>
              <a:gd name="T0" fmla="*/ 12 w 82"/>
              <a:gd name="T1" fmla="*/ 6 h 30"/>
              <a:gd name="T2" fmla="*/ 8 w 82"/>
              <a:gd name="T3" fmla="*/ 10 h 30"/>
              <a:gd name="T4" fmla="*/ 6 w 82"/>
              <a:gd name="T5" fmla="*/ 14 h 30"/>
              <a:gd name="T6" fmla="*/ 2 w 82"/>
              <a:gd name="T7" fmla="*/ 20 h 30"/>
              <a:gd name="T8" fmla="*/ 0 w 82"/>
              <a:gd name="T9" fmla="*/ 20 h 30"/>
              <a:gd name="T10" fmla="*/ 6 w 82"/>
              <a:gd name="T11" fmla="*/ 22 h 30"/>
              <a:gd name="T12" fmla="*/ 10 w 82"/>
              <a:gd name="T13" fmla="*/ 20 h 30"/>
              <a:gd name="T14" fmla="*/ 16 w 82"/>
              <a:gd name="T15" fmla="*/ 20 h 30"/>
              <a:gd name="T16" fmla="*/ 28 w 82"/>
              <a:gd name="T17" fmla="*/ 18 h 30"/>
              <a:gd name="T18" fmla="*/ 32 w 82"/>
              <a:gd name="T19" fmla="*/ 18 h 30"/>
              <a:gd name="T20" fmla="*/ 40 w 82"/>
              <a:gd name="T21" fmla="*/ 20 h 30"/>
              <a:gd name="T22" fmla="*/ 42 w 82"/>
              <a:gd name="T23" fmla="*/ 22 h 30"/>
              <a:gd name="T24" fmla="*/ 46 w 82"/>
              <a:gd name="T25" fmla="*/ 26 h 30"/>
              <a:gd name="T26" fmla="*/ 50 w 82"/>
              <a:gd name="T27" fmla="*/ 28 h 30"/>
              <a:gd name="T28" fmla="*/ 56 w 82"/>
              <a:gd name="T29" fmla="*/ 28 h 30"/>
              <a:gd name="T30" fmla="*/ 56 w 82"/>
              <a:gd name="T31" fmla="*/ 26 h 30"/>
              <a:gd name="T32" fmla="*/ 56 w 82"/>
              <a:gd name="T33" fmla="*/ 26 h 30"/>
              <a:gd name="T34" fmla="*/ 54 w 82"/>
              <a:gd name="T35" fmla="*/ 24 h 30"/>
              <a:gd name="T36" fmla="*/ 52 w 82"/>
              <a:gd name="T37" fmla="*/ 22 h 30"/>
              <a:gd name="T38" fmla="*/ 54 w 82"/>
              <a:gd name="T39" fmla="*/ 20 h 30"/>
              <a:gd name="T40" fmla="*/ 60 w 82"/>
              <a:gd name="T41" fmla="*/ 18 h 30"/>
              <a:gd name="T42" fmla="*/ 62 w 82"/>
              <a:gd name="T43" fmla="*/ 14 h 30"/>
              <a:gd name="T44" fmla="*/ 64 w 82"/>
              <a:gd name="T45" fmla="*/ 12 h 30"/>
              <a:gd name="T46" fmla="*/ 68 w 82"/>
              <a:gd name="T47" fmla="*/ 12 h 30"/>
              <a:gd name="T48" fmla="*/ 72 w 82"/>
              <a:gd name="T49" fmla="*/ 12 h 30"/>
              <a:gd name="T50" fmla="*/ 76 w 82"/>
              <a:gd name="T51" fmla="*/ 14 h 30"/>
              <a:gd name="T52" fmla="*/ 80 w 82"/>
              <a:gd name="T53" fmla="*/ 18 h 30"/>
              <a:gd name="T54" fmla="*/ 82 w 82"/>
              <a:gd name="T55" fmla="*/ 14 h 30"/>
              <a:gd name="T56" fmla="*/ 80 w 82"/>
              <a:gd name="T57" fmla="*/ 10 h 30"/>
              <a:gd name="T58" fmla="*/ 78 w 82"/>
              <a:gd name="T59" fmla="*/ 6 h 30"/>
              <a:gd name="T60" fmla="*/ 70 w 82"/>
              <a:gd name="T61" fmla="*/ 4 h 30"/>
              <a:gd name="T62" fmla="*/ 66 w 82"/>
              <a:gd name="T63" fmla="*/ 4 h 30"/>
              <a:gd name="T64" fmla="*/ 62 w 82"/>
              <a:gd name="T65" fmla="*/ 4 h 30"/>
              <a:gd name="T66" fmla="*/ 50 w 82"/>
              <a:gd name="T67" fmla="*/ 8 h 30"/>
              <a:gd name="T68" fmla="*/ 44 w 82"/>
              <a:gd name="T69" fmla="*/ 10 h 30"/>
              <a:gd name="T70" fmla="*/ 40 w 82"/>
              <a:gd name="T71" fmla="*/ 10 h 30"/>
              <a:gd name="T72" fmla="*/ 34 w 82"/>
              <a:gd name="T73" fmla="*/ 8 h 30"/>
              <a:gd name="T74" fmla="*/ 32 w 82"/>
              <a:gd name="T75" fmla="*/ 8 h 30"/>
              <a:gd name="T76" fmla="*/ 30 w 82"/>
              <a:gd name="T77" fmla="*/ 6 h 30"/>
              <a:gd name="T78" fmla="*/ 16 w 82"/>
              <a:gd name="T79" fmla="*/ 0 h 3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82" h="30">
                <a:moveTo>
                  <a:pt x="16" y="0"/>
                </a:moveTo>
                <a:lnTo>
                  <a:pt x="12" y="6"/>
                </a:lnTo>
                <a:lnTo>
                  <a:pt x="10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0"/>
                </a:lnTo>
                <a:lnTo>
                  <a:pt x="0" y="20"/>
                </a:lnTo>
                <a:lnTo>
                  <a:pt x="6" y="22"/>
                </a:lnTo>
                <a:lnTo>
                  <a:pt x="8" y="22"/>
                </a:lnTo>
                <a:lnTo>
                  <a:pt x="10" y="20"/>
                </a:lnTo>
                <a:lnTo>
                  <a:pt x="12" y="20"/>
                </a:lnTo>
                <a:lnTo>
                  <a:pt x="16" y="20"/>
                </a:lnTo>
                <a:lnTo>
                  <a:pt x="22" y="18"/>
                </a:lnTo>
                <a:lnTo>
                  <a:pt x="28" y="18"/>
                </a:lnTo>
                <a:lnTo>
                  <a:pt x="30" y="18"/>
                </a:lnTo>
                <a:lnTo>
                  <a:pt x="32" y="18"/>
                </a:lnTo>
                <a:lnTo>
                  <a:pt x="36" y="18"/>
                </a:lnTo>
                <a:lnTo>
                  <a:pt x="40" y="20"/>
                </a:lnTo>
                <a:lnTo>
                  <a:pt x="42" y="22"/>
                </a:lnTo>
                <a:lnTo>
                  <a:pt x="44" y="24"/>
                </a:lnTo>
                <a:lnTo>
                  <a:pt x="46" y="26"/>
                </a:lnTo>
                <a:lnTo>
                  <a:pt x="50" y="30"/>
                </a:lnTo>
                <a:lnTo>
                  <a:pt x="50" y="28"/>
                </a:lnTo>
                <a:lnTo>
                  <a:pt x="54" y="28"/>
                </a:lnTo>
                <a:lnTo>
                  <a:pt x="56" y="28"/>
                </a:lnTo>
                <a:lnTo>
                  <a:pt x="56" y="26"/>
                </a:lnTo>
                <a:lnTo>
                  <a:pt x="54" y="24"/>
                </a:lnTo>
                <a:lnTo>
                  <a:pt x="52" y="22"/>
                </a:lnTo>
                <a:lnTo>
                  <a:pt x="54" y="20"/>
                </a:lnTo>
                <a:lnTo>
                  <a:pt x="58" y="18"/>
                </a:lnTo>
                <a:lnTo>
                  <a:pt x="60" y="18"/>
                </a:lnTo>
                <a:lnTo>
                  <a:pt x="62" y="16"/>
                </a:lnTo>
                <a:lnTo>
                  <a:pt x="62" y="14"/>
                </a:lnTo>
                <a:lnTo>
                  <a:pt x="64" y="14"/>
                </a:lnTo>
                <a:lnTo>
                  <a:pt x="64" y="12"/>
                </a:lnTo>
                <a:lnTo>
                  <a:pt x="66" y="12"/>
                </a:lnTo>
                <a:lnTo>
                  <a:pt x="68" y="12"/>
                </a:lnTo>
                <a:lnTo>
                  <a:pt x="70" y="10"/>
                </a:lnTo>
                <a:lnTo>
                  <a:pt x="72" y="12"/>
                </a:lnTo>
                <a:lnTo>
                  <a:pt x="76" y="14"/>
                </a:lnTo>
                <a:lnTo>
                  <a:pt x="78" y="16"/>
                </a:lnTo>
                <a:lnTo>
                  <a:pt x="80" y="18"/>
                </a:lnTo>
                <a:lnTo>
                  <a:pt x="82" y="14"/>
                </a:lnTo>
                <a:lnTo>
                  <a:pt x="80" y="12"/>
                </a:lnTo>
                <a:lnTo>
                  <a:pt x="80" y="10"/>
                </a:lnTo>
                <a:lnTo>
                  <a:pt x="82" y="8"/>
                </a:lnTo>
                <a:lnTo>
                  <a:pt x="78" y="6"/>
                </a:lnTo>
                <a:lnTo>
                  <a:pt x="74" y="4"/>
                </a:lnTo>
                <a:lnTo>
                  <a:pt x="70" y="4"/>
                </a:lnTo>
                <a:lnTo>
                  <a:pt x="68" y="4"/>
                </a:lnTo>
                <a:lnTo>
                  <a:pt x="66" y="4"/>
                </a:lnTo>
                <a:lnTo>
                  <a:pt x="64" y="4"/>
                </a:lnTo>
                <a:lnTo>
                  <a:pt x="62" y="4"/>
                </a:lnTo>
                <a:lnTo>
                  <a:pt x="56" y="6"/>
                </a:lnTo>
                <a:lnTo>
                  <a:pt x="50" y="8"/>
                </a:lnTo>
                <a:lnTo>
                  <a:pt x="46" y="8"/>
                </a:lnTo>
                <a:lnTo>
                  <a:pt x="44" y="10"/>
                </a:lnTo>
                <a:lnTo>
                  <a:pt x="42" y="10"/>
                </a:lnTo>
                <a:lnTo>
                  <a:pt x="40" y="10"/>
                </a:lnTo>
                <a:lnTo>
                  <a:pt x="36" y="8"/>
                </a:lnTo>
                <a:lnTo>
                  <a:pt x="34" y="8"/>
                </a:lnTo>
                <a:lnTo>
                  <a:pt x="32" y="8"/>
                </a:lnTo>
                <a:lnTo>
                  <a:pt x="32" y="6"/>
                </a:lnTo>
                <a:lnTo>
                  <a:pt x="30" y="6"/>
                </a:lnTo>
                <a:lnTo>
                  <a:pt x="26" y="4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4" name="Freeform 524"/>
          <p:cNvSpPr>
            <a:spLocks/>
          </p:cNvSpPr>
          <p:nvPr/>
        </p:nvSpPr>
        <p:spPr bwMode="gray">
          <a:xfrm>
            <a:off x="8047382" y="3511247"/>
            <a:ext cx="708407" cy="433705"/>
          </a:xfrm>
          <a:custGeom>
            <a:avLst/>
            <a:gdLst>
              <a:gd name="T0" fmla="*/ 380 w 386"/>
              <a:gd name="T1" fmla="*/ 178 h 248"/>
              <a:gd name="T2" fmla="*/ 384 w 386"/>
              <a:gd name="T3" fmla="*/ 170 h 248"/>
              <a:gd name="T4" fmla="*/ 386 w 386"/>
              <a:gd name="T5" fmla="*/ 164 h 248"/>
              <a:gd name="T6" fmla="*/ 374 w 386"/>
              <a:gd name="T7" fmla="*/ 162 h 248"/>
              <a:gd name="T8" fmla="*/ 356 w 386"/>
              <a:gd name="T9" fmla="*/ 162 h 248"/>
              <a:gd name="T10" fmla="*/ 346 w 386"/>
              <a:gd name="T11" fmla="*/ 166 h 248"/>
              <a:gd name="T12" fmla="*/ 340 w 386"/>
              <a:gd name="T13" fmla="*/ 164 h 248"/>
              <a:gd name="T14" fmla="*/ 334 w 386"/>
              <a:gd name="T15" fmla="*/ 170 h 248"/>
              <a:gd name="T16" fmla="*/ 332 w 386"/>
              <a:gd name="T17" fmla="*/ 184 h 248"/>
              <a:gd name="T18" fmla="*/ 326 w 386"/>
              <a:gd name="T19" fmla="*/ 192 h 248"/>
              <a:gd name="T20" fmla="*/ 314 w 386"/>
              <a:gd name="T21" fmla="*/ 196 h 248"/>
              <a:gd name="T22" fmla="*/ 302 w 386"/>
              <a:gd name="T23" fmla="*/ 198 h 248"/>
              <a:gd name="T24" fmla="*/ 268 w 386"/>
              <a:gd name="T25" fmla="*/ 190 h 248"/>
              <a:gd name="T26" fmla="*/ 258 w 386"/>
              <a:gd name="T27" fmla="*/ 184 h 248"/>
              <a:gd name="T28" fmla="*/ 254 w 386"/>
              <a:gd name="T29" fmla="*/ 162 h 248"/>
              <a:gd name="T30" fmla="*/ 244 w 386"/>
              <a:gd name="T31" fmla="*/ 136 h 248"/>
              <a:gd name="T32" fmla="*/ 244 w 386"/>
              <a:gd name="T33" fmla="*/ 116 h 248"/>
              <a:gd name="T34" fmla="*/ 232 w 386"/>
              <a:gd name="T35" fmla="*/ 90 h 248"/>
              <a:gd name="T36" fmla="*/ 208 w 386"/>
              <a:gd name="T37" fmla="*/ 62 h 248"/>
              <a:gd name="T38" fmla="*/ 194 w 386"/>
              <a:gd name="T39" fmla="*/ 50 h 248"/>
              <a:gd name="T40" fmla="*/ 184 w 386"/>
              <a:gd name="T41" fmla="*/ 54 h 248"/>
              <a:gd name="T42" fmla="*/ 164 w 386"/>
              <a:gd name="T43" fmla="*/ 48 h 248"/>
              <a:gd name="T44" fmla="*/ 142 w 386"/>
              <a:gd name="T45" fmla="*/ 12 h 248"/>
              <a:gd name="T46" fmla="*/ 126 w 386"/>
              <a:gd name="T47" fmla="*/ 10 h 248"/>
              <a:gd name="T48" fmla="*/ 100 w 386"/>
              <a:gd name="T49" fmla="*/ 20 h 248"/>
              <a:gd name="T50" fmla="*/ 54 w 386"/>
              <a:gd name="T51" fmla="*/ 14 h 248"/>
              <a:gd name="T52" fmla="*/ 26 w 386"/>
              <a:gd name="T53" fmla="*/ 0 h 248"/>
              <a:gd name="T54" fmla="*/ 6 w 386"/>
              <a:gd name="T55" fmla="*/ 22 h 248"/>
              <a:gd name="T56" fmla="*/ 22 w 386"/>
              <a:gd name="T57" fmla="*/ 58 h 248"/>
              <a:gd name="T58" fmla="*/ 30 w 386"/>
              <a:gd name="T59" fmla="*/ 80 h 248"/>
              <a:gd name="T60" fmla="*/ 44 w 386"/>
              <a:gd name="T61" fmla="*/ 88 h 248"/>
              <a:gd name="T62" fmla="*/ 58 w 386"/>
              <a:gd name="T63" fmla="*/ 108 h 248"/>
              <a:gd name="T64" fmla="*/ 82 w 386"/>
              <a:gd name="T65" fmla="*/ 142 h 248"/>
              <a:gd name="T66" fmla="*/ 94 w 386"/>
              <a:gd name="T67" fmla="*/ 148 h 248"/>
              <a:gd name="T68" fmla="*/ 94 w 386"/>
              <a:gd name="T69" fmla="*/ 140 h 248"/>
              <a:gd name="T70" fmla="*/ 80 w 386"/>
              <a:gd name="T71" fmla="*/ 116 h 248"/>
              <a:gd name="T72" fmla="*/ 52 w 386"/>
              <a:gd name="T73" fmla="*/ 72 h 248"/>
              <a:gd name="T74" fmla="*/ 30 w 386"/>
              <a:gd name="T75" fmla="*/ 24 h 248"/>
              <a:gd name="T76" fmla="*/ 30 w 386"/>
              <a:gd name="T77" fmla="*/ 16 h 248"/>
              <a:gd name="T78" fmla="*/ 42 w 386"/>
              <a:gd name="T79" fmla="*/ 18 h 248"/>
              <a:gd name="T80" fmla="*/ 68 w 386"/>
              <a:gd name="T81" fmla="*/ 66 h 248"/>
              <a:gd name="T82" fmla="*/ 84 w 386"/>
              <a:gd name="T83" fmla="*/ 80 h 248"/>
              <a:gd name="T84" fmla="*/ 96 w 386"/>
              <a:gd name="T85" fmla="*/ 90 h 248"/>
              <a:gd name="T86" fmla="*/ 116 w 386"/>
              <a:gd name="T87" fmla="*/ 116 h 248"/>
              <a:gd name="T88" fmla="*/ 142 w 386"/>
              <a:gd name="T89" fmla="*/ 148 h 248"/>
              <a:gd name="T90" fmla="*/ 150 w 386"/>
              <a:gd name="T91" fmla="*/ 198 h 248"/>
              <a:gd name="T92" fmla="*/ 174 w 386"/>
              <a:gd name="T93" fmla="*/ 204 h 248"/>
              <a:gd name="T94" fmla="*/ 226 w 386"/>
              <a:gd name="T95" fmla="*/ 224 h 248"/>
              <a:gd name="T96" fmla="*/ 272 w 386"/>
              <a:gd name="T97" fmla="*/ 240 h 248"/>
              <a:gd name="T98" fmla="*/ 304 w 386"/>
              <a:gd name="T99" fmla="*/ 240 h 248"/>
              <a:gd name="T100" fmla="*/ 314 w 386"/>
              <a:gd name="T101" fmla="*/ 244 h 248"/>
              <a:gd name="T102" fmla="*/ 318 w 386"/>
              <a:gd name="T103" fmla="*/ 242 h 248"/>
              <a:gd name="T104" fmla="*/ 322 w 386"/>
              <a:gd name="T105" fmla="*/ 232 h 248"/>
              <a:gd name="T106" fmla="*/ 320 w 386"/>
              <a:gd name="T107" fmla="*/ 226 h 248"/>
              <a:gd name="T108" fmla="*/ 346 w 386"/>
              <a:gd name="T109" fmla="*/ 222 h 248"/>
              <a:gd name="T110" fmla="*/ 340 w 386"/>
              <a:gd name="T111" fmla="*/ 194 h 248"/>
              <a:gd name="T112" fmla="*/ 360 w 386"/>
              <a:gd name="T113" fmla="*/ 190 h 248"/>
              <a:gd name="T114" fmla="*/ 366 w 386"/>
              <a:gd name="T115" fmla="*/ 190 h 248"/>
              <a:gd name="T116" fmla="*/ 374 w 386"/>
              <a:gd name="T117" fmla="*/ 186 h 2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6" h="248">
                <a:moveTo>
                  <a:pt x="374" y="186"/>
                </a:moveTo>
                <a:lnTo>
                  <a:pt x="378" y="182"/>
                </a:lnTo>
                <a:lnTo>
                  <a:pt x="378" y="178"/>
                </a:lnTo>
                <a:lnTo>
                  <a:pt x="380" y="178"/>
                </a:lnTo>
                <a:lnTo>
                  <a:pt x="382" y="174"/>
                </a:lnTo>
                <a:lnTo>
                  <a:pt x="382" y="172"/>
                </a:lnTo>
                <a:lnTo>
                  <a:pt x="384" y="172"/>
                </a:lnTo>
                <a:lnTo>
                  <a:pt x="384" y="170"/>
                </a:lnTo>
                <a:lnTo>
                  <a:pt x="386" y="168"/>
                </a:lnTo>
                <a:lnTo>
                  <a:pt x="386" y="166"/>
                </a:lnTo>
                <a:lnTo>
                  <a:pt x="386" y="164"/>
                </a:lnTo>
                <a:lnTo>
                  <a:pt x="384" y="164"/>
                </a:lnTo>
                <a:lnTo>
                  <a:pt x="382" y="162"/>
                </a:lnTo>
                <a:lnTo>
                  <a:pt x="376" y="162"/>
                </a:lnTo>
                <a:lnTo>
                  <a:pt x="374" y="162"/>
                </a:lnTo>
                <a:lnTo>
                  <a:pt x="372" y="162"/>
                </a:lnTo>
                <a:lnTo>
                  <a:pt x="366" y="162"/>
                </a:lnTo>
                <a:lnTo>
                  <a:pt x="362" y="162"/>
                </a:lnTo>
                <a:lnTo>
                  <a:pt x="356" y="162"/>
                </a:lnTo>
                <a:lnTo>
                  <a:pt x="352" y="164"/>
                </a:lnTo>
                <a:lnTo>
                  <a:pt x="350" y="164"/>
                </a:lnTo>
                <a:lnTo>
                  <a:pt x="348" y="164"/>
                </a:lnTo>
                <a:lnTo>
                  <a:pt x="346" y="166"/>
                </a:lnTo>
                <a:lnTo>
                  <a:pt x="342" y="164"/>
                </a:lnTo>
                <a:lnTo>
                  <a:pt x="340" y="164"/>
                </a:lnTo>
                <a:lnTo>
                  <a:pt x="338" y="164"/>
                </a:lnTo>
                <a:lnTo>
                  <a:pt x="336" y="166"/>
                </a:lnTo>
                <a:lnTo>
                  <a:pt x="334" y="170"/>
                </a:lnTo>
                <a:lnTo>
                  <a:pt x="334" y="174"/>
                </a:lnTo>
                <a:lnTo>
                  <a:pt x="332" y="178"/>
                </a:lnTo>
                <a:lnTo>
                  <a:pt x="332" y="182"/>
                </a:lnTo>
                <a:lnTo>
                  <a:pt x="332" y="184"/>
                </a:lnTo>
                <a:lnTo>
                  <a:pt x="332" y="186"/>
                </a:lnTo>
                <a:lnTo>
                  <a:pt x="332" y="188"/>
                </a:lnTo>
                <a:lnTo>
                  <a:pt x="328" y="190"/>
                </a:lnTo>
                <a:lnTo>
                  <a:pt x="326" y="192"/>
                </a:lnTo>
                <a:lnTo>
                  <a:pt x="324" y="192"/>
                </a:lnTo>
                <a:lnTo>
                  <a:pt x="322" y="192"/>
                </a:lnTo>
                <a:lnTo>
                  <a:pt x="318" y="194"/>
                </a:lnTo>
                <a:lnTo>
                  <a:pt x="314" y="196"/>
                </a:lnTo>
                <a:lnTo>
                  <a:pt x="312" y="196"/>
                </a:lnTo>
                <a:lnTo>
                  <a:pt x="308" y="198"/>
                </a:lnTo>
                <a:lnTo>
                  <a:pt x="302" y="198"/>
                </a:lnTo>
                <a:lnTo>
                  <a:pt x="294" y="198"/>
                </a:lnTo>
                <a:lnTo>
                  <a:pt x="284" y="196"/>
                </a:lnTo>
                <a:lnTo>
                  <a:pt x="276" y="194"/>
                </a:lnTo>
                <a:lnTo>
                  <a:pt x="268" y="190"/>
                </a:lnTo>
                <a:lnTo>
                  <a:pt x="262" y="188"/>
                </a:lnTo>
                <a:lnTo>
                  <a:pt x="262" y="186"/>
                </a:lnTo>
                <a:lnTo>
                  <a:pt x="260" y="186"/>
                </a:lnTo>
                <a:lnTo>
                  <a:pt x="258" y="184"/>
                </a:lnTo>
                <a:lnTo>
                  <a:pt x="256" y="180"/>
                </a:lnTo>
                <a:lnTo>
                  <a:pt x="256" y="176"/>
                </a:lnTo>
                <a:lnTo>
                  <a:pt x="254" y="172"/>
                </a:lnTo>
                <a:lnTo>
                  <a:pt x="254" y="162"/>
                </a:lnTo>
                <a:lnTo>
                  <a:pt x="250" y="152"/>
                </a:lnTo>
                <a:lnTo>
                  <a:pt x="244" y="142"/>
                </a:lnTo>
                <a:lnTo>
                  <a:pt x="244" y="140"/>
                </a:lnTo>
                <a:lnTo>
                  <a:pt x="244" y="136"/>
                </a:lnTo>
                <a:lnTo>
                  <a:pt x="244" y="132"/>
                </a:lnTo>
                <a:lnTo>
                  <a:pt x="242" y="126"/>
                </a:lnTo>
                <a:lnTo>
                  <a:pt x="242" y="122"/>
                </a:lnTo>
                <a:lnTo>
                  <a:pt x="244" y="116"/>
                </a:lnTo>
                <a:lnTo>
                  <a:pt x="244" y="112"/>
                </a:lnTo>
                <a:lnTo>
                  <a:pt x="242" y="96"/>
                </a:lnTo>
                <a:lnTo>
                  <a:pt x="240" y="96"/>
                </a:lnTo>
                <a:lnTo>
                  <a:pt x="232" y="90"/>
                </a:lnTo>
                <a:lnTo>
                  <a:pt x="222" y="80"/>
                </a:lnTo>
                <a:lnTo>
                  <a:pt x="210" y="64"/>
                </a:lnTo>
                <a:lnTo>
                  <a:pt x="208" y="62"/>
                </a:lnTo>
                <a:lnTo>
                  <a:pt x="206" y="58"/>
                </a:lnTo>
                <a:lnTo>
                  <a:pt x="202" y="56"/>
                </a:lnTo>
                <a:lnTo>
                  <a:pt x="198" y="52"/>
                </a:lnTo>
                <a:lnTo>
                  <a:pt x="194" y="50"/>
                </a:lnTo>
                <a:lnTo>
                  <a:pt x="190" y="50"/>
                </a:lnTo>
                <a:lnTo>
                  <a:pt x="188" y="52"/>
                </a:lnTo>
                <a:lnTo>
                  <a:pt x="186" y="52"/>
                </a:lnTo>
                <a:lnTo>
                  <a:pt x="184" y="54"/>
                </a:lnTo>
                <a:lnTo>
                  <a:pt x="180" y="54"/>
                </a:lnTo>
                <a:lnTo>
                  <a:pt x="174" y="54"/>
                </a:lnTo>
                <a:lnTo>
                  <a:pt x="168" y="50"/>
                </a:lnTo>
                <a:lnTo>
                  <a:pt x="164" y="48"/>
                </a:lnTo>
                <a:lnTo>
                  <a:pt x="156" y="42"/>
                </a:lnTo>
                <a:lnTo>
                  <a:pt x="148" y="30"/>
                </a:lnTo>
                <a:lnTo>
                  <a:pt x="144" y="14"/>
                </a:lnTo>
                <a:lnTo>
                  <a:pt x="142" y="12"/>
                </a:lnTo>
                <a:lnTo>
                  <a:pt x="140" y="12"/>
                </a:lnTo>
                <a:lnTo>
                  <a:pt x="136" y="10"/>
                </a:lnTo>
                <a:lnTo>
                  <a:pt x="130" y="10"/>
                </a:lnTo>
                <a:lnTo>
                  <a:pt x="126" y="10"/>
                </a:lnTo>
                <a:lnTo>
                  <a:pt x="120" y="10"/>
                </a:lnTo>
                <a:lnTo>
                  <a:pt x="116" y="14"/>
                </a:lnTo>
                <a:lnTo>
                  <a:pt x="112" y="16"/>
                </a:lnTo>
                <a:lnTo>
                  <a:pt x="100" y="20"/>
                </a:lnTo>
                <a:lnTo>
                  <a:pt x="82" y="20"/>
                </a:lnTo>
                <a:lnTo>
                  <a:pt x="78" y="20"/>
                </a:lnTo>
                <a:lnTo>
                  <a:pt x="68" y="18"/>
                </a:lnTo>
                <a:lnTo>
                  <a:pt x="54" y="14"/>
                </a:lnTo>
                <a:lnTo>
                  <a:pt x="42" y="10"/>
                </a:lnTo>
                <a:lnTo>
                  <a:pt x="32" y="4"/>
                </a:lnTo>
                <a:lnTo>
                  <a:pt x="30" y="2"/>
                </a:lnTo>
                <a:lnTo>
                  <a:pt x="26" y="0"/>
                </a:lnTo>
                <a:lnTo>
                  <a:pt x="14" y="2"/>
                </a:lnTo>
                <a:lnTo>
                  <a:pt x="0" y="10"/>
                </a:lnTo>
                <a:lnTo>
                  <a:pt x="2" y="14"/>
                </a:lnTo>
                <a:lnTo>
                  <a:pt x="6" y="22"/>
                </a:lnTo>
                <a:lnTo>
                  <a:pt x="12" y="36"/>
                </a:lnTo>
                <a:lnTo>
                  <a:pt x="18" y="48"/>
                </a:lnTo>
                <a:lnTo>
                  <a:pt x="22" y="58"/>
                </a:lnTo>
                <a:lnTo>
                  <a:pt x="24" y="62"/>
                </a:lnTo>
                <a:lnTo>
                  <a:pt x="26" y="68"/>
                </a:lnTo>
                <a:lnTo>
                  <a:pt x="28" y="74"/>
                </a:lnTo>
                <a:lnTo>
                  <a:pt x="30" y="80"/>
                </a:lnTo>
                <a:lnTo>
                  <a:pt x="32" y="82"/>
                </a:lnTo>
                <a:lnTo>
                  <a:pt x="34" y="82"/>
                </a:lnTo>
                <a:lnTo>
                  <a:pt x="38" y="84"/>
                </a:lnTo>
                <a:lnTo>
                  <a:pt x="44" y="88"/>
                </a:lnTo>
                <a:lnTo>
                  <a:pt x="48" y="92"/>
                </a:lnTo>
                <a:lnTo>
                  <a:pt x="52" y="98"/>
                </a:lnTo>
                <a:lnTo>
                  <a:pt x="56" y="106"/>
                </a:lnTo>
                <a:lnTo>
                  <a:pt x="58" y="108"/>
                </a:lnTo>
                <a:lnTo>
                  <a:pt x="62" y="118"/>
                </a:lnTo>
                <a:lnTo>
                  <a:pt x="68" y="128"/>
                </a:lnTo>
                <a:lnTo>
                  <a:pt x="76" y="136"/>
                </a:lnTo>
                <a:lnTo>
                  <a:pt x="82" y="142"/>
                </a:lnTo>
                <a:lnTo>
                  <a:pt x="84" y="144"/>
                </a:lnTo>
                <a:lnTo>
                  <a:pt x="88" y="146"/>
                </a:lnTo>
                <a:lnTo>
                  <a:pt x="92" y="148"/>
                </a:lnTo>
                <a:lnTo>
                  <a:pt x="94" y="148"/>
                </a:lnTo>
                <a:lnTo>
                  <a:pt x="96" y="148"/>
                </a:lnTo>
                <a:lnTo>
                  <a:pt x="98" y="148"/>
                </a:lnTo>
                <a:lnTo>
                  <a:pt x="98" y="144"/>
                </a:lnTo>
                <a:lnTo>
                  <a:pt x="94" y="140"/>
                </a:lnTo>
                <a:lnTo>
                  <a:pt x="90" y="134"/>
                </a:lnTo>
                <a:lnTo>
                  <a:pt x="86" y="126"/>
                </a:lnTo>
                <a:lnTo>
                  <a:pt x="82" y="120"/>
                </a:lnTo>
                <a:lnTo>
                  <a:pt x="80" y="116"/>
                </a:lnTo>
                <a:lnTo>
                  <a:pt x="74" y="108"/>
                </a:lnTo>
                <a:lnTo>
                  <a:pt x="68" y="94"/>
                </a:lnTo>
                <a:lnTo>
                  <a:pt x="62" y="82"/>
                </a:lnTo>
                <a:lnTo>
                  <a:pt x="52" y="72"/>
                </a:lnTo>
                <a:lnTo>
                  <a:pt x="42" y="58"/>
                </a:lnTo>
                <a:lnTo>
                  <a:pt x="34" y="42"/>
                </a:lnTo>
                <a:lnTo>
                  <a:pt x="30" y="24"/>
                </a:lnTo>
                <a:lnTo>
                  <a:pt x="30" y="22"/>
                </a:lnTo>
                <a:lnTo>
                  <a:pt x="30" y="20"/>
                </a:lnTo>
                <a:lnTo>
                  <a:pt x="30" y="18"/>
                </a:lnTo>
                <a:lnTo>
                  <a:pt x="30" y="16"/>
                </a:lnTo>
                <a:lnTo>
                  <a:pt x="32" y="14"/>
                </a:lnTo>
                <a:lnTo>
                  <a:pt x="34" y="14"/>
                </a:lnTo>
                <a:lnTo>
                  <a:pt x="38" y="16"/>
                </a:lnTo>
                <a:lnTo>
                  <a:pt x="42" y="18"/>
                </a:lnTo>
                <a:lnTo>
                  <a:pt x="44" y="24"/>
                </a:lnTo>
                <a:lnTo>
                  <a:pt x="50" y="36"/>
                </a:lnTo>
                <a:lnTo>
                  <a:pt x="58" y="52"/>
                </a:lnTo>
                <a:lnTo>
                  <a:pt x="68" y="66"/>
                </a:lnTo>
                <a:lnTo>
                  <a:pt x="78" y="78"/>
                </a:lnTo>
                <a:lnTo>
                  <a:pt x="80" y="78"/>
                </a:lnTo>
                <a:lnTo>
                  <a:pt x="84" y="80"/>
                </a:lnTo>
                <a:lnTo>
                  <a:pt x="88" y="80"/>
                </a:lnTo>
                <a:lnTo>
                  <a:pt x="92" y="84"/>
                </a:lnTo>
                <a:lnTo>
                  <a:pt x="94" y="86"/>
                </a:lnTo>
                <a:lnTo>
                  <a:pt x="96" y="90"/>
                </a:lnTo>
                <a:lnTo>
                  <a:pt x="98" y="96"/>
                </a:lnTo>
                <a:lnTo>
                  <a:pt x="100" y="98"/>
                </a:lnTo>
                <a:lnTo>
                  <a:pt x="106" y="106"/>
                </a:lnTo>
                <a:lnTo>
                  <a:pt x="116" y="116"/>
                </a:lnTo>
                <a:lnTo>
                  <a:pt x="124" y="126"/>
                </a:lnTo>
                <a:lnTo>
                  <a:pt x="134" y="136"/>
                </a:lnTo>
                <a:lnTo>
                  <a:pt x="140" y="142"/>
                </a:lnTo>
                <a:lnTo>
                  <a:pt x="142" y="148"/>
                </a:lnTo>
                <a:lnTo>
                  <a:pt x="144" y="160"/>
                </a:lnTo>
                <a:lnTo>
                  <a:pt x="148" y="176"/>
                </a:lnTo>
                <a:lnTo>
                  <a:pt x="148" y="198"/>
                </a:lnTo>
                <a:lnTo>
                  <a:pt x="150" y="198"/>
                </a:lnTo>
                <a:lnTo>
                  <a:pt x="154" y="200"/>
                </a:lnTo>
                <a:lnTo>
                  <a:pt x="160" y="202"/>
                </a:lnTo>
                <a:lnTo>
                  <a:pt x="170" y="204"/>
                </a:lnTo>
                <a:lnTo>
                  <a:pt x="174" y="204"/>
                </a:lnTo>
                <a:lnTo>
                  <a:pt x="186" y="208"/>
                </a:lnTo>
                <a:lnTo>
                  <a:pt x="198" y="216"/>
                </a:lnTo>
                <a:lnTo>
                  <a:pt x="208" y="224"/>
                </a:lnTo>
                <a:lnTo>
                  <a:pt x="226" y="224"/>
                </a:lnTo>
                <a:lnTo>
                  <a:pt x="230" y="226"/>
                </a:lnTo>
                <a:lnTo>
                  <a:pt x="240" y="230"/>
                </a:lnTo>
                <a:lnTo>
                  <a:pt x="254" y="236"/>
                </a:lnTo>
                <a:lnTo>
                  <a:pt x="272" y="240"/>
                </a:lnTo>
                <a:lnTo>
                  <a:pt x="278" y="240"/>
                </a:lnTo>
                <a:lnTo>
                  <a:pt x="290" y="240"/>
                </a:lnTo>
                <a:lnTo>
                  <a:pt x="304" y="240"/>
                </a:lnTo>
                <a:lnTo>
                  <a:pt x="306" y="240"/>
                </a:lnTo>
                <a:lnTo>
                  <a:pt x="308" y="240"/>
                </a:lnTo>
                <a:lnTo>
                  <a:pt x="310" y="242"/>
                </a:lnTo>
                <a:lnTo>
                  <a:pt x="314" y="244"/>
                </a:lnTo>
                <a:lnTo>
                  <a:pt x="314" y="248"/>
                </a:lnTo>
                <a:lnTo>
                  <a:pt x="316" y="248"/>
                </a:lnTo>
                <a:lnTo>
                  <a:pt x="316" y="244"/>
                </a:lnTo>
                <a:lnTo>
                  <a:pt x="318" y="242"/>
                </a:lnTo>
                <a:lnTo>
                  <a:pt x="320" y="238"/>
                </a:lnTo>
                <a:lnTo>
                  <a:pt x="322" y="236"/>
                </a:lnTo>
                <a:lnTo>
                  <a:pt x="322" y="234"/>
                </a:lnTo>
                <a:lnTo>
                  <a:pt x="322" y="232"/>
                </a:lnTo>
                <a:lnTo>
                  <a:pt x="322" y="230"/>
                </a:lnTo>
                <a:lnTo>
                  <a:pt x="320" y="228"/>
                </a:lnTo>
                <a:lnTo>
                  <a:pt x="320" y="226"/>
                </a:lnTo>
                <a:lnTo>
                  <a:pt x="320" y="224"/>
                </a:lnTo>
                <a:lnTo>
                  <a:pt x="320" y="222"/>
                </a:lnTo>
                <a:lnTo>
                  <a:pt x="322" y="222"/>
                </a:lnTo>
                <a:lnTo>
                  <a:pt x="346" y="222"/>
                </a:lnTo>
                <a:lnTo>
                  <a:pt x="346" y="212"/>
                </a:lnTo>
                <a:lnTo>
                  <a:pt x="336" y="202"/>
                </a:lnTo>
                <a:lnTo>
                  <a:pt x="340" y="202"/>
                </a:lnTo>
                <a:lnTo>
                  <a:pt x="340" y="194"/>
                </a:lnTo>
                <a:lnTo>
                  <a:pt x="360" y="194"/>
                </a:lnTo>
                <a:lnTo>
                  <a:pt x="360" y="192"/>
                </a:lnTo>
                <a:lnTo>
                  <a:pt x="360" y="190"/>
                </a:lnTo>
                <a:lnTo>
                  <a:pt x="362" y="190"/>
                </a:lnTo>
                <a:lnTo>
                  <a:pt x="364" y="192"/>
                </a:lnTo>
                <a:lnTo>
                  <a:pt x="366" y="190"/>
                </a:lnTo>
                <a:lnTo>
                  <a:pt x="368" y="188"/>
                </a:lnTo>
                <a:lnTo>
                  <a:pt x="370" y="188"/>
                </a:lnTo>
                <a:lnTo>
                  <a:pt x="372" y="188"/>
                </a:lnTo>
                <a:lnTo>
                  <a:pt x="374" y="18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" name="Freeform 525"/>
          <p:cNvSpPr>
            <a:spLocks/>
          </p:cNvSpPr>
          <p:nvPr/>
        </p:nvSpPr>
        <p:spPr bwMode="gray">
          <a:xfrm>
            <a:off x="8678709" y="3920469"/>
            <a:ext cx="150491" cy="80445"/>
          </a:xfrm>
          <a:custGeom>
            <a:avLst/>
            <a:gdLst>
              <a:gd name="T0" fmla="*/ 80 w 82"/>
              <a:gd name="T1" fmla="*/ 8 h 46"/>
              <a:gd name="T2" fmla="*/ 76 w 82"/>
              <a:gd name="T3" fmla="*/ 8 h 46"/>
              <a:gd name="T4" fmla="*/ 72 w 82"/>
              <a:gd name="T5" fmla="*/ 8 h 46"/>
              <a:gd name="T6" fmla="*/ 68 w 82"/>
              <a:gd name="T7" fmla="*/ 8 h 46"/>
              <a:gd name="T8" fmla="*/ 66 w 82"/>
              <a:gd name="T9" fmla="*/ 8 h 46"/>
              <a:gd name="T10" fmla="*/ 62 w 82"/>
              <a:gd name="T11" fmla="*/ 12 h 46"/>
              <a:gd name="T12" fmla="*/ 60 w 82"/>
              <a:gd name="T13" fmla="*/ 18 h 46"/>
              <a:gd name="T14" fmla="*/ 56 w 82"/>
              <a:gd name="T15" fmla="*/ 24 h 46"/>
              <a:gd name="T16" fmla="*/ 50 w 82"/>
              <a:gd name="T17" fmla="*/ 30 h 46"/>
              <a:gd name="T18" fmla="*/ 48 w 82"/>
              <a:gd name="T19" fmla="*/ 30 h 46"/>
              <a:gd name="T20" fmla="*/ 44 w 82"/>
              <a:gd name="T21" fmla="*/ 34 h 46"/>
              <a:gd name="T22" fmla="*/ 44 w 82"/>
              <a:gd name="T23" fmla="*/ 38 h 46"/>
              <a:gd name="T24" fmla="*/ 42 w 82"/>
              <a:gd name="T25" fmla="*/ 42 h 46"/>
              <a:gd name="T26" fmla="*/ 38 w 82"/>
              <a:gd name="T27" fmla="*/ 44 h 46"/>
              <a:gd name="T28" fmla="*/ 36 w 82"/>
              <a:gd name="T29" fmla="*/ 46 h 46"/>
              <a:gd name="T30" fmla="*/ 34 w 82"/>
              <a:gd name="T31" fmla="*/ 42 h 46"/>
              <a:gd name="T32" fmla="*/ 32 w 82"/>
              <a:gd name="T33" fmla="*/ 42 h 46"/>
              <a:gd name="T34" fmla="*/ 30 w 82"/>
              <a:gd name="T35" fmla="*/ 44 h 46"/>
              <a:gd name="T36" fmla="*/ 30 w 82"/>
              <a:gd name="T37" fmla="*/ 42 h 46"/>
              <a:gd name="T38" fmla="*/ 30 w 82"/>
              <a:gd name="T39" fmla="*/ 36 h 46"/>
              <a:gd name="T40" fmla="*/ 30 w 82"/>
              <a:gd name="T41" fmla="*/ 34 h 46"/>
              <a:gd name="T42" fmla="*/ 26 w 82"/>
              <a:gd name="T43" fmla="*/ 32 h 46"/>
              <a:gd name="T44" fmla="*/ 22 w 82"/>
              <a:gd name="T45" fmla="*/ 30 h 46"/>
              <a:gd name="T46" fmla="*/ 18 w 82"/>
              <a:gd name="T47" fmla="*/ 30 h 46"/>
              <a:gd name="T48" fmla="*/ 16 w 82"/>
              <a:gd name="T49" fmla="*/ 32 h 46"/>
              <a:gd name="T50" fmla="*/ 12 w 82"/>
              <a:gd name="T51" fmla="*/ 30 h 46"/>
              <a:gd name="T52" fmla="*/ 10 w 82"/>
              <a:gd name="T53" fmla="*/ 28 h 46"/>
              <a:gd name="T54" fmla="*/ 2 w 82"/>
              <a:gd name="T55" fmla="*/ 24 h 46"/>
              <a:gd name="T56" fmla="*/ 2 w 82"/>
              <a:gd name="T57" fmla="*/ 22 h 46"/>
              <a:gd name="T58" fmla="*/ 2 w 82"/>
              <a:gd name="T59" fmla="*/ 22 h 46"/>
              <a:gd name="T60" fmla="*/ 6 w 82"/>
              <a:gd name="T61" fmla="*/ 22 h 46"/>
              <a:gd name="T62" fmla="*/ 10 w 82"/>
              <a:gd name="T63" fmla="*/ 18 h 46"/>
              <a:gd name="T64" fmla="*/ 12 w 82"/>
              <a:gd name="T65" fmla="*/ 14 h 46"/>
              <a:gd name="T66" fmla="*/ 16 w 82"/>
              <a:gd name="T67" fmla="*/ 12 h 46"/>
              <a:gd name="T68" fmla="*/ 20 w 82"/>
              <a:gd name="T69" fmla="*/ 10 h 46"/>
              <a:gd name="T70" fmla="*/ 26 w 82"/>
              <a:gd name="T71" fmla="*/ 4 h 46"/>
              <a:gd name="T72" fmla="*/ 28 w 82"/>
              <a:gd name="T73" fmla="*/ 2 h 46"/>
              <a:gd name="T74" fmla="*/ 32 w 82"/>
              <a:gd name="T75" fmla="*/ 0 h 46"/>
              <a:gd name="T76" fmla="*/ 34 w 82"/>
              <a:gd name="T77" fmla="*/ 0 h 46"/>
              <a:gd name="T78" fmla="*/ 40 w 82"/>
              <a:gd name="T79" fmla="*/ 0 h 46"/>
              <a:gd name="T80" fmla="*/ 42 w 82"/>
              <a:gd name="T81" fmla="*/ 0 h 46"/>
              <a:gd name="T82" fmla="*/ 48 w 82"/>
              <a:gd name="T83" fmla="*/ 0 h 46"/>
              <a:gd name="T84" fmla="*/ 58 w 82"/>
              <a:gd name="T85" fmla="*/ 0 h 46"/>
              <a:gd name="T86" fmla="*/ 70 w 82"/>
              <a:gd name="T87" fmla="*/ 2 h 46"/>
              <a:gd name="T88" fmla="*/ 80 w 82"/>
              <a:gd name="T89" fmla="*/ 2 h 46"/>
              <a:gd name="T90" fmla="*/ 82 w 82"/>
              <a:gd name="T91" fmla="*/ 4 h 46"/>
              <a:gd name="T92" fmla="*/ 82 w 82"/>
              <a:gd name="T93" fmla="*/ 6 h 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2" h="46">
                <a:moveTo>
                  <a:pt x="82" y="8"/>
                </a:moveTo>
                <a:lnTo>
                  <a:pt x="80" y="8"/>
                </a:lnTo>
                <a:lnTo>
                  <a:pt x="78" y="8"/>
                </a:lnTo>
                <a:lnTo>
                  <a:pt x="76" y="8"/>
                </a:lnTo>
                <a:lnTo>
                  <a:pt x="74" y="8"/>
                </a:lnTo>
                <a:lnTo>
                  <a:pt x="72" y="8"/>
                </a:lnTo>
                <a:lnTo>
                  <a:pt x="70" y="10"/>
                </a:lnTo>
                <a:lnTo>
                  <a:pt x="68" y="8"/>
                </a:lnTo>
                <a:lnTo>
                  <a:pt x="66" y="8"/>
                </a:lnTo>
                <a:lnTo>
                  <a:pt x="64" y="10"/>
                </a:lnTo>
                <a:lnTo>
                  <a:pt x="62" y="12"/>
                </a:lnTo>
                <a:lnTo>
                  <a:pt x="60" y="18"/>
                </a:lnTo>
                <a:lnTo>
                  <a:pt x="58" y="22"/>
                </a:lnTo>
                <a:lnTo>
                  <a:pt x="56" y="24"/>
                </a:lnTo>
                <a:lnTo>
                  <a:pt x="54" y="28"/>
                </a:lnTo>
                <a:lnTo>
                  <a:pt x="50" y="30"/>
                </a:lnTo>
                <a:lnTo>
                  <a:pt x="48" y="30"/>
                </a:lnTo>
                <a:lnTo>
                  <a:pt x="46" y="32"/>
                </a:lnTo>
                <a:lnTo>
                  <a:pt x="44" y="34"/>
                </a:lnTo>
                <a:lnTo>
                  <a:pt x="44" y="36"/>
                </a:lnTo>
                <a:lnTo>
                  <a:pt x="44" y="38"/>
                </a:lnTo>
                <a:lnTo>
                  <a:pt x="44" y="40"/>
                </a:lnTo>
                <a:lnTo>
                  <a:pt x="42" y="42"/>
                </a:lnTo>
                <a:lnTo>
                  <a:pt x="40" y="44"/>
                </a:lnTo>
                <a:lnTo>
                  <a:pt x="38" y="44"/>
                </a:lnTo>
                <a:lnTo>
                  <a:pt x="38" y="46"/>
                </a:lnTo>
                <a:lnTo>
                  <a:pt x="36" y="46"/>
                </a:lnTo>
                <a:lnTo>
                  <a:pt x="34" y="44"/>
                </a:lnTo>
                <a:lnTo>
                  <a:pt x="34" y="42"/>
                </a:lnTo>
                <a:lnTo>
                  <a:pt x="32" y="42"/>
                </a:lnTo>
                <a:lnTo>
                  <a:pt x="32" y="44"/>
                </a:lnTo>
                <a:lnTo>
                  <a:pt x="30" y="44"/>
                </a:lnTo>
                <a:lnTo>
                  <a:pt x="30" y="42"/>
                </a:lnTo>
                <a:lnTo>
                  <a:pt x="30" y="38"/>
                </a:lnTo>
                <a:lnTo>
                  <a:pt x="30" y="36"/>
                </a:lnTo>
                <a:lnTo>
                  <a:pt x="30" y="34"/>
                </a:lnTo>
                <a:lnTo>
                  <a:pt x="28" y="32"/>
                </a:lnTo>
                <a:lnTo>
                  <a:pt x="26" y="32"/>
                </a:lnTo>
                <a:lnTo>
                  <a:pt x="24" y="30"/>
                </a:lnTo>
                <a:lnTo>
                  <a:pt x="22" y="30"/>
                </a:lnTo>
                <a:lnTo>
                  <a:pt x="20" y="30"/>
                </a:lnTo>
                <a:lnTo>
                  <a:pt x="18" y="30"/>
                </a:lnTo>
                <a:lnTo>
                  <a:pt x="16" y="32"/>
                </a:lnTo>
                <a:lnTo>
                  <a:pt x="14" y="32"/>
                </a:lnTo>
                <a:lnTo>
                  <a:pt x="12" y="30"/>
                </a:lnTo>
                <a:lnTo>
                  <a:pt x="12" y="28"/>
                </a:lnTo>
                <a:lnTo>
                  <a:pt x="10" y="28"/>
                </a:lnTo>
                <a:lnTo>
                  <a:pt x="6" y="24"/>
                </a:lnTo>
                <a:lnTo>
                  <a:pt x="2" y="24"/>
                </a:lnTo>
                <a:lnTo>
                  <a:pt x="0" y="24"/>
                </a:lnTo>
                <a:lnTo>
                  <a:pt x="2" y="22"/>
                </a:lnTo>
                <a:lnTo>
                  <a:pt x="6" y="22"/>
                </a:lnTo>
                <a:lnTo>
                  <a:pt x="8" y="20"/>
                </a:lnTo>
                <a:lnTo>
                  <a:pt x="10" y="18"/>
                </a:lnTo>
                <a:lnTo>
                  <a:pt x="12" y="14"/>
                </a:lnTo>
                <a:lnTo>
                  <a:pt x="14" y="12"/>
                </a:lnTo>
                <a:lnTo>
                  <a:pt x="16" y="12"/>
                </a:lnTo>
                <a:lnTo>
                  <a:pt x="20" y="10"/>
                </a:lnTo>
                <a:lnTo>
                  <a:pt x="24" y="8"/>
                </a:lnTo>
                <a:lnTo>
                  <a:pt x="26" y="4"/>
                </a:lnTo>
                <a:lnTo>
                  <a:pt x="28" y="2"/>
                </a:lnTo>
                <a:lnTo>
                  <a:pt x="30" y="0"/>
                </a:lnTo>
                <a:lnTo>
                  <a:pt x="32" y="0"/>
                </a:lnTo>
                <a:lnTo>
                  <a:pt x="34" y="0"/>
                </a:lnTo>
                <a:lnTo>
                  <a:pt x="36" y="0"/>
                </a:lnTo>
                <a:lnTo>
                  <a:pt x="40" y="0"/>
                </a:lnTo>
                <a:lnTo>
                  <a:pt x="42" y="0"/>
                </a:lnTo>
                <a:lnTo>
                  <a:pt x="44" y="0"/>
                </a:lnTo>
                <a:lnTo>
                  <a:pt x="48" y="0"/>
                </a:lnTo>
                <a:lnTo>
                  <a:pt x="54" y="0"/>
                </a:lnTo>
                <a:lnTo>
                  <a:pt x="58" y="0"/>
                </a:lnTo>
                <a:lnTo>
                  <a:pt x="64" y="0"/>
                </a:lnTo>
                <a:lnTo>
                  <a:pt x="70" y="2"/>
                </a:lnTo>
                <a:lnTo>
                  <a:pt x="76" y="2"/>
                </a:lnTo>
                <a:lnTo>
                  <a:pt x="80" y="2"/>
                </a:lnTo>
                <a:lnTo>
                  <a:pt x="80" y="4"/>
                </a:lnTo>
                <a:lnTo>
                  <a:pt x="82" y="4"/>
                </a:lnTo>
                <a:lnTo>
                  <a:pt x="82" y="6"/>
                </a:lnTo>
                <a:lnTo>
                  <a:pt x="82" y="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6" name="Freeform 526"/>
          <p:cNvSpPr>
            <a:spLocks/>
          </p:cNvSpPr>
          <p:nvPr/>
        </p:nvSpPr>
        <p:spPr bwMode="gray">
          <a:xfrm>
            <a:off x="8656686" y="3962441"/>
            <a:ext cx="80751" cy="41971"/>
          </a:xfrm>
          <a:custGeom>
            <a:avLst/>
            <a:gdLst>
              <a:gd name="T0" fmla="*/ 44 w 44"/>
              <a:gd name="T1" fmla="*/ 20 h 24"/>
              <a:gd name="T2" fmla="*/ 42 w 44"/>
              <a:gd name="T3" fmla="*/ 22 h 24"/>
              <a:gd name="T4" fmla="*/ 40 w 44"/>
              <a:gd name="T5" fmla="*/ 22 h 24"/>
              <a:gd name="T6" fmla="*/ 40 w 44"/>
              <a:gd name="T7" fmla="*/ 24 h 24"/>
              <a:gd name="T8" fmla="*/ 32 w 44"/>
              <a:gd name="T9" fmla="*/ 22 h 24"/>
              <a:gd name="T10" fmla="*/ 26 w 44"/>
              <a:gd name="T11" fmla="*/ 22 h 24"/>
              <a:gd name="T12" fmla="*/ 20 w 44"/>
              <a:gd name="T13" fmla="*/ 20 h 24"/>
              <a:gd name="T14" fmla="*/ 16 w 44"/>
              <a:gd name="T15" fmla="*/ 18 h 24"/>
              <a:gd name="T16" fmla="*/ 12 w 44"/>
              <a:gd name="T17" fmla="*/ 18 h 24"/>
              <a:gd name="T18" fmla="*/ 12 w 44"/>
              <a:gd name="T19" fmla="*/ 16 h 24"/>
              <a:gd name="T20" fmla="*/ 6 w 44"/>
              <a:gd name="T21" fmla="*/ 14 h 24"/>
              <a:gd name="T22" fmla="*/ 2 w 44"/>
              <a:gd name="T23" fmla="*/ 12 h 24"/>
              <a:gd name="T24" fmla="*/ 0 w 44"/>
              <a:gd name="T25" fmla="*/ 10 h 24"/>
              <a:gd name="T26" fmla="*/ 8 w 44"/>
              <a:gd name="T27" fmla="*/ 4 h 24"/>
              <a:gd name="T28" fmla="*/ 10 w 44"/>
              <a:gd name="T29" fmla="*/ 2 h 24"/>
              <a:gd name="T30" fmla="*/ 12 w 44"/>
              <a:gd name="T31" fmla="*/ 0 h 24"/>
              <a:gd name="T32" fmla="*/ 14 w 44"/>
              <a:gd name="T33" fmla="*/ 0 h 24"/>
              <a:gd name="T34" fmla="*/ 16 w 44"/>
              <a:gd name="T35" fmla="*/ 0 h 24"/>
              <a:gd name="T36" fmla="*/ 20 w 44"/>
              <a:gd name="T37" fmla="*/ 2 h 24"/>
              <a:gd name="T38" fmla="*/ 24 w 44"/>
              <a:gd name="T39" fmla="*/ 4 h 24"/>
              <a:gd name="T40" fmla="*/ 24 w 44"/>
              <a:gd name="T41" fmla="*/ 6 h 24"/>
              <a:gd name="T42" fmla="*/ 26 w 44"/>
              <a:gd name="T43" fmla="*/ 6 h 24"/>
              <a:gd name="T44" fmla="*/ 26 w 44"/>
              <a:gd name="T45" fmla="*/ 8 h 24"/>
              <a:gd name="T46" fmla="*/ 30 w 44"/>
              <a:gd name="T47" fmla="*/ 8 h 24"/>
              <a:gd name="T48" fmla="*/ 30 w 44"/>
              <a:gd name="T49" fmla="*/ 8 h 24"/>
              <a:gd name="T50" fmla="*/ 32 w 44"/>
              <a:gd name="T51" fmla="*/ 6 h 24"/>
              <a:gd name="T52" fmla="*/ 34 w 44"/>
              <a:gd name="T53" fmla="*/ 6 h 24"/>
              <a:gd name="T54" fmla="*/ 38 w 44"/>
              <a:gd name="T55" fmla="*/ 6 h 24"/>
              <a:gd name="T56" fmla="*/ 38 w 44"/>
              <a:gd name="T57" fmla="*/ 6 h 24"/>
              <a:gd name="T58" fmla="*/ 40 w 44"/>
              <a:gd name="T59" fmla="*/ 8 h 24"/>
              <a:gd name="T60" fmla="*/ 42 w 44"/>
              <a:gd name="T61" fmla="*/ 10 h 24"/>
              <a:gd name="T62" fmla="*/ 44 w 44"/>
              <a:gd name="T63" fmla="*/ 12 h 24"/>
              <a:gd name="T64" fmla="*/ 44 w 44"/>
              <a:gd name="T65" fmla="*/ 14 h 24"/>
              <a:gd name="T66" fmla="*/ 44 w 44"/>
              <a:gd name="T67" fmla="*/ 16 h 24"/>
              <a:gd name="T68" fmla="*/ 44 w 44"/>
              <a:gd name="T69" fmla="*/ 18 h 24"/>
              <a:gd name="T70" fmla="*/ 44 w 44"/>
              <a:gd name="T71" fmla="*/ 20 h 2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4" h="24">
                <a:moveTo>
                  <a:pt x="44" y="20"/>
                </a:moveTo>
                <a:lnTo>
                  <a:pt x="42" y="22"/>
                </a:lnTo>
                <a:lnTo>
                  <a:pt x="40" y="22"/>
                </a:lnTo>
                <a:lnTo>
                  <a:pt x="40" y="24"/>
                </a:lnTo>
                <a:lnTo>
                  <a:pt x="32" y="22"/>
                </a:lnTo>
                <a:lnTo>
                  <a:pt x="26" y="22"/>
                </a:lnTo>
                <a:lnTo>
                  <a:pt x="20" y="20"/>
                </a:lnTo>
                <a:lnTo>
                  <a:pt x="16" y="18"/>
                </a:lnTo>
                <a:lnTo>
                  <a:pt x="12" y="18"/>
                </a:lnTo>
                <a:lnTo>
                  <a:pt x="12" y="16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8" y="4"/>
                </a:lnTo>
                <a:lnTo>
                  <a:pt x="10" y="2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20" y="2"/>
                </a:lnTo>
                <a:lnTo>
                  <a:pt x="24" y="4"/>
                </a:lnTo>
                <a:lnTo>
                  <a:pt x="24" y="6"/>
                </a:lnTo>
                <a:lnTo>
                  <a:pt x="26" y="6"/>
                </a:lnTo>
                <a:lnTo>
                  <a:pt x="26" y="8"/>
                </a:lnTo>
                <a:lnTo>
                  <a:pt x="30" y="8"/>
                </a:lnTo>
                <a:lnTo>
                  <a:pt x="32" y="6"/>
                </a:lnTo>
                <a:lnTo>
                  <a:pt x="34" y="6"/>
                </a:lnTo>
                <a:lnTo>
                  <a:pt x="38" y="6"/>
                </a:lnTo>
                <a:lnTo>
                  <a:pt x="40" y="8"/>
                </a:lnTo>
                <a:lnTo>
                  <a:pt x="42" y="10"/>
                </a:lnTo>
                <a:lnTo>
                  <a:pt x="44" y="12"/>
                </a:lnTo>
                <a:lnTo>
                  <a:pt x="44" y="14"/>
                </a:lnTo>
                <a:lnTo>
                  <a:pt x="44" y="16"/>
                </a:lnTo>
                <a:lnTo>
                  <a:pt x="44" y="18"/>
                </a:lnTo>
                <a:lnTo>
                  <a:pt x="44" y="2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7" name="Freeform 527"/>
          <p:cNvSpPr>
            <a:spLocks/>
          </p:cNvSpPr>
          <p:nvPr/>
        </p:nvSpPr>
        <p:spPr bwMode="gray">
          <a:xfrm>
            <a:off x="9115499" y="3836526"/>
            <a:ext cx="69740" cy="48967"/>
          </a:xfrm>
          <a:custGeom>
            <a:avLst/>
            <a:gdLst>
              <a:gd name="T0" fmla="*/ 4 w 38"/>
              <a:gd name="T1" fmla="*/ 0 h 28"/>
              <a:gd name="T2" fmla="*/ 6 w 38"/>
              <a:gd name="T3" fmla="*/ 2 h 28"/>
              <a:gd name="T4" fmla="*/ 6 w 38"/>
              <a:gd name="T5" fmla="*/ 6 h 28"/>
              <a:gd name="T6" fmla="*/ 6 w 38"/>
              <a:gd name="T7" fmla="*/ 10 h 28"/>
              <a:gd name="T8" fmla="*/ 4 w 38"/>
              <a:gd name="T9" fmla="*/ 12 h 28"/>
              <a:gd name="T10" fmla="*/ 2 w 38"/>
              <a:gd name="T11" fmla="*/ 14 h 28"/>
              <a:gd name="T12" fmla="*/ 0 w 38"/>
              <a:gd name="T13" fmla="*/ 14 h 28"/>
              <a:gd name="T14" fmla="*/ 0 w 38"/>
              <a:gd name="T15" fmla="*/ 16 h 28"/>
              <a:gd name="T16" fmla="*/ 0 w 38"/>
              <a:gd name="T17" fmla="*/ 20 h 28"/>
              <a:gd name="T18" fmla="*/ 2 w 38"/>
              <a:gd name="T19" fmla="*/ 22 h 28"/>
              <a:gd name="T20" fmla="*/ 2 w 38"/>
              <a:gd name="T21" fmla="*/ 24 h 28"/>
              <a:gd name="T22" fmla="*/ 4 w 38"/>
              <a:gd name="T23" fmla="*/ 26 h 28"/>
              <a:gd name="T24" fmla="*/ 4 w 38"/>
              <a:gd name="T25" fmla="*/ 28 h 28"/>
              <a:gd name="T26" fmla="*/ 4 w 38"/>
              <a:gd name="T27" fmla="*/ 28 h 28"/>
              <a:gd name="T28" fmla="*/ 6 w 38"/>
              <a:gd name="T29" fmla="*/ 28 h 28"/>
              <a:gd name="T30" fmla="*/ 8 w 38"/>
              <a:gd name="T31" fmla="*/ 28 h 28"/>
              <a:gd name="T32" fmla="*/ 12 w 38"/>
              <a:gd name="T33" fmla="*/ 26 h 28"/>
              <a:gd name="T34" fmla="*/ 14 w 38"/>
              <a:gd name="T35" fmla="*/ 24 h 28"/>
              <a:gd name="T36" fmla="*/ 16 w 38"/>
              <a:gd name="T37" fmla="*/ 24 h 28"/>
              <a:gd name="T38" fmla="*/ 18 w 38"/>
              <a:gd name="T39" fmla="*/ 22 h 28"/>
              <a:gd name="T40" fmla="*/ 20 w 38"/>
              <a:gd name="T41" fmla="*/ 22 h 28"/>
              <a:gd name="T42" fmla="*/ 22 w 38"/>
              <a:gd name="T43" fmla="*/ 24 h 28"/>
              <a:gd name="T44" fmla="*/ 22 w 38"/>
              <a:gd name="T45" fmla="*/ 24 h 28"/>
              <a:gd name="T46" fmla="*/ 32 w 38"/>
              <a:gd name="T47" fmla="*/ 22 h 28"/>
              <a:gd name="T48" fmla="*/ 38 w 38"/>
              <a:gd name="T49" fmla="*/ 20 h 28"/>
              <a:gd name="T50" fmla="*/ 38 w 38"/>
              <a:gd name="T51" fmla="*/ 12 h 28"/>
              <a:gd name="T52" fmla="*/ 32 w 38"/>
              <a:gd name="T53" fmla="*/ 10 h 28"/>
              <a:gd name="T54" fmla="*/ 24 w 38"/>
              <a:gd name="T55" fmla="*/ 8 h 28"/>
              <a:gd name="T56" fmla="*/ 30 w 38"/>
              <a:gd name="T57" fmla="*/ 6 h 28"/>
              <a:gd name="T58" fmla="*/ 20 w 38"/>
              <a:gd name="T59" fmla="*/ 6 h 28"/>
              <a:gd name="T60" fmla="*/ 14 w 38"/>
              <a:gd name="T61" fmla="*/ 2 h 28"/>
              <a:gd name="T62" fmla="*/ 4 w 38"/>
              <a:gd name="T63" fmla="*/ 0 h 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8" h="28">
                <a:moveTo>
                  <a:pt x="4" y="0"/>
                </a:moveTo>
                <a:lnTo>
                  <a:pt x="6" y="2"/>
                </a:lnTo>
                <a:lnTo>
                  <a:pt x="6" y="6"/>
                </a:lnTo>
                <a:lnTo>
                  <a:pt x="6" y="10"/>
                </a:lnTo>
                <a:lnTo>
                  <a:pt x="4" y="12"/>
                </a:lnTo>
                <a:lnTo>
                  <a:pt x="2" y="14"/>
                </a:lnTo>
                <a:lnTo>
                  <a:pt x="0" y="14"/>
                </a:lnTo>
                <a:lnTo>
                  <a:pt x="0" y="16"/>
                </a:lnTo>
                <a:lnTo>
                  <a:pt x="0" y="20"/>
                </a:lnTo>
                <a:lnTo>
                  <a:pt x="2" y="22"/>
                </a:lnTo>
                <a:lnTo>
                  <a:pt x="2" y="24"/>
                </a:lnTo>
                <a:lnTo>
                  <a:pt x="4" y="26"/>
                </a:lnTo>
                <a:lnTo>
                  <a:pt x="4" y="28"/>
                </a:lnTo>
                <a:lnTo>
                  <a:pt x="6" y="28"/>
                </a:lnTo>
                <a:lnTo>
                  <a:pt x="8" y="28"/>
                </a:lnTo>
                <a:lnTo>
                  <a:pt x="12" y="26"/>
                </a:lnTo>
                <a:lnTo>
                  <a:pt x="14" y="24"/>
                </a:lnTo>
                <a:lnTo>
                  <a:pt x="16" y="24"/>
                </a:lnTo>
                <a:lnTo>
                  <a:pt x="18" y="22"/>
                </a:lnTo>
                <a:lnTo>
                  <a:pt x="20" y="22"/>
                </a:lnTo>
                <a:lnTo>
                  <a:pt x="22" y="24"/>
                </a:lnTo>
                <a:lnTo>
                  <a:pt x="32" y="22"/>
                </a:lnTo>
                <a:lnTo>
                  <a:pt x="38" y="20"/>
                </a:lnTo>
                <a:lnTo>
                  <a:pt x="38" y="12"/>
                </a:lnTo>
                <a:lnTo>
                  <a:pt x="32" y="10"/>
                </a:lnTo>
                <a:lnTo>
                  <a:pt x="24" y="8"/>
                </a:lnTo>
                <a:lnTo>
                  <a:pt x="30" y="6"/>
                </a:lnTo>
                <a:lnTo>
                  <a:pt x="20" y="6"/>
                </a:lnTo>
                <a:lnTo>
                  <a:pt x="14" y="2"/>
                </a:lnTo>
                <a:lnTo>
                  <a:pt x="4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Freeform 528"/>
          <p:cNvSpPr>
            <a:spLocks/>
          </p:cNvSpPr>
          <p:nvPr/>
        </p:nvSpPr>
        <p:spPr bwMode="gray">
          <a:xfrm>
            <a:off x="9045759" y="3826033"/>
            <a:ext cx="80751" cy="62957"/>
          </a:xfrm>
          <a:custGeom>
            <a:avLst/>
            <a:gdLst>
              <a:gd name="T0" fmla="*/ 12 w 44"/>
              <a:gd name="T1" fmla="*/ 2 h 36"/>
              <a:gd name="T2" fmla="*/ 8 w 44"/>
              <a:gd name="T3" fmla="*/ 6 h 36"/>
              <a:gd name="T4" fmla="*/ 12 w 44"/>
              <a:gd name="T5" fmla="*/ 8 h 36"/>
              <a:gd name="T6" fmla="*/ 14 w 44"/>
              <a:gd name="T7" fmla="*/ 8 h 36"/>
              <a:gd name="T8" fmla="*/ 16 w 44"/>
              <a:gd name="T9" fmla="*/ 8 h 36"/>
              <a:gd name="T10" fmla="*/ 18 w 44"/>
              <a:gd name="T11" fmla="*/ 8 h 36"/>
              <a:gd name="T12" fmla="*/ 22 w 44"/>
              <a:gd name="T13" fmla="*/ 10 h 36"/>
              <a:gd name="T14" fmla="*/ 24 w 44"/>
              <a:gd name="T15" fmla="*/ 10 h 36"/>
              <a:gd name="T16" fmla="*/ 26 w 44"/>
              <a:gd name="T17" fmla="*/ 14 h 36"/>
              <a:gd name="T18" fmla="*/ 26 w 44"/>
              <a:gd name="T19" fmla="*/ 14 h 36"/>
              <a:gd name="T20" fmla="*/ 26 w 44"/>
              <a:gd name="T21" fmla="*/ 16 h 36"/>
              <a:gd name="T22" fmla="*/ 26 w 44"/>
              <a:gd name="T23" fmla="*/ 18 h 36"/>
              <a:gd name="T24" fmla="*/ 26 w 44"/>
              <a:gd name="T25" fmla="*/ 20 h 36"/>
              <a:gd name="T26" fmla="*/ 24 w 44"/>
              <a:gd name="T27" fmla="*/ 22 h 36"/>
              <a:gd name="T28" fmla="*/ 20 w 44"/>
              <a:gd name="T29" fmla="*/ 22 h 36"/>
              <a:gd name="T30" fmla="*/ 10 w 44"/>
              <a:gd name="T31" fmla="*/ 18 h 36"/>
              <a:gd name="T32" fmla="*/ 4 w 44"/>
              <a:gd name="T33" fmla="*/ 18 h 36"/>
              <a:gd name="T34" fmla="*/ 0 w 44"/>
              <a:gd name="T35" fmla="*/ 22 h 36"/>
              <a:gd name="T36" fmla="*/ 6 w 44"/>
              <a:gd name="T37" fmla="*/ 26 h 36"/>
              <a:gd name="T38" fmla="*/ 6 w 44"/>
              <a:gd name="T39" fmla="*/ 26 h 36"/>
              <a:gd name="T40" fmla="*/ 10 w 44"/>
              <a:gd name="T41" fmla="*/ 26 h 36"/>
              <a:gd name="T42" fmla="*/ 14 w 44"/>
              <a:gd name="T43" fmla="*/ 26 h 36"/>
              <a:gd name="T44" fmla="*/ 16 w 44"/>
              <a:gd name="T45" fmla="*/ 26 h 36"/>
              <a:gd name="T46" fmla="*/ 20 w 44"/>
              <a:gd name="T47" fmla="*/ 28 h 36"/>
              <a:gd name="T48" fmla="*/ 20 w 44"/>
              <a:gd name="T49" fmla="*/ 30 h 36"/>
              <a:gd name="T50" fmla="*/ 22 w 44"/>
              <a:gd name="T51" fmla="*/ 32 h 36"/>
              <a:gd name="T52" fmla="*/ 26 w 44"/>
              <a:gd name="T53" fmla="*/ 34 h 36"/>
              <a:gd name="T54" fmla="*/ 30 w 44"/>
              <a:gd name="T55" fmla="*/ 36 h 36"/>
              <a:gd name="T56" fmla="*/ 34 w 44"/>
              <a:gd name="T57" fmla="*/ 36 h 36"/>
              <a:gd name="T58" fmla="*/ 36 w 44"/>
              <a:gd name="T59" fmla="*/ 36 h 36"/>
              <a:gd name="T60" fmla="*/ 40 w 44"/>
              <a:gd name="T61" fmla="*/ 36 h 36"/>
              <a:gd name="T62" fmla="*/ 42 w 44"/>
              <a:gd name="T63" fmla="*/ 36 h 36"/>
              <a:gd name="T64" fmla="*/ 42 w 44"/>
              <a:gd name="T65" fmla="*/ 34 h 36"/>
              <a:gd name="T66" fmla="*/ 42 w 44"/>
              <a:gd name="T67" fmla="*/ 30 h 36"/>
              <a:gd name="T68" fmla="*/ 40 w 44"/>
              <a:gd name="T69" fmla="*/ 30 h 36"/>
              <a:gd name="T70" fmla="*/ 40 w 44"/>
              <a:gd name="T71" fmla="*/ 28 h 36"/>
              <a:gd name="T72" fmla="*/ 38 w 44"/>
              <a:gd name="T73" fmla="*/ 24 h 36"/>
              <a:gd name="T74" fmla="*/ 38 w 44"/>
              <a:gd name="T75" fmla="*/ 22 h 36"/>
              <a:gd name="T76" fmla="*/ 38 w 44"/>
              <a:gd name="T77" fmla="*/ 18 h 36"/>
              <a:gd name="T78" fmla="*/ 40 w 44"/>
              <a:gd name="T79" fmla="*/ 18 h 36"/>
              <a:gd name="T80" fmla="*/ 42 w 44"/>
              <a:gd name="T81" fmla="*/ 16 h 36"/>
              <a:gd name="T82" fmla="*/ 44 w 44"/>
              <a:gd name="T83" fmla="*/ 14 h 36"/>
              <a:gd name="T84" fmla="*/ 44 w 44"/>
              <a:gd name="T85" fmla="*/ 12 h 36"/>
              <a:gd name="T86" fmla="*/ 44 w 44"/>
              <a:gd name="T87" fmla="*/ 8 h 36"/>
              <a:gd name="T88" fmla="*/ 42 w 44"/>
              <a:gd name="T89" fmla="*/ 4 h 36"/>
              <a:gd name="T90" fmla="*/ 28 w 44"/>
              <a:gd name="T91" fmla="*/ 2 h 36"/>
              <a:gd name="T92" fmla="*/ 20 w 44"/>
              <a:gd name="T93" fmla="*/ 0 h 36"/>
              <a:gd name="T94" fmla="*/ 12 w 44"/>
              <a:gd name="T95" fmla="*/ 2 h 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4" h="36">
                <a:moveTo>
                  <a:pt x="12" y="2"/>
                </a:moveTo>
                <a:lnTo>
                  <a:pt x="8" y="6"/>
                </a:lnTo>
                <a:lnTo>
                  <a:pt x="12" y="8"/>
                </a:lnTo>
                <a:lnTo>
                  <a:pt x="14" y="8"/>
                </a:lnTo>
                <a:lnTo>
                  <a:pt x="16" y="8"/>
                </a:lnTo>
                <a:lnTo>
                  <a:pt x="18" y="8"/>
                </a:lnTo>
                <a:lnTo>
                  <a:pt x="22" y="10"/>
                </a:lnTo>
                <a:lnTo>
                  <a:pt x="24" y="10"/>
                </a:lnTo>
                <a:lnTo>
                  <a:pt x="26" y="14"/>
                </a:lnTo>
                <a:lnTo>
                  <a:pt x="26" y="16"/>
                </a:lnTo>
                <a:lnTo>
                  <a:pt x="26" y="18"/>
                </a:lnTo>
                <a:lnTo>
                  <a:pt x="26" y="20"/>
                </a:lnTo>
                <a:lnTo>
                  <a:pt x="24" y="22"/>
                </a:lnTo>
                <a:lnTo>
                  <a:pt x="20" y="22"/>
                </a:lnTo>
                <a:lnTo>
                  <a:pt x="10" y="18"/>
                </a:lnTo>
                <a:lnTo>
                  <a:pt x="4" y="18"/>
                </a:lnTo>
                <a:lnTo>
                  <a:pt x="0" y="22"/>
                </a:lnTo>
                <a:lnTo>
                  <a:pt x="6" y="26"/>
                </a:lnTo>
                <a:lnTo>
                  <a:pt x="10" y="26"/>
                </a:lnTo>
                <a:lnTo>
                  <a:pt x="14" y="26"/>
                </a:lnTo>
                <a:lnTo>
                  <a:pt x="16" y="26"/>
                </a:lnTo>
                <a:lnTo>
                  <a:pt x="20" y="28"/>
                </a:lnTo>
                <a:lnTo>
                  <a:pt x="20" y="30"/>
                </a:lnTo>
                <a:lnTo>
                  <a:pt x="22" y="32"/>
                </a:lnTo>
                <a:lnTo>
                  <a:pt x="26" y="34"/>
                </a:lnTo>
                <a:lnTo>
                  <a:pt x="30" y="36"/>
                </a:lnTo>
                <a:lnTo>
                  <a:pt x="34" y="36"/>
                </a:lnTo>
                <a:lnTo>
                  <a:pt x="36" y="36"/>
                </a:lnTo>
                <a:lnTo>
                  <a:pt x="40" y="36"/>
                </a:lnTo>
                <a:lnTo>
                  <a:pt x="42" y="36"/>
                </a:lnTo>
                <a:lnTo>
                  <a:pt x="42" y="34"/>
                </a:lnTo>
                <a:lnTo>
                  <a:pt x="42" y="30"/>
                </a:lnTo>
                <a:lnTo>
                  <a:pt x="40" y="30"/>
                </a:lnTo>
                <a:lnTo>
                  <a:pt x="40" y="28"/>
                </a:lnTo>
                <a:lnTo>
                  <a:pt x="38" y="24"/>
                </a:lnTo>
                <a:lnTo>
                  <a:pt x="38" y="22"/>
                </a:lnTo>
                <a:lnTo>
                  <a:pt x="38" y="18"/>
                </a:lnTo>
                <a:lnTo>
                  <a:pt x="40" y="18"/>
                </a:lnTo>
                <a:lnTo>
                  <a:pt x="42" y="16"/>
                </a:lnTo>
                <a:lnTo>
                  <a:pt x="44" y="14"/>
                </a:lnTo>
                <a:lnTo>
                  <a:pt x="44" y="12"/>
                </a:lnTo>
                <a:lnTo>
                  <a:pt x="44" y="8"/>
                </a:lnTo>
                <a:lnTo>
                  <a:pt x="42" y="4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" name="Freeform 529"/>
          <p:cNvSpPr>
            <a:spLocks/>
          </p:cNvSpPr>
          <p:nvPr/>
        </p:nvSpPr>
        <p:spPr bwMode="gray">
          <a:xfrm>
            <a:off x="8796165" y="3745588"/>
            <a:ext cx="256935" cy="94436"/>
          </a:xfrm>
          <a:custGeom>
            <a:avLst/>
            <a:gdLst>
              <a:gd name="T0" fmla="*/ 18 w 140"/>
              <a:gd name="T1" fmla="*/ 2 h 54"/>
              <a:gd name="T2" fmla="*/ 16 w 140"/>
              <a:gd name="T3" fmla="*/ 2 h 54"/>
              <a:gd name="T4" fmla="*/ 14 w 140"/>
              <a:gd name="T5" fmla="*/ 4 h 54"/>
              <a:gd name="T6" fmla="*/ 10 w 140"/>
              <a:gd name="T7" fmla="*/ 6 h 54"/>
              <a:gd name="T8" fmla="*/ 6 w 140"/>
              <a:gd name="T9" fmla="*/ 8 h 54"/>
              <a:gd name="T10" fmla="*/ 2 w 140"/>
              <a:gd name="T11" fmla="*/ 10 h 54"/>
              <a:gd name="T12" fmla="*/ 0 w 140"/>
              <a:gd name="T13" fmla="*/ 14 h 54"/>
              <a:gd name="T14" fmla="*/ 0 w 140"/>
              <a:gd name="T15" fmla="*/ 18 h 54"/>
              <a:gd name="T16" fmla="*/ 0 w 140"/>
              <a:gd name="T17" fmla="*/ 18 h 54"/>
              <a:gd name="T18" fmla="*/ 2 w 140"/>
              <a:gd name="T19" fmla="*/ 20 h 54"/>
              <a:gd name="T20" fmla="*/ 4 w 140"/>
              <a:gd name="T21" fmla="*/ 22 h 54"/>
              <a:gd name="T22" fmla="*/ 8 w 140"/>
              <a:gd name="T23" fmla="*/ 22 h 54"/>
              <a:gd name="T24" fmla="*/ 12 w 140"/>
              <a:gd name="T25" fmla="*/ 22 h 54"/>
              <a:gd name="T26" fmla="*/ 16 w 140"/>
              <a:gd name="T27" fmla="*/ 20 h 54"/>
              <a:gd name="T28" fmla="*/ 20 w 140"/>
              <a:gd name="T29" fmla="*/ 18 h 54"/>
              <a:gd name="T30" fmla="*/ 24 w 140"/>
              <a:gd name="T31" fmla="*/ 16 h 54"/>
              <a:gd name="T32" fmla="*/ 28 w 140"/>
              <a:gd name="T33" fmla="*/ 16 h 54"/>
              <a:gd name="T34" fmla="*/ 32 w 140"/>
              <a:gd name="T35" fmla="*/ 16 h 54"/>
              <a:gd name="T36" fmla="*/ 34 w 140"/>
              <a:gd name="T37" fmla="*/ 18 h 54"/>
              <a:gd name="T38" fmla="*/ 36 w 140"/>
              <a:gd name="T39" fmla="*/ 18 h 54"/>
              <a:gd name="T40" fmla="*/ 40 w 140"/>
              <a:gd name="T41" fmla="*/ 20 h 54"/>
              <a:gd name="T42" fmla="*/ 44 w 140"/>
              <a:gd name="T43" fmla="*/ 22 h 54"/>
              <a:gd name="T44" fmla="*/ 48 w 140"/>
              <a:gd name="T45" fmla="*/ 22 h 54"/>
              <a:gd name="T46" fmla="*/ 50 w 140"/>
              <a:gd name="T47" fmla="*/ 24 h 54"/>
              <a:gd name="T48" fmla="*/ 52 w 140"/>
              <a:gd name="T49" fmla="*/ 24 h 54"/>
              <a:gd name="T50" fmla="*/ 68 w 140"/>
              <a:gd name="T51" fmla="*/ 32 h 54"/>
              <a:gd name="T52" fmla="*/ 68 w 140"/>
              <a:gd name="T53" fmla="*/ 32 h 54"/>
              <a:gd name="T54" fmla="*/ 70 w 140"/>
              <a:gd name="T55" fmla="*/ 34 h 54"/>
              <a:gd name="T56" fmla="*/ 74 w 140"/>
              <a:gd name="T57" fmla="*/ 36 h 54"/>
              <a:gd name="T58" fmla="*/ 80 w 140"/>
              <a:gd name="T59" fmla="*/ 40 h 54"/>
              <a:gd name="T60" fmla="*/ 88 w 140"/>
              <a:gd name="T61" fmla="*/ 40 h 54"/>
              <a:gd name="T62" fmla="*/ 98 w 140"/>
              <a:gd name="T63" fmla="*/ 42 h 54"/>
              <a:gd name="T64" fmla="*/ 98 w 140"/>
              <a:gd name="T65" fmla="*/ 46 h 54"/>
              <a:gd name="T66" fmla="*/ 90 w 140"/>
              <a:gd name="T67" fmla="*/ 50 h 54"/>
              <a:gd name="T68" fmla="*/ 92 w 140"/>
              <a:gd name="T69" fmla="*/ 54 h 54"/>
              <a:gd name="T70" fmla="*/ 94 w 140"/>
              <a:gd name="T71" fmla="*/ 54 h 54"/>
              <a:gd name="T72" fmla="*/ 96 w 140"/>
              <a:gd name="T73" fmla="*/ 54 h 54"/>
              <a:gd name="T74" fmla="*/ 102 w 140"/>
              <a:gd name="T75" fmla="*/ 54 h 54"/>
              <a:gd name="T76" fmla="*/ 108 w 140"/>
              <a:gd name="T77" fmla="*/ 54 h 54"/>
              <a:gd name="T78" fmla="*/ 114 w 140"/>
              <a:gd name="T79" fmla="*/ 54 h 54"/>
              <a:gd name="T80" fmla="*/ 120 w 140"/>
              <a:gd name="T81" fmla="*/ 54 h 54"/>
              <a:gd name="T82" fmla="*/ 122 w 140"/>
              <a:gd name="T83" fmla="*/ 54 h 54"/>
              <a:gd name="T84" fmla="*/ 138 w 140"/>
              <a:gd name="T85" fmla="*/ 52 h 54"/>
              <a:gd name="T86" fmla="*/ 138 w 140"/>
              <a:gd name="T87" fmla="*/ 52 h 54"/>
              <a:gd name="T88" fmla="*/ 138 w 140"/>
              <a:gd name="T89" fmla="*/ 50 h 54"/>
              <a:gd name="T90" fmla="*/ 140 w 140"/>
              <a:gd name="T91" fmla="*/ 48 h 54"/>
              <a:gd name="T92" fmla="*/ 140 w 140"/>
              <a:gd name="T93" fmla="*/ 46 h 54"/>
              <a:gd name="T94" fmla="*/ 138 w 140"/>
              <a:gd name="T95" fmla="*/ 42 h 54"/>
              <a:gd name="T96" fmla="*/ 120 w 140"/>
              <a:gd name="T97" fmla="*/ 34 h 54"/>
              <a:gd name="T98" fmla="*/ 116 w 140"/>
              <a:gd name="T99" fmla="*/ 30 h 54"/>
              <a:gd name="T100" fmla="*/ 86 w 140"/>
              <a:gd name="T101" fmla="*/ 22 h 54"/>
              <a:gd name="T102" fmla="*/ 76 w 140"/>
              <a:gd name="T103" fmla="*/ 20 h 54"/>
              <a:gd name="T104" fmla="*/ 74 w 140"/>
              <a:gd name="T105" fmla="*/ 20 h 54"/>
              <a:gd name="T106" fmla="*/ 70 w 140"/>
              <a:gd name="T107" fmla="*/ 16 h 54"/>
              <a:gd name="T108" fmla="*/ 66 w 140"/>
              <a:gd name="T109" fmla="*/ 14 h 54"/>
              <a:gd name="T110" fmla="*/ 58 w 140"/>
              <a:gd name="T111" fmla="*/ 8 h 54"/>
              <a:gd name="T112" fmla="*/ 32 w 140"/>
              <a:gd name="T113" fmla="*/ 0 h 54"/>
              <a:gd name="T114" fmla="*/ 18 w 140"/>
              <a:gd name="T115" fmla="*/ 2 h 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54">
                <a:moveTo>
                  <a:pt x="18" y="2"/>
                </a:moveTo>
                <a:lnTo>
                  <a:pt x="16" y="2"/>
                </a:lnTo>
                <a:lnTo>
                  <a:pt x="14" y="4"/>
                </a:lnTo>
                <a:lnTo>
                  <a:pt x="10" y="6"/>
                </a:lnTo>
                <a:lnTo>
                  <a:pt x="6" y="8"/>
                </a:lnTo>
                <a:lnTo>
                  <a:pt x="2" y="10"/>
                </a:lnTo>
                <a:lnTo>
                  <a:pt x="0" y="14"/>
                </a:lnTo>
                <a:lnTo>
                  <a:pt x="0" y="18"/>
                </a:lnTo>
                <a:lnTo>
                  <a:pt x="2" y="20"/>
                </a:lnTo>
                <a:lnTo>
                  <a:pt x="4" y="22"/>
                </a:lnTo>
                <a:lnTo>
                  <a:pt x="8" y="22"/>
                </a:lnTo>
                <a:lnTo>
                  <a:pt x="12" y="22"/>
                </a:lnTo>
                <a:lnTo>
                  <a:pt x="16" y="20"/>
                </a:lnTo>
                <a:lnTo>
                  <a:pt x="20" y="18"/>
                </a:lnTo>
                <a:lnTo>
                  <a:pt x="24" y="16"/>
                </a:lnTo>
                <a:lnTo>
                  <a:pt x="28" y="16"/>
                </a:lnTo>
                <a:lnTo>
                  <a:pt x="32" y="16"/>
                </a:lnTo>
                <a:lnTo>
                  <a:pt x="34" y="18"/>
                </a:lnTo>
                <a:lnTo>
                  <a:pt x="36" y="18"/>
                </a:lnTo>
                <a:lnTo>
                  <a:pt x="40" y="20"/>
                </a:lnTo>
                <a:lnTo>
                  <a:pt x="44" y="22"/>
                </a:lnTo>
                <a:lnTo>
                  <a:pt x="48" y="22"/>
                </a:lnTo>
                <a:lnTo>
                  <a:pt x="50" y="24"/>
                </a:lnTo>
                <a:lnTo>
                  <a:pt x="52" y="24"/>
                </a:lnTo>
                <a:lnTo>
                  <a:pt x="68" y="32"/>
                </a:lnTo>
                <a:lnTo>
                  <a:pt x="70" y="34"/>
                </a:lnTo>
                <a:lnTo>
                  <a:pt x="74" y="36"/>
                </a:lnTo>
                <a:lnTo>
                  <a:pt x="80" y="40"/>
                </a:lnTo>
                <a:lnTo>
                  <a:pt x="88" y="40"/>
                </a:lnTo>
                <a:lnTo>
                  <a:pt x="98" y="42"/>
                </a:lnTo>
                <a:lnTo>
                  <a:pt x="98" y="46"/>
                </a:lnTo>
                <a:lnTo>
                  <a:pt x="90" y="50"/>
                </a:lnTo>
                <a:lnTo>
                  <a:pt x="92" y="54"/>
                </a:lnTo>
                <a:lnTo>
                  <a:pt x="94" y="54"/>
                </a:lnTo>
                <a:lnTo>
                  <a:pt x="96" y="54"/>
                </a:lnTo>
                <a:lnTo>
                  <a:pt x="102" y="54"/>
                </a:lnTo>
                <a:lnTo>
                  <a:pt x="108" y="54"/>
                </a:lnTo>
                <a:lnTo>
                  <a:pt x="114" y="54"/>
                </a:lnTo>
                <a:lnTo>
                  <a:pt x="120" y="54"/>
                </a:lnTo>
                <a:lnTo>
                  <a:pt x="122" y="54"/>
                </a:lnTo>
                <a:lnTo>
                  <a:pt x="138" y="52"/>
                </a:lnTo>
                <a:lnTo>
                  <a:pt x="138" y="50"/>
                </a:lnTo>
                <a:lnTo>
                  <a:pt x="140" y="48"/>
                </a:lnTo>
                <a:lnTo>
                  <a:pt x="140" y="46"/>
                </a:lnTo>
                <a:lnTo>
                  <a:pt x="138" y="42"/>
                </a:lnTo>
                <a:lnTo>
                  <a:pt x="120" y="34"/>
                </a:lnTo>
                <a:lnTo>
                  <a:pt x="116" y="30"/>
                </a:lnTo>
                <a:lnTo>
                  <a:pt x="86" y="22"/>
                </a:lnTo>
                <a:lnTo>
                  <a:pt x="76" y="20"/>
                </a:lnTo>
                <a:lnTo>
                  <a:pt x="74" y="20"/>
                </a:lnTo>
                <a:lnTo>
                  <a:pt x="70" y="16"/>
                </a:lnTo>
                <a:lnTo>
                  <a:pt x="66" y="14"/>
                </a:lnTo>
                <a:lnTo>
                  <a:pt x="58" y="8"/>
                </a:lnTo>
                <a:lnTo>
                  <a:pt x="32" y="0"/>
                </a:lnTo>
                <a:lnTo>
                  <a:pt x="18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" name="Freeform 530"/>
          <p:cNvSpPr>
            <a:spLocks/>
          </p:cNvSpPr>
          <p:nvPr/>
        </p:nvSpPr>
        <p:spPr bwMode="gray">
          <a:xfrm>
            <a:off x="9229284" y="1370701"/>
            <a:ext cx="807511" cy="1150719"/>
          </a:xfrm>
          <a:custGeom>
            <a:avLst/>
            <a:gdLst>
              <a:gd name="T0" fmla="*/ 96 w 440"/>
              <a:gd name="T1" fmla="*/ 110 h 658"/>
              <a:gd name="T2" fmla="*/ 70 w 440"/>
              <a:gd name="T3" fmla="*/ 128 h 658"/>
              <a:gd name="T4" fmla="*/ 50 w 440"/>
              <a:gd name="T5" fmla="*/ 154 h 658"/>
              <a:gd name="T6" fmla="*/ 66 w 440"/>
              <a:gd name="T7" fmla="*/ 176 h 658"/>
              <a:gd name="T8" fmla="*/ 54 w 440"/>
              <a:gd name="T9" fmla="*/ 202 h 658"/>
              <a:gd name="T10" fmla="*/ 22 w 440"/>
              <a:gd name="T11" fmla="*/ 214 h 658"/>
              <a:gd name="T12" fmla="*/ 2 w 440"/>
              <a:gd name="T13" fmla="*/ 226 h 658"/>
              <a:gd name="T14" fmla="*/ 26 w 440"/>
              <a:gd name="T15" fmla="*/ 256 h 658"/>
              <a:gd name="T16" fmla="*/ 52 w 440"/>
              <a:gd name="T17" fmla="*/ 258 h 658"/>
              <a:gd name="T18" fmla="*/ 38 w 440"/>
              <a:gd name="T19" fmla="*/ 272 h 658"/>
              <a:gd name="T20" fmla="*/ 20 w 440"/>
              <a:gd name="T21" fmla="*/ 274 h 658"/>
              <a:gd name="T22" fmla="*/ 24 w 440"/>
              <a:gd name="T23" fmla="*/ 296 h 658"/>
              <a:gd name="T24" fmla="*/ 46 w 440"/>
              <a:gd name="T25" fmla="*/ 318 h 658"/>
              <a:gd name="T26" fmla="*/ 94 w 440"/>
              <a:gd name="T27" fmla="*/ 304 h 658"/>
              <a:gd name="T28" fmla="*/ 120 w 440"/>
              <a:gd name="T29" fmla="*/ 314 h 658"/>
              <a:gd name="T30" fmla="*/ 142 w 440"/>
              <a:gd name="T31" fmla="*/ 378 h 658"/>
              <a:gd name="T32" fmla="*/ 144 w 440"/>
              <a:gd name="T33" fmla="*/ 410 h 658"/>
              <a:gd name="T34" fmla="*/ 142 w 440"/>
              <a:gd name="T35" fmla="*/ 428 h 658"/>
              <a:gd name="T36" fmla="*/ 148 w 440"/>
              <a:gd name="T37" fmla="*/ 434 h 658"/>
              <a:gd name="T38" fmla="*/ 166 w 440"/>
              <a:gd name="T39" fmla="*/ 448 h 658"/>
              <a:gd name="T40" fmla="*/ 162 w 440"/>
              <a:gd name="T41" fmla="*/ 456 h 658"/>
              <a:gd name="T42" fmla="*/ 166 w 440"/>
              <a:gd name="T43" fmla="*/ 470 h 658"/>
              <a:gd name="T44" fmla="*/ 160 w 440"/>
              <a:gd name="T45" fmla="*/ 502 h 658"/>
              <a:gd name="T46" fmla="*/ 150 w 440"/>
              <a:gd name="T47" fmla="*/ 532 h 658"/>
              <a:gd name="T48" fmla="*/ 166 w 440"/>
              <a:gd name="T49" fmla="*/ 598 h 658"/>
              <a:gd name="T50" fmla="*/ 194 w 440"/>
              <a:gd name="T51" fmla="*/ 646 h 658"/>
              <a:gd name="T52" fmla="*/ 214 w 440"/>
              <a:gd name="T53" fmla="*/ 648 h 658"/>
              <a:gd name="T54" fmla="*/ 234 w 440"/>
              <a:gd name="T55" fmla="*/ 652 h 658"/>
              <a:gd name="T56" fmla="*/ 242 w 440"/>
              <a:gd name="T57" fmla="*/ 610 h 658"/>
              <a:gd name="T58" fmla="*/ 258 w 440"/>
              <a:gd name="T59" fmla="*/ 564 h 658"/>
              <a:gd name="T60" fmla="*/ 282 w 440"/>
              <a:gd name="T61" fmla="*/ 556 h 658"/>
              <a:gd name="T62" fmla="*/ 328 w 440"/>
              <a:gd name="T63" fmla="*/ 510 h 658"/>
              <a:gd name="T64" fmla="*/ 348 w 440"/>
              <a:gd name="T65" fmla="*/ 500 h 658"/>
              <a:gd name="T66" fmla="*/ 372 w 440"/>
              <a:gd name="T67" fmla="*/ 486 h 658"/>
              <a:gd name="T68" fmla="*/ 378 w 440"/>
              <a:gd name="T69" fmla="*/ 464 h 658"/>
              <a:gd name="T70" fmla="*/ 340 w 440"/>
              <a:gd name="T71" fmla="*/ 474 h 658"/>
              <a:gd name="T72" fmla="*/ 344 w 440"/>
              <a:gd name="T73" fmla="*/ 468 h 658"/>
              <a:gd name="T74" fmla="*/ 360 w 440"/>
              <a:gd name="T75" fmla="*/ 438 h 658"/>
              <a:gd name="T76" fmla="*/ 370 w 440"/>
              <a:gd name="T77" fmla="*/ 436 h 658"/>
              <a:gd name="T78" fmla="*/ 390 w 440"/>
              <a:gd name="T79" fmla="*/ 426 h 658"/>
              <a:gd name="T80" fmla="*/ 384 w 440"/>
              <a:gd name="T81" fmla="*/ 392 h 658"/>
              <a:gd name="T82" fmla="*/ 402 w 440"/>
              <a:gd name="T83" fmla="*/ 374 h 658"/>
              <a:gd name="T84" fmla="*/ 414 w 440"/>
              <a:gd name="T85" fmla="*/ 322 h 658"/>
              <a:gd name="T86" fmla="*/ 382 w 440"/>
              <a:gd name="T87" fmla="*/ 310 h 658"/>
              <a:gd name="T88" fmla="*/ 380 w 440"/>
              <a:gd name="T89" fmla="*/ 270 h 658"/>
              <a:gd name="T90" fmla="*/ 380 w 440"/>
              <a:gd name="T91" fmla="*/ 210 h 658"/>
              <a:gd name="T92" fmla="*/ 396 w 440"/>
              <a:gd name="T93" fmla="*/ 174 h 658"/>
              <a:gd name="T94" fmla="*/ 414 w 440"/>
              <a:gd name="T95" fmla="*/ 140 h 658"/>
              <a:gd name="T96" fmla="*/ 410 w 440"/>
              <a:gd name="T97" fmla="*/ 130 h 658"/>
              <a:gd name="T98" fmla="*/ 436 w 440"/>
              <a:gd name="T99" fmla="*/ 86 h 658"/>
              <a:gd name="T100" fmla="*/ 408 w 440"/>
              <a:gd name="T101" fmla="*/ 74 h 658"/>
              <a:gd name="T102" fmla="*/ 398 w 440"/>
              <a:gd name="T103" fmla="*/ 108 h 658"/>
              <a:gd name="T104" fmla="*/ 398 w 440"/>
              <a:gd name="T105" fmla="*/ 66 h 658"/>
              <a:gd name="T106" fmla="*/ 368 w 440"/>
              <a:gd name="T107" fmla="*/ 78 h 658"/>
              <a:gd name="T108" fmla="*/ 364 w 440"/>
              <a:gd name="T109" fmla="*/ 60 h 658"/>
              <a:gd name="T110" fmla="*/ 332 w 440"/>
              <a:gd name="T111" fmla="*/ 62 h 658"/>
              <a:gd name="T112" fmla="*/ 368 w 440"/>
              <a:gd name="T113" fmla="*/ 44 h 658"/>
              <a:gd name="T114" fmla="*/ 338 w 440"/>
              <a:gd name="T115" fmla="*/ 18 h 658"/>
              <a:gd name="T116" fmla="*/ 288 w 440"/>
              <a:gd name="T117" fmla="*/ 38 h 658"/>
              <a:gd name="T118" fmla="*/ 318 w 440"/>
              <a:gd name="T119" fmla="*/ 4 h 658"/>
              <a:gd name="T120" fmla="*/ 224 w 440"/>
              <a:gd name="T121" fmla="*/ 42 h 658"/>
              <a:gd name="T122" fmla="*/ 164 w 440"/>
              <a:gd name="T123" fmla="*/ 66 h 6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40" h="658">
                <a:moveTo>
                  <a:pt x="104" y="78"/>
                </a:moveTo>
                <a:lnTo>
                  <a:pt x="102" y="78"/>
                </a:lnTo>
                <a:lnTo>
                  <a:pt x="102" y="80"/>
                </a:lnTo>
                <a:lnTo>
                  <a:pt x="98" y="82"/>
                </a:lnTo>
                <a:lnTo>
                  <a:pt x="96" y="86"/>
                </a:lnTo>
                <a:lnTo>
                  <a:pt x="96" y="88"/>
                </a:lnTo>
                <a:lnTo>
                  <a:pt x="94" y="92"/>
                </a:lnTo>
                <a:lnTo>
                  <a:pt x="96" y="94"/>
                </a:lnTo>
                <a:lnTo>
                  <a:pt x="96" y="96"/>
                </a:lnTo>
                <a:lnTo>
                  <a:pt x="96" y="102"/>
                </a:lnTo>
                <a:lnTo>
                  <a:pt x="96" y="110"/>
                </a:lnTo>
                <a:lnTo>
                  <a:pt x="96" y="112"/>
                </a:lnTo>
                <a:lnTo>
                  <a:pt x="96" y="116"/>
                </a:lnTo>
                <a:lnTo>
                  <a:pt x="96" y="118"/>
                </a:lnTo>
                <a:lnTo>
                  <a:pt x="94" y="122"/>
                </a:lnTo>
                <a:lnTo>
                  <a:pt x="90" y="122"/>
                </a:lnTo>
                <a:lnTo>
                  <a:pt x="76" y="122"/>
                </a:lnTo>
                <a:lnTo>
                  <a:pt x="74" y="122"/>
                </a:lnTo>
                <a:lnTo>
                  <a:pt x="74" y="124"/>
                </a:lnTo>
                <a:lnTo>
                  <a:pt x="72" y="126"/>
                </a:lnTo>
                <a:lnTo>
                  <a:pt x="70" y="128"/>
                </a:lnTo>
                <a:lnTo>
                  <a:pt x="68" y="128"/>
                </a:lnTo>
                <a:lnTo>
                  <a:pt x="56" y="130"/>
                </a:lnTo>
                <a:lnTo>
                  <a:pt x="56" y="132"/>
                </a:lnTo>
                <a:lnTo>
                  <a:pt x="56" y="134"/>
                </a:lnTo>
                <a:lnTo>
                  <a:pt x="56" y="138"/>
                </a:lnTo>
                <a:lnTo>
                  <a:pt x="52" y="142"/>
                </a:lnTo>
                <a:lnTo>
                  <a:pt x="50" y="144"/>
                </a:lnTo>
                <a:lnTo>
                  <a:pt x="48" y="146"/>
                </a:lnTo>
                <a:lnTo>
                  <a:pt x="48" y="150"/>
                </a:lnTo>
                <a:lnTo>
                  <a:pt x="50" y="154"/>
                </a:lnTo>
                <a:lnTo>
                  <a:pt x="54" y="156"/>
                </a:lnTo>
                <a:lnTo>
                  <a:pt x="58" y="156"/>
                </a:lnTo>
                <a:lnTo>
                  <a:pt x="62" y="158"/>
                </a:lnTo>
                <a:lnTo>
                  <a:pt x="68" y="158"/>
                </a:lnTo>
                <a:lnTo>
                  <a:pt x="68" y="160"/>
                </a:lnTo>
                <a:lnTo>
                  <a:pt x="68" y="162"/>
                </a:lnTo>
                <a:lnTo>
                  <a:pt x="68" y="166"/>
                </a:lnTo>
                <a:lnTo>
                  <a:pt x="68" y="168"/>
                </a:lnTo>
                <a:lnTo>
                  <a:pt x="66" y="172"/>
                </a:lnTo>
                <a:lnTo>
                  <a:pt x="66" y="176"/>
                </a:lnTo>
                <a:lnTo>
                  <a:pt x="68" y="180"/>
                </a:lnTo>
                <a:lnTo>
                  <a:pt x="68" y="182"/>
                </a:lnTo>
                <a:lnTo>
                  <a:pt x="68" y="186"/>
                </a:lnTo>
                <a:lnTo>
                  <a:pt x="68" y="190"/>
                </a:lnTo>
                <a:lnTo>
                  <a:pt x="66" y="192"/>
                </a:lnTo>
                <a:lnTo>
                  <a:pt x="64" y="194"/>
                </a:lnTo>
                <a:lnTo>
                  <a:pt x="62" y="194"/>
                </a:lnTo>
                <a:lnTo>
                  <a:pt x="58" y="194"/>
                </a:lnTo>
                <a:lnTo>
                  <a:pt x="56" y="196"/>
                </a:lnTo>
                <a:lnTo>
                  <a:pt x="56" y="200"/>
                </a:lnTo>
                <a:lnTo>
                  <a:pt x="54" y="202"/>
                </a:lnTo>
                <a:lnTo>
                  <a:pt x="52" y="202"/>
                </a:lnTo>
                <a:lnTo>
                  <a:pt x="48" y="202"/>
                </a:lnTo>
                <a:lnTo>
                  <a:pt x="46" y="202"/>
                </a:lnTo>
                <a:lnTo>
                  <a:pt x="44" y="202"/>
                </a:lnTo>
                <a:lnTo>
                  <a:pt x="42" y="204"/>
                </a:lnTo>
                <a:lnTo>
                  <a:pt x="42" y="206"/>
                </a:lnTo>
                <a:lnTo>
                  <a:pt x="38" y="208"/>
                </a:lnTo>
                <a:lnTo>
                  <a:pt x="32" y="212"/>
                </a:lnTo>
                <a:lnTo>
                  <a:pt x="28" y="214"/>
                </a:lnTo>
                <a:lnTo>
                  <a:pt x="22" y="214"/>
                </a:lnTo>
                <a:lnTo>
                  <a:pt x="20" y="214"/>
                </a:lnTo>
                <a:lnTo>
                  <a:pt x="16" y="214"/>
                </a:lnTo>
                <a:lnTo>
                  <a:pt x="14" y="216"/>
                </a:lnTo>
                <a:lnTo>
                  <a:pt x="10" y="218"/>
                </a:lnTo>
                <a:lnTo>
                  <a:pt x="10" y="220"/>
                </a:lnTo>
                <a:lnTo>
                  <a:pt x="8" y="222"/>
                </a:lnTo>
                <a:lnTo>
                  <a:pt x="6" y="222"/>
                </a:lnTo>
                <a:lnTo>
                  <a:pt x="6" y="224"/>
                </a:lnTo>
                <a:lnTo>
                  <a:pt x="4" y="224"/>
                </a:lnTo>
                <a:lnTo>
                  <a:pt x="2" y="226"/>
                </a:lnTo>
                <a:lnTo>
                  <a:pt x="0" y="230"/>
                </a:lnTo>
                <a:lnTo>
                  <a:pt x="2" y="234"/>
                </a:lnTo>
                <a:lnTo>
                  <a:pt x="4" y="238"/>
                </a:lnTo>
                <a:lnTo>
                  <a:pt x="6" y="240"/>
                </a:lnTo>
                <a:lnTo>
                  <a:pt x="10" y="240"/>
                </a:lnTo>
                <a:lnTo>
                  <a:pt x="18" y="246"/>
                </a:lnTo>
                <a:lnTo>
                  <a:pt x="20" y="248"/>
                </a:lnTo>
                <a:lnTo>
                  <a:pt x="22" y="250"/>
                </a:lnTo>
                <a:lnTo>
                  <a:pt x="24" y="252"/>
                </a:lnTo>
                <a:lnTo>
                  <a:pt x="24" y="254"/>
                </a:lnTo>
                <a:lnTo>
                  <a:pt x="26" y="256"/>
                </a:lnTo>
                <a:lnTo>
                  <a:pt x="30" y="256"/>
                </a:lnTo>
                <a:lnTo>
                  <a:pt x="34" y="256"/>
                </a:lnTo>
                <a:lnTo>
                  <a:pt x="40" y="256"/>
                </a:lnTo>
                <a:lnTo>
                  <a:pt x="40" y="254"/>
                </a:lnTo>
                <a:lnTo>
                  <a:pt x="40" y="252"/>
                </a:lnTo>
                <a:lnTo>
                  <a:pt x="42" y="252"/>
                </a:lnTo>
                <a:lnTo>
                  <a:pt x="44" y="250"/>
                </a:lnTo>
                <a:lnTo>
                  <a:pt x="46" y="252"/>
                </a:lnTo>
                <a:lnTo>
                  <a:pt x="48" y="254"/>
                </a:lnTo>
                <a:lnTo>
                  <a:pt x="50" y="256"/>
                </a:lnTo>
                <a:lnTo>
                  <a:pt x="52" y="258"/>
                </a:lnTo>
                <a:lnTo>
                  <a:pt x="52" y="260"/>
                </a:lnTo>
                <a:lnTo>
                  <a:pt x="48" y="262"/>
                </a:lnTo>
                <a:lnTo>
                  <a:pt x="44" y="264"/>
                </a:lnTo>
                <a:lnTo>
                  <a:pt x="42" y="266"/>
                </a:lnTo>
                <a:lnTo>
                  <a:pt x="42" y="268"/>
                </a:lnTo>
                <a:lnTo>
                  <a:pt x="44" y="270"/>
                </a:lnTo>
                <a:lnTo>
                  <a:pt x="44" y="272"/>
                </a:lnTo>
                <a:lnTo>
                  <a:pt x="44" y="274"/>
                </a:lnTo>
                <a:lnTo>
                  <a:pt x="42" y="274"/>
                </a:lnTo>
                <a:lnTo>
                  <a:pt x="38" y="272"/>
                </a:lnTo>
                <a:lnTo>
                  <a:pt x="36" y="270"/>
                </a:lnTo>
                <a:lnTo>
                  <a:pt x="32" y="268"/>
                </a:lnTo>
                <a:lnTo>
                  <a:pt x="32" y="270"/>
                </a:lnTo>
                <a:lnTo>
                  <a:pt x="30" y="272"/>
                </a:lnTo>
                <a:lnTo>
                  <a:pt x="30" y="276"/>
                </a:lnTo>
                <a:lnTo>
                  <a:pt x="30" y="278"/>
                </a:lnTo>
                <a:lnTo>
                  <a:pt x="28" y="278"/>
                </a:lnTo>
                <a:lnTo>
                  <a:pt x="26" y="278"/>
                </a:lnTo>
                <a:lnTo>
                  <a:pt x="24" y="276"/>
                </a:lnTo>
                <a:lnTo>
                  <a:pt x="20" y="274"/>
                </a:lnTo>
                <a:lnTo>
                  <a:pt x="18" y="272"/>
                </a:lnTo>
                <a:lnTo>
                  <a:pt x="16" y="274"/>
                </a:lnTo>
                <a:lnTo>
                  <a:pt x="12" y="276"/>
                </a:lnTo>
                <a:lnTo>
                  <a:pt x="10" y="278"/>
                </a:lnTo>
                <a:lnTo>
                  <a:pt x="8" y="280"/>
                </a:lnTo>
                <a:lnTo>
                  <a:pt x="10" y="282"/>
                </a:lnTo>
                <a:lnTo>
                  <a:pt x="12" y="286"/>
                </a:lnTo>
                <a:lnTo>
                  <a:pt x="14" y="290"/>
                </a:lnTo>
                <a:lnTo>
                  <a:pt x="18" y="292"/>
                </a:lnTo>
                <a:lnTo>
                  <a:pt x="22" y="294"/>
                </a:lnTo>
                <a:lnTo>
                  <a:pt x="24" y="296"/>
                </a:lnTo>
                <a:lnTo>
                  <a:pt x="26" y="296"/>
                </a:lnTo>
                <a:lnTo>
                  <a:pt x="26" y="304"/>
                </a:lnTo>
                <a:lnTo>
                  <a:pt x="28" y="304"/>
                </a:lnTo>
                <a:lnTo>
                  <a:pt x="30" y="304"/>
                </a:lnTo>
                <a:lnTo>
                  <a:pt x="34" y="306"/>
                </a:lnTo>
                <a:lnTo>
                  <a:pt x="38" y="308"/>
                </a:lnTo>
                <a:lnTo>
                  <a:pt x="40" y="310"/>
                </a:lnTo>
                <a:lnTo>
                  <a:pt x="42" y="312"/>
                </a:lnTo>
                <a:lnTo>
                  <a:pt x="44" y="314"/>
                </a:lnTo>
                <a:lnTo>
                  <a:pt x="44" y="316"/>
                </a:lnTo>
                <a:lnTo>
                  <a:pt x="46" y="318"/>
                </a:lnTo>
                <a:lnTo>
                  <a:pt x="48" y="318"/>
                </a:lnTo>
                <a:lnTo>
                  <a:pt x="50" y="318"/>
                </a:lnTo>
                <a:lnTo>
                  <a:pt x="54" y="318"/>
                </a:lnTo>
                <a:lnTo>
                  <a:pt x="58" y="316"/>
                </a:lnTo>
                <a:lnTo>
                  <a:pt x="66" y="312"/>
                </a:lnTo>
                <a:lnTo>
                  <a:pt x="70" y="308"/>
                </a:lnTo>
                <a:lnTo>
                  <a:pt x="74" y="306"/>
                </a:lnTo>
                <a:lnTo>
                  <a:pt x="78" y="304"/>
                </a:lnTo>
                <a:lnTo>
                  <a:pt x="82" y="304"/>
                </a:lnTo>
                <a:lnTo>
                  <a:pt x="88" y="304"/>
                </a:lnTo>
                <a:lnTo>
                  <a:pt x="94" y="304"/>
                </a:lnTo>
                <a:lnTo>
                  <a:pt x="98" y="302"/>
                </a:lnTo>
                <a:lnTo>
                  <a:pt x="104" y="302"/>
                </a:lnTo>
                <a:lnTo>
                  <a:pt x="108" y="302"/>
                </a:lnTo>
                <a:lnTo>
                  <a:pt x="110" y="302"/>
                </a:lnTo>
                <a:lnTo>
                  <a:pt x="112" y="304"/>
                </a:lnTo>
                <a:lnTo>
                  <a:pt x="114" y="306"/>
                </a:lnTo>
                <a:lnTo>
                  <a:pt x="116" y="310"/>
                </a:lnTo>
                <a:lnTo>
                  <a:pt x="118" y="314"/>
                </a:lnTo>
                <a:lnTo>
                  <a:pt x="120" y="314"/>
                </a:lnTo>
                <a:lnTo>
                  <a:pt x="124" y="316"/>
                </a:lnTo>
                <a:lnTo>
                  <a:pt x="126" y="318"/>
                </a:lnTo>
                <a:lnTo>
                  <a:pt x="128" y="324"/>
                </a:lnTo>
                <a:lnTo>
                  <a:pt x="132" y="330"/>
                </a:lnTo>
                <a:lnTo>
                  <a:pt x="132" y="348"/>
                </a:lnTo>
                <a:lnTo>
                  <a:pt x="132" y="350"/>
                </a:lnTo>
                <a:lnTo>
                  <a:pt x="134" y="352"/>
                </a:lnTo>
                <a:lnTo>
                  <a:pt x="136" y="358"/>
                </a:lnTo>
                <a:lnTo>
                  <a:pt x="138" y="364"/>
                </a:lnTo>
                <a:lnTo>
                  <a:pt x="140" y="370"/>
                </a:lnTo>
                <a:lnTo>
                  <a:pt x="142" y="378"/>
                </a:lnTo>
                <a:lnTo>
                  <a:pt x="140" y="384"/>
                </a:lnTo>
                <a:lnTo>
                  <a:pt x="140" y="390"/>
                </a:lnTo>
                <a:lnTo>
                  <a:pt x="142" y="394"/>
                </a:lnTo>
                <a:lnTo>
                  <a:pt x="144" y="398"/>
                </a:lnTo>
                <a:lnTo>
                  <a:pt x="148" y="402"/>
                </a:lnTo>
                <a:lnTo>
                  <a:pt x="148" y="404"/>
                </a:lnTo>
                <a:lnTo>
                  <a:pt x="148" y="406"/>
                </a:lnTo>
                <a:lnTo>
                  <a:pt x="146" y="408"/>
                </a:lnTo>
                <a:lnTo>
                  <a:pt x="146" y="410"/>
                </a:lnTo>
                <a:lnTo>
                  <a:pt x="144" y="410"/>
                </a:lnTo>
                <a:lnTo>
                  <a:pt x="142" y="410"/>
                </a:lnTo>
                <a:lnTo>
                  <a:pt x="140" y="410"/>
                </a:lnTo>
                <a:lnTo>
                  <a:pt x="138" y="412"/>
                </a:lnTo>
                <a:lnTo>
                  <a:pt x="138" y="416"/>
                </a:lnTo>
                <a:lnTo>
                  <a:pt x="140" y="418"/>
                </a:lnTo>
                <a:lnTo>
                  <a:pt x="142" y="420"/>
                </a:lnTo>
                <a:lnTo>
                  <a:pt x="144" y="422"/>
                </a:lnTo>
                <a:lnTo>
                  <a:pt x="144" y="424"/>
                </a:lnTo>
                <a:lnTo>
                  <a:pt x="144" y="426"/>
                </a:lnTo>
                <a:lnTo>
                  <a:pt x="142" y="428"/>
                </a:lnTo>
                <a:lnTo>
                  <a:pt x="138" y="430"/>
                </a:lnTo>
                <a:lnTo>
                  <a:pt x="136" y="434"/>
                </a:lnTo>
                <a:lnTo>
                  <a:pt x="134" y="436"/>
                </a:lnTo>
                <a:lnTo>
                  <a:pt x="132" y="438"/>
                </a:lnTo>
                <a:lnTo>
                  <a:pt x="132" y="440"/>
                </a:lnTo>
                <a:lnTo>
                  <a:pt x="134" y="440"/>
                </a:lnTo>
                <a:lnTo>
                  <a:pt x="138" y="440"/>
                </a:lnTo>
                <a:lnTo>
                  <a:pt x="142" y="440"/>
                </a:lnTo>
                <a:lnTo>
                  <a:pt x="146" y="438"/>
                </a:lnTo>
                <a:lnTo>
                  <a:pt x="146" y="436"/>
                </a:lnTo>
                <a:lnTo>
                  <a:pt x="148" y="434"/>
                </a:lnTo>
                <a:lnTo>
                  <a:pt x="150" y="430"/>
                </a:lnTo>
                <a:lnTo>
                  <a:pt x="152" y="426"/>
                </a:lnTo>
                <a:lnTo>
                  <a:pt x="154" y="424"/>
                </a:lnTo>
                <a:lnTo>
                  <a:pt x="156" y="424"/>
                </a:lnTo>
                <a:lnTo>
                  <a:pt x="158" y="426"/>
                </a:lnTo>
                <a:lnTo>
                  <a:pt x="160" y="430"/>
                </a:lnTo>
                <a:lnTo>
                  <a:pt x="162" y="434"/>
                </a:lnTo>
                <a:lnTo>
                  <a:pt x="162" y="438"/>
                </a:lnTo>
                <a:lnTo>
                  <a:pt x="164" y="442"/>
                </a:lnTo>
                <a:lnTo>
                  <a:pt x="164" y="446"/>
                </a:lnTo>
                <a:lnTo>
                  <a:pt x="166" y="448"/>
                </a:lnTo>
                <a:lnTo>
                  <a:pt x="168" y="450"/>
                </a:lnTo>
                <a:lnTo>
                  <a:pt x="172" y="450"/>
                </a:lnTo>
                <a:lnTo>
                  <a:pt x="176" y="452"/>
                </a:lnTo>
                <a:lnTo>
                  <a:pt x="178" y="456"/>
                </a:lnTo>
                <a:lnTo>
                  <a:pt x="178" y="460"/>
                </a:lnTo>
                <a:lnTo>
                  <a:pt x="178" y="464"/>
                </a:lnTo>
                <a:lnTo>
                  <a:pt x="174" y="464"/>
                </a:lnTo>
                <a:lnTo>
                  <a:pt x="170" y="462"/>
                </a:lnTo>
                <a:lnTo>
                  <a:pt x="166" y="458"/>
                </a:lnTo>
                <a:lnTo>
                  <a:pt x="162" y="456"/>
                </a:lnTo>
                <a:lnTo>
                  <a:pt x="156" y="454"/>
                </a:lnTo>
                <a:lnTo>
                  <a:pt x="152" y="454"/>
                </a:lnTo>
                <a:lnTo>
                  <a:pt x="148" y="454"/>
                </a:lnTo>
                <a:lnTo>
                  <a:pt x="148" y="456"/>
                </a:lnTo>
                <a:lnTo>
                  <a:pt x="148" y="458"/>
                </a:lnTo>
                <a:lnTo>
                  <a:pt x="150" y="460"/>
                </a:lnTo>
                <a:lnTo>
                  <a:pt x="152" y="464"/>
                </a:lnTo>
                <a:lnTo>
                  <a:pt x="156" y="466"/>
                </a:lnTo>
                <a:lnTo>
                  <a:pt x="162" y="468"/>
                </a:lnTo>
                <a:lnTo>
                  <a:pt x="166" y="470"/>
                </a:lnTo>
                <a:lnTo>
                  <a:pt x="170" y="470"/>
                </a:lnTo>
                <a:lnTo>
                  <a:pt x="172" y="472"/>
                </a:lnTo>
                <a:lnTo>
                  <a:pt x="174" y="474"/>
                </a:lnTo>
                <a:lnTo>
                  <a:pt x="176" y="476"/>
                </a:lnTo>
                <a:lnTo>
                  <a:pt x="176" y="480"/>
                </a:lnTo>
                <a:lnTo>
                  <a:pt x="176" y="484"/>
                </a:lnTo>
                <a:lnTo>
                  <a:pt x="172" y="490"/>
                </a:lnTo>
                <a:lnTo>
                  <a:pt x="168" y="494"/>
                </a:lnTo>
                <a:lnTo>
                  <a:pt x="166" y="498"/>
                </a:lnTo>
                <a:lnTo>
                  <a:pt x="162" y="500"/>
                </a:lnTo>
                <a:lnTo>
                  <a:pt x="160" y="502"/>
                </a:lnTo>
                <a:lnTo>
                  <a:pt x="158" y="502"/>
                </a:lnTo>
                <a:lnTo>
                  <a:pt x="156" y="504"/>
                </a:lnTo>
                <a:lnTo>
                  <a:pt x="158" y="506"/>
                </a:lnTo>
                <a:lnTo>
                  <a:pt x="158" y="508"/>
                </a:lnTo>
                <a:lnTo>
                  <a:pt x="160" y="508"/>
                </a:lnTo>
                <a:lnTo>
                  <a:pt x="162" y="508"/>
                </a:lnTo>
                <a:lnTo>
                  <a:pt x="156" y="514"/>
                </a:lnTo>
                <a:lnTo>
                  <a:pt x="148" y="526"/>
                </a:lnTo>
                <a:lnTo>
                  <a:pt x="150" y="528"/>
                </a:lnTo>
                <a:lnTo>
                  <a:pt x="150" y="532"/>
                </a:lnTo>
                <a:lnTo>
                  <a:pt x="152" y="538"/>
                </a:lnTo>
                <a:lnTo>
                  <a:pt x="152" y="544"/>
                </a:lnTo>
                <a:lnTo>
                  <a:pt x="154" y="550"/>
                </a:lnTo>
                <a:lnTo>
                  <a:pt x="154" y="558"/>
                </a:lnTo>
                <a:lnTo>
                  <a:pt x="156" y="566"/>
                </a:lnTo>
                <a:lnTo>
                  <a:pt x="158" y="572"/>
                </a:lnTo>
                <a:lnTo>
                  <a:pt x="160" y="578"/>
                </a:lnTo>
                <a:lnTo>
                  <a:pt x="162" y="584"/>
                </a:lnTo>
                <a:lnTo>
                  <a:pt x="164" y="588"/>
                </a:lnTo>
                <a:lnTo>
                  <a:pt x="166" y="594"/>
                </a:lnTo>
                <a:lnTo>
                  <a:pt x="166" y="598"/>
                </a:lnTo>
                <a:lnTo>
                  <a:pt x="166" y="600"/>
                </a:lnTo>
                <a:lnTo>
                  <a:pt x="178" y="620"/>
                </a:lnTo>
                <a:lnTo>
                  <a:pt x="180" y="620"/>
                </a:lnTo>
                <a:lnTo>
                  <a:pt x="180" y="624"/>
                </a:lnTo>
                <a:lnTo>
                  <a:pt x="180" y="628"/>
                </a:lnTo>
                <a:lnTo>
                  <a:pt x="182" y="634"/>
                </a:lnTo>
                <a:lnTo>
                  <a:pt x="184" y="638"/>
                </a:lnTo>
                <a:lnTo>
                  <a:pt x="184" y="642"/>
                </a:lnTo>
                <a:lnTo>
                  <a:pt x="186" y="644"/>
                </a:lnTo>
                <a:lnTo>
                  <a:pt x="190" y="646"/>
                </a:lnTo>
                <a:lnTo>
                  <a:pt x="194" y="646"/>
                </a:lnTo>
                <a:lnTo>
                  <a:pt x="202" y="646"/>
                </a:lnTo>
                <a:lnTo>
                  <a:pt x="208" y="644"/>
                </a:lnTo>
                <a:lnTo>
                  <a:pt x="212" y="642"/>
                </a:lnTo>
                <a:lnTo>
                  <a:pt x="214" y="642"/>
                </a:lnTo>
                <a:lnTo>
                  <a:pt x="216" y="640"/>
                </a:lnTo>
                <a:lnTo>
                  <a:pt x="218" y="640"/>
                </a:lnTo>
                <a:lnTo>
                  <a:pt x="220" y="640"/>
                </a:lnTo>
                <a:lnTo>
                  <a:pt x="220" y="642"/>
                </a:lnTo>
                <a:lnTo>
                  <a:pt x="218" y="644"/>
                </a:lnTo>
                <a:lnTo>
                  <a:pt x="216" y="646"/>
                </a:lnTo>
                <a:lnTo>
                  <a:pt x="214" y="648"/>
                </a:lnTo>
                <a:lnTo>
                  <a:pt x="212" y="650"/>
                </a:lnTo>
                <a:lnTo>
                  <a:pt x="210" y="650"/>
                </a:lnTo>
                <a:lnTo>
                  <a:pt x="212" y="652"/>
                </a:lnTo>
                <a:lnTo>
                  <a:pt x="214" y="654"/>
                </a:lnTo>
                <a:lnTo>
                  <a:pt x="218" y="656"/>
                </a:lnTo>
                <a:lnTo>
                  <a:pt x="222" y="656"/>
                </a:lnTo>
                <a:lnTo>
                  <a:pt x="226" y="658"/>
                </a:lnTo>
                <a:lnTo>
                  <a:pt x="228" y="658"/>
                </a:lnTo>
                <a:lnTo>
                  <a:pt x="232" y="658"/>
                </a:lnTo>
                <a:lnTo>
                  <a:pt x="234" y="656"/>
                </a:lnTo>
                <a:lnTo>
                  <a:pt x="234" y="652"/>
                </a:lnTo>
                <a:lnTo>
                  <a:pt x="234" y="644"/>
                </a:lnTo>
                <a:lnTo>
                  <a:pt x="234" y="638"/>
                </a:lnTo>
                <a:lnTo>
                  <a:pt x="236" y="632"/>
                </a:lnTo>
                <a:lnTo>
                  <a:pt x="238" y="630"/>
                </a:lnTo>
                <a:lnTo>
                  <a:pt x="240" y="626"/>
                </a:lnTo>
                <a:lnTo>
                  <a:pt x="240" y="622"/>
                </a:lnTo>
                <a:lnTo>
                  <a:pt x="240" y="618"/>
                </a:lnTo>
                <a:lnTo>
                  <a:pt x="238" y="616"/>
                </a:lnTo>
                <a:lnTo>
                  <a:pt x="238" y="614"/>
                </a:lnTo>
                <a:lnTo>
                  <a:pt x="238" y="612"/>
                </a:lnTo>
                <a:lnTo>
                  <a:pt x="242" y="610"/>
                </a:lnTo>
                <a:lnTo>
                  <a:pt x="244" y="608"/>
                </a:lnTo>
                <a:lnTo>
                  <a:pt x="246" y="608"/>
                </a:lnTo>
                <a:lnTo>
                  <a:pt x="246" y="606"/>
                </a:lnTo>
                <a:lnTo>
                  <a:pt x="250" y="590"/>
                </a:lnTo>
                <a:lnTo>
                  <a:pt x="252" y="576"/>
                </a:lnTo>
                <a:lnTo>
                  <a:pt x="252" y="574"/>
                </a:lnTo>
                <a:lnTo>
                  <a:pt x="252" y="572"/>
                </a:lnTo>
                <a:lnTo>
                  <a:pt x="250" y="570"/>
                </a:lnTo>
                <a:lnTo>
                  <a:pt x="252" y="566"/>
                </a:lnTo>
                <a:lnTo>
                  <a:pt x="254" y="566"/>
                </a:lnTo>
                <a:lnTo>
                  <a:pt x="258" y="564"/>
                </a:lnTo>
                <a:lnTo>
                  <a:pt x="260" y="564"/>
                </a:lnTo>
                <a:lnTo>
                  <a:pt x="260" y="566"/>
                </a:lnTo>
                <a:lnTo>
                  <a:pt x="262" y="566"/>
                </a:lnTo>
                <a:lnTo>
                  <a:pt x="266" y="566"/>
                </a:lnTo>
                <a:lnTo>
                  <a:pt x="268" y="564"/>
                </a:lnTo>
                <a:lnTo>
                  <a:pt x="270" y="562"/>
                </a:lnTo>
                <a:lnTo>
                  <a:pt x="272" y="560"/>
                </a:lnTo>
                <a:lnTo>
                  <a:pt x="276" y="558"/>
                </a:lnTo>
                <a:lnTo>
                  <a:pt x="280" y="556"/>
                </a:lnTo>
                <a:lnTo>
                  <a:pt x="282" y="556"/>
                </a:lnTo>
                <a:lnTo>
                  <a:pt x="284" y="556"/>
                </a:lnTo>
                <a:lnTo>
                  <a:pt x="286" y="552"/>
                </a:lnTo>
                <a:lnTo>
                  <a:pt x="292" y="544"/>
                </a:lnTo>
                <a:lnTo>
                  <a:pt x="302" y="534"/>
                </a:lnTo>
                <a:lnTo>
                  <a:pt x="310" y="526"/>
                </a:lnTo>
                <a:lnTo>
                  <a:pt x="318" y="518"/>
                </a:lnTo>
                <a:lnTo>
                  <a:pt x="322" y="516"/>
                </a:lnTo>
                <a:lnTo>
                  <a:pt x="324" y="518"/>
                </a:lnTo>
                <a:lnTo>
                  <a:pt x="326" y="516"/>
                </a:lnTo>
                <a:lnTo>
                  <a:pt x="326" y="512"/>
                </a:lnTo>
                <a:lnTo>
                  <a:pt x="328" y="510"/>
                </a:lnTo>
                <a:lnTo>
                  <a:pt x="330" y="506"/>
                </a:lnTo>
                <a:lnTo>
                  <a:pt x="330" y="504"/>
                </a:lnTo>
                <a:lnTo>
                  <a:pt x="332" y="502"/>
                </a:lnTo>
                <a:lnTo>
                  <a:pt x="334" y="500"/>
                </a:lnTo>
                <a:lnTo>
                  <a:pt x="336" y="498"/>
                </a:lnTo>
                <a:lnTo>
                  <a:pt x="338" y="498"/>
                </a:lnTo>
                <a:lnTo>
                  <a:pt x="340" y="500"/>
                </a:lnTo>
                <a:lnTo>
                  <a:pt x="342" y="504"/>
                </a:lnTo>
                <a:lnTo>
                  <a:pt x="346" y="504"/>
                </a:lnTo>
                <a:lnTo>
                  <a:pt x="348" y="504"/>
                </a:lnTo>
                <a:lnTo>
                  <a:pt x="348" y="500"/>
                </a:lnTo>
                <a:lnTo>
                  <a:pt x="350" y="498"/>
                </a:lnTo>
                <a:lnTo>
                  <a:pt x="352" y="498"/>
                </a:lnTo>
                <a:lnTo>
                  <a:pt x="356" y="498"/>
                </a:lnTo>
                <a:lnTo>
                  <a:pt x="358" y="498"/>
                </a:lnTo>
                <a:lnTo>
                  <a:pt x="360" y="496"/>
                </a:lnTo>
                <a:lnTo>
                  <a:pt x="364" y="494"/>
                </a:lnTo>
                <a:lnTo>
                  <a:pt x="366" y="490"/>
                </a:lnTo>
                <a:lnTo>
                  <a:pt x="370" y="488"/>
                </a:lnTo>
                <a:lnTo>
                  <a:pt x="372" y="486"/>
                </a:lnTo>
                <a:lnTo>
                  <a:pt x="374" y="484"/>
                </a:lnTo>
                <a:lnTo>
                  <a:pt x="380" y="480"/>
                </a:lnTo>
                <a:lnTo>
                  <a:pt x="384" y="478"/>
                </a:lnTo>
                <a:lnTo>
                  <a:pt x="386" y="476"/>
                </a:lnTo>
                <a:lnTo>
                  <a:pt x="390" y="474"/>
                </a:lnTo>
                <a:lnTo>
                  <a:pt x="390" y="472"/>
                </a:lnTo>
                <a:lnTo>
                  <a:pt x="390" y="470"/>
                </a:lnTo>
                <a:lnTo>
                  <a:pt x="388" y="468"/>
                </a:lnTo>
                <a:lnTo>
                  <a:pt x="386" y="466"/>
                </a:lnTo>
                <a:lnTo>
                  <a:pt x="382" y="464"/>
                </a:lnTo>
                <a:lnTo>
                  <a:pt x="378" y="464"/>
                </a:lnTo>
                <a:lnTo>
                  <a:pt x="372" y="464"/>
                </a:lnTo>
                <a:lnTo>
                  <a:pt x="368" y="464"/>
                </a:lnTo>
                <a:lnTo>
                  <a:pt x="364" y="464"/>
                </a:lnTo>
                <a:lnTo>
                  <a:pt x="362" y="464"/>
                </a:lnTo>
                <a:lnTo>
                  <a:pt x="362" y="466"/>
                </a:lnTo>
                <a:lnTo>
                  <a:pt x="360" y="468"/>
                </a:lnTo>
                <a:lnTo>
                  <a:pt x="358" y="470"/>
                </a:lnTo>
                <a:lnTo>
                  <a:pt x="354" y="472"/>
                </a:lnTo>
                <a:lnTo>
                  <a:pt x="348" y="474"/>
                </a:lnTo>
                <a:lnTo>
                  <a:pt x="344" y="474"/>
                </a:lnTo>
                <a:lnTo>
                  <a:pt x="340" y="474"/>
                </a:lnTo>
                <a:lnTo>
                  <a:pt x="338" y="472"/>
                </a:lnTo>
                <a:lnTo>
                  <a:pt x="334" y="472"/>
                </a:lnTo>
                <a:lnTo>
                  <a:pt x="334" y="470"/>
                </a:lnTo>
                <a:lnTo>
                  <a:pt x="334" y="468"/>
                </a:lnTo>
                <a:lnTo>
                  <a:pt x="334" y="466"/>
                </a:lnTo>
                <a:lnTo>
                  <a:pt x="336" y="466"/>
                </a:lnTo>
                <a:lnTo>
                  <a:pt x="340" y="466"/>
                </a:lnTo>
                <a:lnTo>
                  <a:pt x="344" y="468"/>
                </a:lnTo>
                <a:lnTo>
                  <a:pt x="346" y="468"/>
                </a:lnTo>
                <a:lnTo>
                  <a:pt x="348" y="468"/>
                </a:lnTo>
                <a:lnTo>
                  <a:pt x="358" y="462"/>
                </a:lnTo>
                <a:lnTo>
                  <a:pt x="364" y="450"/>
                </a:lnTo>
                <a:lnTo>
                  <a:pt x="356" y="448"/>
                </a:lnTo>
                <a:lnTo>
                  <a:pt x="358" y="448"/>
                </a:lnTo>
                <a:lnTo>
                  <a:pt x="360" y="446"/>
                </a:lnTo>
                <a:lnTo>
                  <a:pt x="362" y="444"/>
                </a:lnTo>
                <a:lnTo>
                  <a:pt x="362" y="442"/>
                </a:lnTo>
                <a:lnTo>
                  <a:pt x="360" y="438"/>
                </a:lnTo>
                <a:lnTo>
                  <a:pt x="358" y="438"/>
                </a:lnTo>
                <a:lnTo>
                  <a:pt x="356" y="436"/>
                </a:lnTo>
                <a:lnTo>
                  <a:pt x="356" y="434"/>
                </a:lnTo>
                <a:lnTo>
                  <a:pt x="356" y="432"/>
                </a:lnTo>
                <a:lnTo>
                  <a:pt x="356" y="430"/>
                </a:lnTo>
                <a:lnTo>
                  <a:pt x="358" y="430"/>
                </a:lnTo>
                <a:lnTo>
                  <a:pt x="362" y="428"/>
                </a:lnTo>
                <a:lnTo>
                  <a:pt x="366" y="428"/>
                </a:lnTo>
                <a:lnTo>
                  <a:pt x="366" y="430"/>
                </a:lnTo>
                <a:lnTo>
                  <a:pt x="368" y="432"/>
                </a:lnTo>
                <a:lnTo>
                  <a:pt x="370" y="436"/>
                </a:lnTo>
                <a:lnTo>
                  <a:pt x="372" y="442"/>
                </a:lnTo>
                <a:lnTo>
                  <a:pt x="374" y="448"/>
                </a:lnTo>
                <a:lnTo>
                  <a:pt x="378" y="452"/>
                </a:lnTo>
                <a:lnTo>
                  <a:pt x="378" y="456"/>
                </a:lnTo>
                <a:lnTo>
                  <a:pt x="380" y="456"/>
                </a:lnTo>
                <a:lnTo>
                  <a:pt x="396" y="458"/>
                </a:lnTo>
                <a:lnTo>
                  <a:pt x="394" y="434"/>
                </a:lnTo>
                <a:lnTo>
                  <a:pt x="394" y="432"/>
                </a:lnTo>
                <a:lnTo>
                  <a:pt x="392" y="428"/>
                </a:lnTo>
                <a:lnTo>
                  <a:pt x="390" y="426"/>
                </a:lnTo>
                <a:lnTo>
                  <a:pt x="386" y="422"/>
                </a:lnTo>
                <a:lnTo>
                  <a:pt x="384" y="420"/>
                </a:lnTo>
                <a:lnTo>
                  <a:pt x="382" y="418"/>
                </a:lnTo>
                <a:lnTo>
                  <a:pt x="380" y="414"/>
                </a:lnTo>
                <a:lnTo>
                  <a:pt x="380" y="412"/>
                </a:lnTo>
                <a:lnTo>
                  <a:pt x="386" y="412"/>
                </a:lnTo>
                <a:lnTo>
                  <a:pt x="386" y="396"/>
                </a:lnTo>
                <a:lnTo>
                  <a:pt x="386" y="394"/>
                </a:lnTo>
                <a:lnTo>
                  <a:pt x="384" y="394"/>
                </a:lnTo>
                <a:lnTo>
                  <a:pt x="384" y="392"/>
                </a:lnTo>
                <a:lnTo>
                  <a:pt x="382" y="388"/>
                </a:lnTo>
                <a:lnTo>
                  <a:pt x="382" y="386"/>
                </a:lnTo>
                <a:lnTo>
                  <a:pt x="382" y="384"/>
                </a:lnTo>
                <a:lnTo>
                  <a:pt x="386" y="384"/>
                </a:lnTo>
                <a:lnTo>
                  <a:pt x="392" y="382"/>
                </a:lnTo>
                <a:lnTo>
                  <a:pt x="396" y="382"/>
                </a:lnTo>
                <a:lnTo>
                  <a:pt x="398" y="380"/>
                </a:lnTo>
                <a:lnTo>
                  <a:pt x="400" y="378"/>
                </a:lnTo>
                <a:lnTo>
                  <a:pt x="402" y="376"/>
                </a:lnTo>
                <a:lnTo>
                  <a:pt x="402" y="374"/>
                </a:lnTo>
                <a:lnTo>
                  <a:pt x="402" y="370"/>
                </a:lnTo>
                <a:lnTo>
                  <a:pt x="410" y="364"/>
                </a:lnTo>
                <a:lnTo>
                  <a:pt x="420" y="350"/>
                </a:lnTo>
                <a:lnTo>
                  <a:pt x="426" y="340"/>
                </a:lnTo>
                <a:lnTo>
                  <a:pt x="424" y="336"/>
                </a:lnTo>
                <a:lnTo>
                  <a:pt x="424" y="332"/>
                </a:lnTo>
                <a:lnTo>
                  <a:pt x="422" y="328"/>
                </a:lnTo>
                <a:lnTo>
                  <a:pt x="418" y="324"/>
                </a:lnTo>
                <a:lnTo>
                  <a:pt x="414" y="324"/>
                </a:lnTo>
                <a:lnTo>
                  <a:pt x="414" y="322"/>
                </a:lnTo>
                <a:lnTo>
                  <a:pt x="414" y="320"/>
                </a:lnTo>
                <a:lnTo>
                  <a:pt x="412" y="316"/>
                </a:lnTo>
                <a:lnTo>
                  <a:pt x="412" y="314"/>
                </a:lnTo>
                <a:lnTo>
                  <a:pt x="408" y="310"/>
                </a:lnTo>
                <a:lnTo>
                  <a:pt x="406" y="308"/>
                </a:lnTo>
                <a:lnTo>
                  <a:pt x="400" y="308"/>
                </a:lnTo>
                <a:lnTo>
                  <a:pt x="394" y="308"/>
                </a:lnTo>
                <a:lnTo>
                  <a:pt x="388" y="310"/>
                </a:lnTo>
                <a:lnTo>
                  <a:pt x="384" y="310"/>
                </a:lnTo>
                <a:lnTo>
                  <a:pt x="382" y="310"/>
                </a:lnTo>
                <a:lnTo>
                  <a:pt x="382" y="308"/>
                </a:lnTo>
                <a:lnTo>
                  <a:pt x="382" y="306"/>
                </a:lnTo>
                <a:lnTo>
                  <a:pt x="382" y="300"/>
                </a:lnTo>
                <a:lnTo>
                  <a:pt x="382" y="298"/>
                </a:lnTo>
                <a:lnTo>
                  <a:pt x="382" y="292"/>
                </a:lnTo>
                <a:lnTo>
                  <a:pt x="382" y="286"/>
                </a:lnTo>
                <a:lnTo>
                  <a:pt x="382" y="280"/>
                </a:lnTo>
                <a:lnTo>
                  <a:pt x="382" y="276"/>
                </a:lnTo>
                <a:lnTo>
                  <a:pt x="380" y="272"/>
                </a:lnTo>
                <a:lnTo>
                  <a:pt x="380" y="270"/>
                </a:lnTo>
                <a:lnTo>
                  <a:pt x="378" y="268"/>
                </a:lnTo>
                <a:lnTo>
                  <a:pt x="374" y="266"/>
                </a:lnTo>
                <a:lnTo>
                  <a:pt x="372" y="264"/>
                </a:lnTo>
                <a:lnTo>
                  <a:pt x="370" y="260"/>
                </a:lnTo>
                <a:lnTo>
                  <a:pt x="370" y="258"/>
                </a:lnTo>
                <a:lnTo>
                  <a:pt x="374" y="256"/>
                </a:lnTo>
                <a:lnTo>
                  <a:pt x="374" y="254"/>
                </a:lnTo>
                <a:lnTo>
                  <a:pt x="376" y="250"/>
                </a:lnTo>
                <a:lnTo>
                  <a:pt x="378" y="242"/>
                </a:lnTo>
                <a:lnTo>
                  <a:pt x="380" y="230"/>
                </a:lnTo>
                <a:lnTo>
                  <a:pt x="380" y="210"/>
                </a:lnTo>
                <a:lnTo>
                  <a:pt x="378" y="188"/>
                </a:lnTo>
                <a:lnTo>
                  <a:pt x="378" y="186"/>
                </a:lnTo>
                <a:lnTo>
                  <a:pt x="380" y="184"/>
                </a:lnTo>
                <a:lnTo>
                  <a:pt x="380" y="180"/>
                </a:lnTo>
                <a:lnTo>
                  <a:pt x="382" y="176"/>
                </a:lnTo>
                <a:lnTo>
                  <a:pt x="384" y="174"/>
                </a:lnTo>
                <a:lnTo>
                  <a:pt x="388" y="172"/>
                </a:lnTo>
                <a:lnTo>
                  <a:pt x="392" y="172"/>
                </a:lnTo>
                <a:lnTo>
                  <a:pt x="394" y="174"/>
                </a:lnTo>
                <a:lnTo>
                  <a:pt x="396" y="174"/>
                </a:lnTo>
                <a:lnTo>
                  <a:pt x="400" y="174"/>
                </a:lnTo>
                <a:lnTo>
                  <a:pt x="402" y="174"/>
                </a:lnTo>
                <a:lnTo>
                  <a:pt x="406" y="170"/>
                </a:lnTo>
                <a:lnTo>
                  <a:pt x="408" y="166"/>
                </a:lnTo>
                <a:lnTo>
                  <a:pt x="408" y="162"/>
                </a:lnTo>
                <a:lnTo>
                  <a:pt x="408" y="158"/>
                </a:lnTo>
                <a:lnTo>
                  <a:pt x="408" y="154"/>
                </a:lnTo>
                <a:lnTo>
                  <a:pt x="408" y="150"/>
                </a:lnTo>
                <a:lnTo>
                  <a:pt x="408" y="146"/>
                </a:lnTo>
                <a:lnTo>
                  <a:pt x="412" y="144"/>
                </a:lnTo>
                <a:lnTo>
                  <a:pt x="414" y="140"/>
                </a:lnTo>
                <a:lnTo>
                  <a:pt x="416" y="138"/>
                </a:lnTo>
                <a:lnTo>
                  <a:pt x="414" y="138"/>
                </a:lnTo>
                <a:lnTo>
                  <a:pt x="410" y="138"/>
                </a:lnTo>
                <a:lnTo>
                  <a:pt x="406" y="138"/>
                </a:lnTo>
                <a:lnTo>
                  <a:pt x="402" y="140"/>
                </a:lnTo>
                <a:lnTo>
                  <a:pt x="400" y="140"/>
                </a:lnTo>
                <a:lnTo>
                  <a:pt x="398" y="140"/>
                </a:lnTo>
                <a:lnTo>
                  <a:pt x="396" y="138"/>
                </a:lnTo>
                <a:lnTo>
                  <a:pt x="398" y="136"/>
                </a:lnTo>
                <a:lnTo>
                  <a:pt x="404" y="134"/>
                </a:lnTo>
                <a:lnTo>
                  <a:pt x="410" y="130"/>
                </a:lnTo>
                <a:lnTo>
                  <a:pt x="416" y="128"/>
                </a:lnTo>
                <a:lnTo>
                  <a:pt x="422" y="124"/>
                </a:lnTo>
                <a:lnTo>
                  <a:pt x="426" y="120"/>
                </a:lnTo>
                <a:lnTo>
                  <a:pt x="430" y="114"/>
                </a:lnTo>
                <a:lnTo>
                  <a:pt x="434" y="108"/>
                </a:lnTo>
                <a:lnTo>
                  <a:pt x="436" y="102"/>
                </a:lnTo>
                <a:lnTo>
                  <a:pt x="436" y="98"/>
                </a:lnTo>
                <a:lnTo>
                  <a:pt x="436" y="94"/>
                </a:lnTo>
                <a:lnTo>
                  <a:pt x="436" y="92"/>
                </a:lnTo>
                <a:lnTo>
                  <a:pt x="436" y="90"/>
                </a:lnTo>
                <a:lnTo>
                  <a:pt x="436" y="86"/>
                </a:lnTo>
                <a:lnTo>
                  <a:pt x="440" y="84"/>
                </a:lnTo>
                <a:lnTo>
                  <a:pt x="422" y="72"/>
                </a:lnTo>
                <a:lnTo>
                  <a:pt x="422" y="74"/>
                </a:lnTo>
                <a:lnTo>
                  <a:pt x="422" y="76"/>
                </a:lnTo>
                <a:lnTo>
                  <a:pt x="420" y="78"/>
                </a:lnTo>
                <a:lnTo>
                  <a:pt x="418" y="80"/>
                </a:lnTo>
                <a:lnTo>
                  <a:pt x="416" y="82"/>
                </a:lnTo>
                <a:lnTo>
                  <a:pt x="414" y="78"/>
                </a:lnTo>
                <a:lnTo>
                  <a:pt x="412" y="76"/>
                </a:lnTo>
                <a:lnTo>
                  <a:pt x="410" y="74"/>
                </a:lnTo>
                <a:lnTo>
                  <a:pt x="408" y="74"/>
                </a:lnTo>
                <a:lnTo>
                  <a:pt x="406" y="76"/>
                </a:lnTo>
                <a:lnTo>
                  <a:pt x="406" y="78"/>
                </a:lnTo>
                <a:lnTo>
                  <a:pt x="406" y="82"/>
                </a:lnTo>
                <a:lnTo>
                  <a:pt x="408" y="84"/>
                </a:lnTo>
                <a:lnTo>
                  <a:pt x="410" y="86"/>
                </a:lnTo>
                <a:lnTo>
                  <a:pt x="410" y="88"/>
                </a:lnTo>
                <a:lnTo>
                  <a:pt x="408" y="92"/>
                </a:lnTo>
                <a:lnTo>
                  <a:pt x="406" y="98"/>
                </a:lnTo>
                <a:lnTo>
                  <a:pt x="398" y="108"/>
                </a:lnTo>
                <a:lnTo>
                  <a:pt x="386" y="118"/>
                </a:lnTo>
                <a:lnTo>
                  <a:pt x="372" y="128"/>
                </a:lnTo>
                <a:lnTo>
                  <a:pt x="362" y="136"/>
                </a:lnTo>
                <a:lnTo>
                  <a:pt x="354" y="140"/>
                </a:lnTo>
                <a:lnTo>
                  <a:pt x="356" y="138"/>
                </a:lnTo>
                <a:lnTo>
                  <a:pt x="362" y="130"/>
                </a:lnTo>
                <a:lnTo>
                  <a:pt x="370" y="120"/>
                </a:lnTo>
                <a:lnTo>
                  <a:pt x="378" y="110"/>
                </a:lnTo>
                <a:lnTo>
                  <a:pt x="382" y="100"/>
                </a:lnTo>
                <a:lnTo>
                  <a:pt x="388" y="88"/>
                </a:lnTo>
                <a:lnTo>
                  <a:pt x="398" y="66"/>
                </a:lnTo>
                <a:lnTo>
                  <a:pt x="396" y="64"/>
                </a:lnTo>
                <a:lnTo>
                  <a:pt x="394" y="64"/>
                </a:lnTo>
                <a:lnTo>
                  <a:pt x="390" y="62"/>
                </a:lnTo>
                <a:lnTo>
                  <a:pt x="386" y="64"/>
                </a:lnTo>
                <a:lnTo>
                  <a:pt x="382" y="64"/>
                </a:lnTo>
                <a:lnTo>
                  <a:pt x="376" y="68"/>
                </a:lnTo>
                <a:lnTo>
                  <a:pt x="376" y="70"/>
                </a:lnTo>
                <a:lnTo>
                  <a:pt x="374" y="72"/>
                </a:lnTo>
                <a:lnTo>
                  <a:pt x="372" y="74"/>
                </a:lnTo>
                <a:lnTo>
                  <a:pt x="368" y="78"/>
                </a:lnTo>
                <a:lnTo>
                  <a:pt x="366" y="80"/>
                </a:lnTo>
                <a:lnTo>
                  <a:pt x="362" y="82"/>
                </a:lnTo>
                <a:lnTo>
                  <a:pt x="358" y="84"/>
                </a:lnTo>
                <a:lnTo>
                  <a:pt x="356" y="86"/>
                </a:lnTo>
                <a:lnTo>
                  <a:pt x="356" y="84"/>
                </a:lnTo>
                <a:lnTo>
                  <a:pt x="356" y="82"/>
                </a:lnTo>
                <a:lnTo>
                  <a:pt x="356" y="80"/>
                </a:lnTo>
                <a:lnTo>
                  <a:pt x="360" y="78"/>
                </a:lnTo>
                <a:lnTo>
                  <a:pt x="364" y="74"/>
                </a:lnTo>
                <a:lnTo>
                  <a:pt x="368" y="68"/>
                </a:lnTo>
                <a:lnTo>
                  <a:pt x="364" y="60"/>
                </a:lnTo>
                <a:lnTo>
                  <a:pt x="360" y="60"/>
                </a:lnTo>
                <a:lnTo>
                  <a:pt x="352" y="60"/>
                </a:lnTo>
                <a:lnTo>
                  <a:pt x="340" y="64"/>
                </a:lnTo>
                <a:lnTo>
                  <a:pt x="330" y="72"/>
                </a:lnTo>
                <a:lnTo>
                  <a:pt x="326" y="78"/>
                </a:lnTo>
                <a:lnTo>
                  <a:pt x="326" y="76"/>
                </a:lnTo>
                <a:lnTo>
                  <a:pt x="326" y="72"/>
                </a:lnTo>
                <a:lnTo>
                  <a:pt x="328" y="68"/>
                </a:lnTo>
                <a:lnTo>
                  <a:pt x="328" y="64"/>
                </a:lnTo>
                <a:lnTo>
                  <a:pt x="332" y="62"/>
                </a:lnTo>
                <a:lnTo>
                  <a:pt x="336" y="60"/>
                </a:lnTo>
                <a:lnTo>
                  <a:pt x="340" y="58"/>
                </a:lnTo>
                <a:lnTo>
                  <a:pt x="346" y="56"/>
                </a:lnTo>
                <a:lnTo>
                  <a:pt x="352" y="56"/>
                </a:lnTo>
                <a:lnTo>
                  <a:pt x="358" y="54"/>
                </a:lnTo>
                <a:lnTo>
                  <a:pt x="360" y="54"/>
                </a:lnTo>
                <a:lnTo>
                  <a:pt x="362" y="54"/>
                </a:lnTo>
                <a:lnTo>
                  <a:pt x="362" y="52"/>
                </a:lnTo>
                <a:lnTo>
                  <a:pt x="364" y="50"/>
                </a:lnTo>
                <a:lnTo>
                  <a:pt x="366" y="48"/>
                </a:lnTo>
                <a:lnTo>
                  <a:pt x="368" y="44"/>
                </a:lnTo>
                <a:lnTo>
                  <a:pt x="368" y="40"/>
                </a:lnTo>
                <a:lnTo>
                  <a:pt x="366" y="36"/>
                </a:lnTo>
                <a:lnTo>
                  <a:pt x="362" y="32"/>
                </a:lnTo>
                <a:lnTo>
                  <a:pt x="358" y="30"/>
                </a:lnTo>
                <a:lnTo>
                  <a:pt x="352" y="28"/>
                </a:lnTo>
                <a:lnTo>
                  <a:pt x="348" y="28"/>
                </a:lnTo>
                <a:lnTo>
                  <a:pt x="340" y="28"/>
                </a:lnTo>
                <a:lnTo>
                  <a:pt x="340" y="18"/>
                </a:lnTo>
                <a:lnTo>
                  <a:pt x="338" y="18"/>
                </a:lnTo>
                <a:lnTo>
                  <a:pt x="334" y="18"/>
                </a:lnTo>
                <a:lnTo>
                  <a:pt x="330" y="20"/>
                </a:lnTo>
                <a:lnTo>
                  <a:pt x="328" y="22"/>
                </a:lnTo>
                <a:lnTo>
                  <a:pt x="324" y="24"/>
                </a:lnTo>
                <a:lnTo>
                  <a:pt x="320" y="26"/>
                </a:lnTo>
                <a:lnTo>
                  <a:pt x="314" y="26"/>
                </a:lnTo>
                <a:lnTo>
                  <a:pt x="308" y="28"/>
                </a:lnTo>
                <a:lnTo>
                  <a:pt x="304" y="30"/>
                </a:lnTo>
                <a:lnTo>
                  <a:pt x="300" y="32"/>
                </a:lnTo>
                <a:lnTo>
                  <a:pt x="288" y="38"/>
                </a:lnTo>
                <a:lnTo>
                  <a:pt x="290" y="36"/>
                </a:lnTo>
                <a:lnTo>
                  <a:pt x="298" y="30"/>
                </a:lnTo>
                <a:lnTo>
                  <a:pt x="306" y="22"/>
                </a:lnTo>
                <a:lnTo>
                  <a:pt x="314" y="16"/>
                </a:lnTo>
                <a:lnTo>
                  <a:pt x="322" y="14"/>
                </a:lnTo>
                <a:lnTo>
                  <a:pt x="322" y="12"/>
                </a:lnTo>
                <a:lnTo>
                  <a:pt x="324" y="10"/>
                </a:lnTo>
                <a:lnTo>
                  <a:pt x="322" y="8"/>
                </a:lnTo>
                <a:lnTo>
                  <a:pt x="322" y="6"/>
                </a:lnTo>
                <a:lnTo>
                  <a:pt x="318" y="4"/>
                </a:lnTo>
                <a:lnTo>
                  <a:pt x="312" y="2"/>
                </a:lnTo>
                <a:lnTo>
                  <a:pt x="298" y="2"/>
                </a:lnTo>
                <a:lnTo>
                  <a:pt x="278" y="0"/>
                </a:lnTo>
                <a:lnTo>
                  <a:pt x="258" y="4"/>
                </a:lnTo>
                <a:lnTo>
                  <a:pt x="240" y="12"/>
                </a:lnTo>
                <a:lnTo>
                  <a:pt x="212" y="30"/>
                </a:lnTo>
                <a:lnTo>
                  <a:pt x="214" y="32"/>
                </a:lnTo>
                <a:lnTo>
                  <a:pt x="218" y="34"/>
                </a:lnTo>
                <a:lnTo>
                  <a:pt x="220" y="38"/>
                </a:lnTo>
                <a:lnTo>
                  <a:pt x="224" y="42"/>
                </a:lnTo>
                <a:lnTo>
                  <a:pt x="226" y="48"/>
                </a:lnTo>
                <a:lnTo>
                  <a:pt x="228" y="56"/>
                </a:lnTo>
                <a:lnTo>
                  <a:pt x="206" y="38"/>
                </a:lnTo>
                <a:lnTo>
                  <a:pt x="196" y="40"/>
                </a:lnTo>
                <a:lnTo>
                  <a:pt x="202" y="62"/>
                </a:lnTo>
                <a:lnTo>
                  <a:pt x="186" y="48"/>
                </a:lnTo>
                <a:lnTo>
                  <a:pt x="166" y="54"/>
                </a:lnTo>
                <a:lnTo>
                  <a:pt x="164" y="54"/>
                </a:lnTo>
                <a:lnTo>
                  <a:pt x="164" y="56"/>
                </a:lnTo>
                <a:lnTo>
                  <a:pt x="162" y="60"/>
                </a:lnTo>
                <a:lnTo>
                  <a:pt x="164" y="66"/>
                </a:lnTo>
                <a:lnTo>
                  <a:pt x="166" y="70"/>
                </a:lnTo>
                <a:lnTo>
                  <a:pt x="170" y="76"/>
                </a:lnTo>
                <a:lnTo>
                  <a:pt x="152" y="64"/>
                </a:lnTo>
                <a:lnTo>
                  <a:pt x="128" y="70"/>
                </a:lnTo>
                <a:lnTo>
                  <a:pt x="104" y="7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1" name="Freeform 531"/>
          <p:cNvSpPr>
            <a:spLocks/>
          </p:cNvSpPr>
          <p:nvPr/>
        </p:nvSpPr>
        <p:spPr bwMode="gray">
          <a:xfrm>
            <a:off x="9952373" y="1804406"/>
            <a:ext cx="69740" cy="80445"/>
          </a:xfrm>
          <a:custGeom>
            <a:avLst/>
            <a:gdLst>
              <a:gd name="T0" fmla="*/ 10 w 38"/>
              <a:gd name="T1" fmla="*/ 0 h 46"/>
              <a:gd name="T2" fmla="*/ 8 w 38"/>
              <a:gd name="T3" fmla="*/ 0 h 46"/>
              <a:gd name="T4" fmla="*/ 8 w 38"/>
              <a:gd name="T5" fmla="*/ 0 h 46"/>
              <a:gd name="T6" fmla="*/ 6 w 38"/>
              <a:gd name="T7" fmla="*/ 2 h 46"/>
              <a:gd name="T8" fmla="*/ 6 w 38"/>
              <a:gd name="T9" fmla="*/ 2 h 46"/>
              <a:gd name="T10" fmla="*/ 4 w 38"/>
              <a:gd name="T11" fmla="*/ 6 h 46"/>
              <a:gd name="T12" fmla="*/ 4 w 38"/>
              <a:gd name="T13" fmla="*/ 10 h 46"/>
              <a:gd name="T14" fmla="*/ 2 w 38"/>
              <a:gd name="T15" fmla="*/ 18 h 46"/>
              <a:gd name="T16" fmla="*/ 2 w 38"/>
              <a:gd name="T17" fmla="*/ 22 h 46"/>
              <a:gd name="T18" fmla="*/ 2 w 38"/>
              <a:gd name="T19" fmla="*/ 24 h 46"/>
              <a:gd name="T20" fmla="*/ 4 w 38"/>
              <a:gd name="T21" fmla="*/ 26 h 46"/>
              <a:gd name="T22" fmla="*/ 6 w 38"/>
              <a:gd name="T23" fmla="*/ 26 h 46"/>
              <a:gd name="T24" fmla="*/ 8 w 38"/>
              <a:gd name="T25" fmla="*/ 28 h 46"/>
              <a:gd name="T26" fmla="*/ 6 w 38"/>
              <a:gd name="T27" fmla="*/ 30 h 46"/>
              <a:gd name="T28" fmla="*/ 4 w 38"/>
              <a:gd name="T29" fmla="*/ 30 h 46"/>
              <a:gd name="T30" fmla="*/ 2 w 38"/>
              <a:gd name="T31" fmla="*/ 32 h 46"/>
              <a:gd name="T32" fmla="*/ 0 w 38"/>
              <a:gd name="T33" fmla="*/ 36 h 46"/>
              <a:gd name="T34" fmla="*/ 0 w 38"/>
              <a:gd name="T35" fmla="*/ 38 h 46"/>
              <a:gd name="T36" fmla="*/ 2 w 38"/>
              <a:gd name="T37" fmla="*/ 40 h 46"/>
              <a:gd name="T38" fmla="*/ 2 w 38"/>
              <a:gd name="T39" fmla="*/ 42 h 46"/>
              <a:gd name="T40" fmla="*/ 2 w 38"/>
              <a:gd name="T41" fmla="*/ 42 h 46"/>
              <a:gd name="T42" fmla="*/ 4 w 38"/>
              <a:gd name="T43" fmla="*/ 42 h 46"/>
              <a:gd name="T44" fmla="*/ 6 w 38"/>
              <a:gd name="T45" fmla="*/ 44 h 46"/>
              <a:gd name="T46" fmla="*/ 8 w 38"/>
              <a:gd name="T47" fmla="*/ 44 h 46"/>
              <a:gd name="T48" fmla="*/ 10 w 38"/>
              <a:gd name="T49" fmla="*/ 44 h 46"/>
              <a:gd name="T50" fmla="*/ 12 w 38"/>
              <a:gd name="T51" fmla="*/ 44 h 46"/>
              <a:gd name="T52" fmla="*/ 12 w 38"/>
              <a:gd name="T53" fmla="*/ 40 h 46"/>
              <a:gd name="T54" fmla="*/ 14 w 38"/>
              <a:gd name="T55" fmla="*/ 38 h 46"/>
              <a:gd name="T56" fmla="*/ 16 w 38"/>
              <a:gd name="T57" fmla="*/ 38 h 46"/>
              <a:gd name="T58" fmla="*/ 18 w 38"/>
              <a:gd name="T59" fmla="*/ 36 h 46"/>
              <a:gd name="T60" fmla="*/ 20 w 38"/>
              <a:gd name="T61" fmla="*/ 38 h 46"/>
              <a:gd name="T62" fmla="*/ 22 w 38"/>
              <a:gd name="T63" fmla="*/ 40 h 46"/>
              <a:gd name="T64" fmla="*/ 26 w 38"/>
              <a:gd name="T65" fmla="*/ 42 h 46"/>
              <a:gd name="T66" fmla="*/ 30 w 38"/>
              <a:gd name="T67" fmla="*/ 44 h 46"/>
              <a:gd name="T68" fmla="*/ 34 w 38"/>
              <a:gd name="T69" fmla="*/ 46 h 46"/>
              <a:gd name="T70" fmla="*/ 36 w 38"/>
              <a:gd name="T71" fmla="*/ 46 h 46"/>
              <a:gd name="T72" fmla="*/ 38 w 38"/>
              <a:gd name="T73" fmla="*/ 46 h 46"/>
              <a:gd name="T74" fmla="*/ 38 w 38"/>
              <a:gd name="T75" fmla="*/ 44 h 46"/>
              <a:gd name="T76" fmla="*/ 38 w 38"/>
              <a:gd name="T77" fmla="*/ 38 h 46"/>
              <a:gd name="T78" fmla="*/ 36 w 38"/>
              <a:gd name="T79" fmla="*/ 34 h 46"/>
              <a:gd name="T80" fmla="*/ 34 w 38"/>
              <a:gd name="T81" fmla="*/ 32 h 46"/>
              <a:gd name="T82" fmla="*/ 34 w 38"/>
              <a:gd name="T83" fmla="*/ 30 h 46"/>
              <a:gd name="T84" fmla="*/ 32 w 38"/>
              <a:gd name="T85" fmla="*/ 28 h 46"/>
              <a:gd name="T86" fmla="*/ 32 w 38"/>
              <a:gd name="T87" fmla="*/ 28 h 46"/>
              <a:gd name="T88" fmla="*/ 32 w 38"/>
              <a:gd name="T89" fmla="*/ 26 h 46"/>
              <a:gd name="T90" fmla="*/ 30 w 38"/>
              <a:gd name="T91" fmla="*/ 24 h 46"/>
              <a:gd name="T92" fmla="*/ 28 w 38"/>
              <a:gd name="T93" fmla="*/ 24 h 46"/>
              <a:gd name="T94" fmla="*/ 26 w 38"/>
              <a:gd name="T95" fmla="*/ 24 h 46"/>
              <a:gd name="T96" fmla="*/ 24 w 38"/>
              <a:gd name="T97" fmla="*/ 24 h 46"/>
              <a:gd name="T98" fmla="*/ 20 w 38"/>
              <a:gd name="T99" fmla="*/ 22 h 46"/>
              <a:gd name="T100" fmla="*/ 18 w 38"/>
              <a:gd name="T101" fmla="*/ 20 h 46"/>
              <a:gd name="T102" fmla="*/ 16 w 38"/>
              <a:gd name="T103" fmla="*/ 18 h 46"/>
              <a:gd name="T104" fmla="*/ 14 w 38"/>
              <a:gd name="T105" fmla="*/ 16 h 46"/>
              <a:gd name="T106" fmla="*/ 14 w 38"/>
              <a:gd name="T107" fmla="*/ 16 h 46"/>
              <a:gd name="T108" fmla="*/ 16 w 38"/>
              <a:gd name="T109" fmla="*/ 14 h 46"/>
              <a:gd name="T110" fmla="*/ 28 w 38"/>
              <a:gd name="T111" fmla="*/ 14 h 46"/>
              <a:gd name="T112" fmla="*/ 28 w 38"/>
              <a:gd name="T113" fmla="*/ 4 h 46"/>
              <a:gd name="T114" fmla="*/ 26 w 38"/>
              <a:gd name="T115" fmla="*/ 6 h 46"/>
              <a:gd name="T116" fmla="*/ 24 w 38"/>
              <a:gd name="T117" fmla="*/ 6 h 46"/>
              <a:gd name="T118" fmla="*/ 20 w 38"/>
              <a:gd name="T119" fmla="*/ 6 h 46"/>
              <a:gd name="T120" fmla="*/ 16 w 38"/>
              <a:gd name="T121" fmla="*/ 4 h 46"/>
              <a:gd name="T122" fmla="*/ 12 w 38"/>
              <a:gd name="T123" fmla="*/ 4 h 46"/>
              <a:gd name="T124" fmla="*/ 10 w 38"/>
              <a:gd name="T125" fmla="*/ 0 h 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" h="46">
                <a:moveTo>
                  <a:pt x="10" y="0"/>
                </a:moveTo>
                <a:lnTo>
                  <a:pt x="8" y="0"/>
                </a:lnTo>
                <a:lnTo>
                  <a:pt x="6" y="2"/>
                </a:lnTo>
                <a:lnTo>
                  <a:pt x="4" y="6"/>
                </a:lnTo>
                <a:lnTo>
                  <a:pt x="4" y="10"/>
                </a:lnTo>
                <a:lnTo>
                  <a:pt x="2" y="18"/>
                </a:lnTo>
                <a:lnTo>
                  <a:pt x="2" y="22"/>
                </a:lnTo>
                <a:lnTo>
                  <a:pt x="2" y="24"/>
                </a:lnTo>
                <a:lnTo>
                  <a:pt x="4" y="26"/>
                </a:lnTo>
                <a:lnTo>
                  <a:pt x="6" y="26"/>
                </a:lnTo>
                <a:lnTo>
                  <a:pt x="8" y="28"/>
                </a:lnTo>
                <a:lnTo>
                  <a:pt x="6" y="30"/>
                </a:lnTo>
                <a:lnTo>
                  <a:pt x="4" y="30"/>
                </a:lnTo>
                <a:lnTo>
                  <a:pt x="2" y="32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2" y="42"/>
                </a:lnTo>
                <a:lnTo>
                  <a:pt x="4" y="42"/>
                </a:lnTo>
                <a:lnTo>
                  <a:pt x="6" y="44"/>
                </a:lnTo>
                <a:lnTo>
                  <a:pt x="8" y="44"/>
                </a:lnTo>
                <a:lnTo>
                  <a:pt x="10" y="44"/>
                </a:lnTo>
                <a:lnTo>
                  <a:pt x="12" y="44"/>
                </a:lnTo>
                <a:lnTo>
                  <a:pt x="12" y="40"/>
                </a:lnTo>
                <a:lnTo>
                  <a:pt x="14" y="38"/>
                </a:lnTo>
                <a:lnTo>
                  <a:pt x="16" y="38"/>
                </a:lnTo>
                <a:lnTo>
                  <a:pt x="18" y="36"/>
                </a:lnTo>
                <a:lnTo>
                  <a:pt x="20" y="38"/>
                </a:lnTo>
                <a:lnTo>
                  <a:pt x="22" y="40"/>
                </a:lnTo>
                <a:lnTo>
                  <a:pt x="26" y="42"/>
                </a:lnTo>
                <a:lnTo>
                  <a:pt x="30" y="44"/>
                </a:lnTo>
                <a:lnTo>
                  <a:pt x="34" y="46"/>
                </a:lnTo>
                <a:lnTo>
                  <a:pt x="36" y="46"/>
                </a:lnTo>
                <a:lnTo>
                  <a:pt x="38" y="46"/>
                </a:lnTo>
                <a:lnTo>
                  <a:pt x="38" y="44"/>
                </a:lnTo>
                <a:lnTo>
                  <a:pt x="38" y="38"/>
                </a:lnTo>
                <a:lnTo>
                  <a:pt x="36" y="34"/>
                </a:lnTo>
                <a:lnTo>
                  <a:pt x="34" y="32"/>
                </a:lnTo>
                <a:lnTo>
                  <a:pt x="34" y="30"/>
                </a:lnTo>
                <a:lnTo>
                  <a:pt x="32" y="28"/>
                </a:lnTo>
                <a:lnTo>
                  <a:pt x="32" y="26"/>
                </a:lnTo>
                <a:lnTo>
                  <a:pt x="30" y="24"/>
                </a:lnTo>
                <a:lnTo>
                  <a:pt x="28" y="24"/>
                </a:lnTo>
                <a:lnTo>
                  <a:pt x="26" y="24"/>
                </a:lnTo>
                <a:lnTo>
                  <a:pt x="24" y="24"/>
                </a:lnTo>
                <a:lnTo>
                  <a:pt x="20" y="22"/>
                </a:lnTo>
                <a:lnTo>
                  <a:pt x="18" y="20"/>
                </a:lnTo>
                <a:lnTo>
                  <a:pt x="16" y="18"/>
                </a:lnTo>
                <a:lnTo>
                  <a:pt x="14" y="16"/>
                </a:lnTo>
                <a:lnTo>
                  <a:pt x="16" y="14"/>
                </a:lnTo>
                <a:lnTo>
                  <a:pt x="28" y="14"/>
                </a:lnTo>
                <a:lnTo>
                  <a:pt x="28" y="4"/>
                </a:lnTo>
                <a:lnTo>
                  <a:pt x="26" y="6"/>
                </a:lnTo>
                <a:lnTo>
                  <a:pt x="24" y="6"/>
                </a:lnTo>
                <a:lnTo>
                  <a:pt x="20" y="6"/>
                </a:lnTo>
                <a:lnTo>
                  <a:pt x="16" y="4"/>
                </a:lnTo>
                <a:lnTo>
                  <a:pt x="12" y="4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" name="Freeform 532"/>
          <p:cNvSpPr>
            <a:spLocks/>
          </p:cNvSpPr>
          <p:nvPr/>
        </p:nvSpPr>
        <p:spPr bwMode="gray">
          <a:xfrm>
            <a:off x="8880586" y="1881354"/>
            <a:ext cx="510200" cy="559620"/>
          </a:xfrm>
          <a:custGeom>
            <a:avLst/>
            <a:gdLst>
              <a:gd name="T0" fmla="*/ 94 w 278"/>
              <a:gd name="T1" fmla="*/ 122 h 320"/>
              <a:gd name="T2" fmla="*/ 110 w 278"/>
              <a:gd name="T3" fmla="*/ 128 h 320"/>
              <a:gd name="T4" fmla="*/ 138 w 278"/>
              <a:gd name="T5" fmla="*/ 144 h 320"/>
              <a:gd name="T6" fmla="*/ 146 w 278"/>
              <a:gd name="T7" fmla="*/ 148 h 320"/>
              <a:gd name="T8" fmla="*/ 156 w 278"/>
              <a:gd name="T9" fmla="*/ 182 h 320"/>
              <a:gd name="T10" fmla="*/ 148 w 278"/>
              <a:gd name="T11" fmla="*/ 224 h 320"/>
              <a:gd name="T12" fmla="*/ 132 w 278"/>
              <a:gd name="T13" fmla="*/ 238 h 320"/>
              <a:gd name="T14" fmla="*/ 118 w 278"/>
              <a:gd name="T15" fmla="*/ 238 h 320"/>
              <a:gd name="T16" fmla="*/ 110 w 278"/>
              <a:gd name="T17" fmla="*/ 254 h 320"/>
              <a:gd name="T18" fmla="*/ 134 w 278"/>
              <a:gd name="T19" fmla="*/ 266 h 320"/>
              <a:gd name="T20" fmla="*/ 146 w 278"/>
              <a:gd name="T21" fmla="*/ 258 h 320"/>
              <a:gd name="T22" fmla="*/ 174 w 278"/>
              <a:gd name="T23" fmla="*/ 282 h 320"/>
              <a:gd name="T24" fmla="*/ 192 w 278"/>
              <a:gd name="T25" fmla="*/ 300 h 320"/>
              <a:gd name="T26" fmla="*/ 208 w 278"/>
              <a:gd name="T27" fmla="*/ 312 h 320"/>
              <a:gd name="T28" fmla="*/ 222 w 278"/>
              <a:gd name="T29" fmla="*/ 318 h 320"/>
              <a:gd name="T30" fmla="*/ 216 w 278"/>
              <a:gd name="T31" fmla="*/ 298 h 320"/>
              <a:gd name="T32" fmla="*/ 204 w 278"/>
              <a:gd name="T33" fmla="*/ 286 h 320"/>
              <a:gd name="T34" fmla="*/ 218 w 278"/>
              <a:gd name="T35" fmla="*/ 288 h 320"/>
              <a:gd name="T36" fmla="*/ 238 w 278"/>
              <a:gd name="T37" fmla="*/ 304 h 320"/>
              <a:gd name="T38" fmla="*/ 246 w 278"/>
              <a:gd name="T39" fmla="*/ 302 h 320"/>
              <a:gd name="T40" fmla="*/ 246 w 278"/>
              <a:gd name="T41" fmla="*/ 278 h 320"/>
              <a:gd name="T42" fmla="*/ 230 w 278"/>
              <a:gd name="T43" fmla="*/ 262 h 320"/>
              <a:gd name="T44" fmla="*/ 218 w 278"/>
              <a:gd name="T45" fmla="*/ 252 h 320"/>
              <a:gd name="T46" fmla="*/ 210 w 278"/>
              <a:gd name="T47" fmla="*/ 242 h 320"/>
              <a:gd name="T48" fmla="*/ 206 w 278"/>
              <a:gd name="T49" fmla="*/ 220 h 320"/>
              <a:gd name="T50" fmla="*/ 214 w 278"/>
              <a:gd name="T51" fmla="*/ 208 h 320"/>
              <a:gd name="T52" fmla="*/ 224 w 278"/>
              <a:gd name="T53" fmla="*/ 228 h 320"/>
              <a:gd name="T54" fmla="*/ 232 w 278"/>
              <a:gd name="T55" fmla="*/ 246 h 320"/>
              <a:gd name="T56" fmla="*/ 242 w 278"/>
              <a:gd name="T57" fmla="*/ 248 h 320"/>
              <a:gd name="T58" fmla="*/ 260 w 278"/>
              <a:gd name="T59" fmla="*/ 236 h 320"/>
              <a:gd name="T60" fmla="*/ 274 w 278"/>
              <a:gd name="T61" fmla="*/ 232 h 320"/>
              <a:gd name="T62" fmla="*/ 272 w 278"/>
              <a:gd name="T63" fmla="*/ 220 h 320"/>
              <a:gd name="T64" fmla="*/ 276 w 278"/>
              <a:gd name="T65" fmla="*/ 212 h 320"/>
              <a:gd name="T66" fmla="*/ 270 w 278"/>
              <a:gd name="T67" fmla="*/ 202 h 320"/>
              <a:gd name="T68" fmla="*/ 260 w 278"/>
              <a:gd name="T69" fmla="*/ 200 h 320"/>
              <a:gd name="T70" fmla="*/ 254 w 278"/>
              <a:gd name="T71" fmla="*/ 196 h 320"/>
              <a:gd name="T72" fmla="*/ 216 w 278"/>
              <a:gd name="T73" fmla="*/ 166 h 320"/>
              <a:gd name="T74" fmla="*/ 206 w 278"/>
              <a:gd name="T75" fmla="*/ 168 h 320"/>
              <a:gd name="T76" fmla="*/ 210 w 278"/>
              <a:gd name="T77" fmla="*/ 152 h 320"/>
              <a:gd name="T78" fmla="*/ 222 w 278"/>
              <a:gd name="T79" fmla="*/ 140 h 320"/>
              <a:gd name="T80" fmla="*/ 218 w 278"/>
              <a:gd name="T81" fmla="*/ 126 h 320"/>
              <a:gd name="T82" fmla="*/ 208 w 278"/>
              <a:gd name="T83" fmla="*/ 116 h 320"/>
              <a:gd name="T84" fmla="*/ 196 w 278"/>
              <a:gd name="T85" fmla="*/ 96 h 320"/>
              <a:gd name="T86" fmla="*/ 186 w 278"/>
              <a:gd name="T87" fmla="*/ 94 h 320"/>
              <a:gd name="T88" fmla="*/ 176 w 278"/>
              <a:gd name="T89" fmla="*/ 94 h 320"/>
              <a:gd name="T90" fmla="*/ 180 w 278"/>
              <a:gd name="T91" fmla="*/ 82 h 320"/>
              <a:gd name="T92" fmla="*/ 168 w 278"/>
              <a:gd name="T93" fmla="*/ 78 h 320"/>
              <a:gd name="T94" fmla="*/ 150 w 278"/>
              <a:gd name="T95" fmla="*/ 58 h 320"/>
              <a:gd name="T96" fmla="*/ 108 w 278"/>
              <a:gd name="T97" fmla="*/ 48 h 320"/>
              <a:gd name="T98" fmla="*/ 78 w 278"/>
              <a:gd name="T99" fmla="*/ 44 h 320"/>
              <a:gd name="T100" fmla="*/ 84 w 278"/>
              <a:gd name="T101" fmla="*/ 24 h 320"/>
              <a:gd name="T102" fmla="*/ 80 w 278"/>
              <a:gd name="T103" fmla="*/ 4 h 320"/>
              <a:gd name="T104" fmla="*/ 60 w 278"/>
              <a:gd name="T105" fmla="*/ 16 h 320"/>
              <a:gd name="T106" fmla="*/ 72 w 278"/>
              <a:gd name="T107" fmla="*/ 78 h 320"/>
              <a:gd name="T108" fmla="*/ 72 w 278"/>
              <a:gd name="T109" fmla="*/ 92 h 320"/>
              <a:gd name="T110" fmla="*/ 44 w 278"/>
              <a:gd name="T111" fmla="*/ 38 h 320"/>
              <a:gd name="T112" fmla="*/ 40 w 278"/>
              <a:gd name="T113" fmla="*/ 0 h 320"/>
              <a:gd name="T114" fmla="*/ 2 w 278"/>
              <a:gd name="T115" fmla="*/ 56 h 320"/>
              <a:gd name="T116" fmla="*/ 4 w 278"/>
              <a:gd name="T117" fmla="*/ 68 h 320"/>
              <a:gd name="T118" fmla="*/ 22 w 278"/>
              <a:gd name="T119" fmla="*/ 108 h 320"/>
              <a:gd name="T120" fmla="*/ 36 w 278"/>
              <a:gd name="T121" fmla="*/ 110 h 3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8" h="320">
                <a:moveTo>
                  <a:pt x="80" y="124"/>
                </a:moveTo>
                <a:lnTo>
                  <a:pt x="92" y="126"/>
                </a:lnTo>
                <a:lnTo>
                  <a:pt x="92" y="124"/>
                </a:lnTo>
                <a:lnTo>
                  <a:pt x="92" y="122"/>
                </a:lnTo>
                <a:lnTo>
                  <a:pt x="94" y="122"/>
                </a:lnTo>
                <a:lnTo>
                  <a:pt x="98" y="124"/>
                </a:lnTo>
                <a:lnTo>
                  <a:pt x="102" y="126"/>
                </a:lnTo>
                <a:lnTo>
                  <a:pt x="106" y="128"/>
                </a:lnTo>
                <a:lnTo>
                  <a:pt x="110" y="128"/>
                </a:lnTo>
                <a:lnTo>
                  <a:pt x="116" y="130"/>
                </a:lnTo>
                <a:lnTo>
                  <a:pt x="134" y="138"/>
                </a:lnTo>
                <a:lnTo>
                  <a:pt x="136" y="140"/>
                </a:lnTo>
                <a:lnTo>
                  <a:pt x="138" y="142"/>
                </a:lnTo>
                <a:lnTo>
                  <a:pt x="138" y="144"/>
                </a:lnTo>
                <a:lnTo>
                  <a:pt x="138" y="146"/>
                </a:lnTo>
                <a:lnTo>
                  <a:pt x="136" y="150"/>
                </a:lnTo>
                <a:lnTo>
                  <a:pt x="136" y="148"/>
                </a:lnTo>
                <a:lnTo>
                  <a:pt x="138" y="148"/>
                </a:lnTo>
                <a:lnTo>
                  <a:pt x="142" y="148"/>
                </a:lnTo>
                <a:lnTo>
                  <a:pt x="146" y="148"/>
                </a:lnTo>
                <a:lnTo>
                  <a:pt x="148" y="150"/>
                </a:lnTo>
                <a:lnTo>
                  <a:pt x="152" y="152"/>
                </a:lnTo>
                <a:lnTo>
                  <a:pt x="152" y="156"/>
                </a:lnTo>
                <a:lnTo>
                  <a:pt x="154" y="160"/>
                </a:lnTo>
                <a:lnTo>
                  <a:pt x="156" y="170"/>
                </a:lnTo>
                <a:lnTo>
                  <a:pt x="156" y="182"/>
                </a:lnTo>
                <a:lnTo>
                  <a:pt x="156" y="196"/>
                </a:lnTo>
                <a:lnTo>
                  <a:pt x="150" y="210"/>
                </a:lnTo>
                <a:lnTo>
                  <a:pt x="150" y="214"/>
                </a:lnTo>
                <a:lnTo>
                  <a:pt x="150" y="218"/>
                </a:lnTo>
                <a:lnTo>
                  <a:pt x="148" y="224"/>
                </a:lnTo>
                <a:lnTo>
                  <a:pt x="146" y="230"/>
                </a:lnTo>
                <a:lnTo>
                  <a:pt x="140" y="234"/>
                </a:lnTo>
                <a:lnTo>
                  <a:pt x="140" y="236"/>
                </a:lnTo>
                <a:lnTo>
                  <a:pt x="138" y="236"/>
                </a:lnTo>
                <a:lnTo>
                  <a:pt x="136" y="238"/>
                </a:lnTo>
                <a:lnTo>
                  <a:pt x="132" y="238"/>
                </a:lnTo>
                <a:lnTo>
                  <a:pt x="128" y="238"/>
                </a:lnTo>
                <a:lnTo>
                  <a:pt x="126" y="238"/>
                </a:lnTo>
                <a:lnTo>
                  <a:pt x="124" y="238"/>
                </a:lnTo>
                <a:lnTo>
                  <a:pt x="124" y="236"/>
                </a:lnTo>
                <a:lnTo>
                  <a:pt x="120" y="236"/>
                </a:lnTo>
                <a:lnTo>
                  <a:pt x="118" y="238"/>
                </a:lnTo>
                <a:lnTo>
                  <a:pt x="116" y="240"/>
                </a:lnTo>
                <a:lnTo>
                  <a:pt x="112" y="244"/>
                </a:lnTo>
                <a:lnTo>
                  <a:pt x="110" y="250"/>
                </a:lnTo>
                <a:lnTo>
                  <a:pt x="110" y="252"/>
                </a:lnTo>
                <a:lnTo>
                  <a:pt x="110" y="254"/>
                </a:lnTo>
                <a:lnTo>
                  <a:pt x="112" y="256"/>
                </a:lnTo>
                <a:lnTo>
                  <a:pt x="114" y="260"/>
                </a:lnTo>
                <a:lnTo>
                  <a:pt x="116" y="262"/>
                </a:lnTo>
                <a:lnTo>
                  <a:pt x="122" y="264"/>
                </a:lnTo>
                <a:lnTo>
                  <a:pt x="126" y="266"/>
                </a:lnTo>
                <a:lnTo>
                  <a:pt x="134" y="266"/>
                </a:lnTo>
                <a:lnTo>
                  <a:pt x="136" y="266"/>
                </a:lnTo>
                <a:lnTo>
                  <a:pt x="138" y="264"/>
                </a:lnTo>
                <a:lnTo>
                  <a:pt x="140" y="262"/>
                </a:lnTo>
                <a:lnTo>
                  <a:pt x="144" y="262"/>
                </a:lnTo>
                <a:lnTo>
                  <a:pt x="146" y="260"/>
                </a:lnTo>
                <a:lnTo>
                  <a:pt x="146" y="258"/>
                </a:lnTo>
                <a:lnTo>
                  <a:pt x="144" y="256"/>
                </a:lnTo>
                <a:lnTo>
                  <a:pt x="162" y="274"/>
                </a:lnTo>
                <a:lnTo>
                  <a:pt x="174" y="276"/>
                </a:lnTo>
                <a:lnTo>
                  <a:pt x="174" y="278"/>
                </a:lnTo>
                <a:lnTo>
                  <a:pt x="174" y="282"/>
                </a:lnTo>
                <a:lnTo>
                  <a:pt x="174" y="284"/>
                </a:lnTo>
                <a:lnTo>
                  <a:pt x="176" y="288"/>
                </a:lnTo>
                <a:lnTo>
                  <a:pt x="180" y="292"/>
                </a:lnTo>
                <a:lnTo>
                  <a:pt x="184" y="296"/>
                </a:lnTo>
                <a:lnTo>
                  <a:pt x="192" y="298"/>
                </a:lnTo>
                <a:lnTo>
                  <a:pt x="192" y="300"/>
                </a:lnTo>
                <a:lnTo>
                  <a:pt x="196" y="300"/>
                </a:lnTo>
                <a:lnTo>
                  <a:pt x="200" y="302"/>
                </a:lnTo>
                <a:lnTo>
                  <a:pt x="202" y="306"/>
                </a:lnTo>
                <a:lnTo>
                  <a:pt x="206" y="310"/>
                </a:lnTo>
                <a:lnTo>
                  <a:pt x="206" y="312"/>
                </a:lnTo>
                <a:lnTo>
                  <a:pt x="208" y="312"/>
                </a:lnTo>
                <a:lnTo>
                  <a:pt x="210" y="314"/>
                </a:lnTo>
                <a:lnTo>
                  <a:pt x="212" y="316"/>
                </a:lnTo>
                <a:lnTo>
                  <a:pt x="214" y="318"/>
                </a:lnTo>
                <a:lnTo>
                  <a:pt x="218" y="320"/>
                </a:lnTo>
                <a:lnTo>
                  <a:pt x="220" y="320"/>
                </a:lnTo>
                <a:lnTo>
                  <a:pt x="222" y="318"/>
                </a:lnTo>
                <a:lnTo>
                  <a:pt x="222" y="316"/>
                </a:lnTo>
                <a:lnTo>
                  <a:pt x="222" y="310"/>
                </a:lnTo>
                <a:lnTo>
                  <a:pt x="220" y="306"/>
                </a:lnTo>
                <a:lnTo>
                  <a:pt x="218" y="302"/>
                </a:lnTo>
                <a:lnTo>
                  <a:pt x="216" y="298"/>
                </a:lnTo>
                <a:lnTo>
                  <a:pt x="212" y="294"/>
                </a:lnTo>
                <a:lnTo>
                  <a:pt x="210" y="290"/>
                </a:lnTo>
                <a:lnTo>
                  <a:pt x="206" y="290"/>
                </a:lnTo>
                <a:lnTo>
                  <a:pt x="206" y="288"/>
                </a:lnTo>
                <a:lnTo>
                  <a:pt x="204" y="286"/>
                </a:lnTo>
                <a:lnTo>
                  <a:pt x="206" y="284"/>
                </a:lnTo>
                <a:lnTo>
                  <a:pt x="208" y="284"/>
                </a:lnTo>
                <a:lnTo>
                  <a:pt x="210" y="284"/>
                </a:lnTo>
                <a:lnTo>
                  <a:pt x="214" y="286"/>
                </a:lnTo>
                <a:lnTo>
                  <a:pt x="218" y="288"/>
                </a:lnTo>
                <a:lnTo>
                  <a:pt x="222" y="290"/>
                </a:lnTo>
                <a:lnTo>
                  <a:pt x="228" y="292"/>
                </a:lnTo>
                <a:lnTo>
                  <a:pt x="232" y="296"/>
                </a:lnTo>
                <a:lnTo>
                  <a:pt x="236" y="300"/>
                </a:lnTo>
                <a:lnTo>
                  <a:pt x="238" y="304"/>
                </a:lnTo>
                <a:lnTo>
                  <a:pt x="240" y="306"/>
                </a:lnTo>
                <a:lnTo>
                  <a:pt x="240" y="308"/>
                </a:lnTo>
                <a:lnTo>
                  <a:pt x="242" y="308"/>
                </a:lnTo>
                <a:lnTo>
                  <a:pt x="244" y="306"/>
                </a:lnTo>
                <a:lnTo>
                  <a:pt x="246" y="304"/>
                </a:lnTo>
                <a:lnTo>
                  <a:pt x="246" y="302"/>
                </a:lnTo>
                <a:lnTo>
                  <a:pt x="248" y="300"/>
                </a:lnTo>
                <a:lnTo>
                  <a:pt x="248" y="296"/>
                </a:lnTo>
                <a:lnTo>
                  <a:pt x="250" y="290"/>
                </a:lnTo>
                <a:lnTo>
                  <a:pt x="250" y="286"/>
                </a:lnTo>
                <a:lnTo>
                  <a:pt x="248" y="282"/>
                </a:lnTo>
                <a:lnTo>
                  <a:pt x="246" y="278"/>
                </a:lnTo>
                <a:lnTo>
                  <a:pt x="244" y="276"/>
                </a:lnTo>
                <a:lnTo>
                  <a:pt x="242" y="274"/>
                </a:lnTo>
                <a:lnTo>
                  <a:pt x="240" y="272"/>
                </a:lnTo>
                <a:lnTo>
                  <a:pt x="236" y="268"/>
                </a:lnTo>
                <a:lnTo>
                  <a:pt x="232" y="264"/>
                </a:lnTo>
                <a:lnTo>
                  <a:pt x="230" y="262"/>
                </a:lnTo>
                <a:lnTo>
                  <a:pt x="226" y="260"/>
                </a:lnTo>
                <a:lnTo>
                  <a:pt x="224" y="258"/>
                </a:lnTo>
                <a:lnTo>
                  <a:pt x="222" y="258"/>
                </a:lnTo>
                <a:lnTo>
                  <a:pt x="220" y="256"/>
                </a:lnTo>
                <a:lnTo>
                  <a:pt x="218" y="252"/>
                </a:lnTo>
                <a:lnTo>
                  <a:pt x="218" y="250"/>
                </a:lnTo>
                <a:lnTo>
                  <a:pt x="216" y="250"/>
                </a:lnTo>
                <a:lnTo>
                  <a:pt x="214" y="248"/>
                </a:lnTo>
                <a:lnTo>
                  <a:pt x="212" y="246"/>
                </a:lnTo>
                <a:lnTo>
                  <a:pt x="210" y="242"/>
                </a:lnTo>
                <a:lnTo>
                  <a:pt x="208" y="238"/>
                </a:lnTo>
                <a:lnTo>
                  <a:pt x="208" y="230"/>
                </a:lnTo>
                <a:lnTo>
                  <a:pt x="206" y="226"/>
                </a:lnTo>
                <a:lnTo>
                  <a:pt x="206" y="224"/>
                </a:lnTo>
                <a:lnTo>
                  <a:pt x="206" y="220"/>
                </a:lnTo>
                <a:lnTo>
                  <a:pt x="206" y="216"/>
                </a:lnTo>
                <a:lnTo>
                  <a:pt x="208" y="212"/>
                </a:lnTo>
                <a:lnTo>
                  <a:pt x="210" y="208"/>
                </a:lnTo>
                <a:lnTo>
                  <a:pt x="212" y="208"/>
                </a:lnTo>
                <a:lnTo>
                  <a:pt x="214" y="208"/>
                </a:lnTo>
                <a:lnTo>
                  <a:pt x="216" y="210"/>
                </a:lnTo>
                <a:lnTo>
                  <a:pt x="220" y="212"/>
                </a:lnTo>
                <a:lnTo>
                  <a:pt x="222" y="216"/>
                </a:lnTo>
                <a:lnTo>
                  <a:pt x="222" y="220"/>
                </a:lnTo>
                <a:lnTo>
                  <a:pt x="224" y="226"/>
                </a:lnTo>
                <a:lnTo>
                  <a:pt x="224" y="228"/>
                </a:lnTo>
                <a:lnTo>
                  <a:pt x="226" y="230"/>
                </a:lnTo>
                <a:lnTo>
                  <a:pt x="228" y="234"/>
                </a:lnTo>
                <a:lnTo>
                  <a:pt x="230" y="240"/>
                </a:lnTo>
                <a:lnTo>
                  <a:pt x="230" y="244"/>
                </a:lnTo>
                <a:lnTo>
                  <a:pt x="232" y="246"/>
                </a:lnTo>
                <a:lnTo>
                  <a:pt x="232" y="248"/>
                </a:lnTo>
                <a:lnTo>
                  <a:pt x="234" y="250"/>
                </a:lnTo>
                <a:lnTo>
                  <a:pt x="236" y="250"/>
                </a:lnTo>
                <a:lnTo>
                  <a:pt x="238" y="250"/>
                </a:lnTo>
                <a:lnTo>
                  <a:pt x="242" y="248"/>
                </a:lnTo>
                <a:lnTo>
                  <a:pt x="246" y="244"/>
                </a:lnTo>
                <a:lnTo>
                  <a:pt x="248" y="244"/>
                </a:lnTo>
                <a:lnTo>
                  <a:pt x="250" y="242"/>
                </a:lnTo>
                <a:lnTo>
                  <a:pt x="252" y="240"/>
                </a:lnTo>
                <a:lnTo>
                  <a:pt x="256" y="238"/>
                </a:lnTo>
                <a:lnTo>
                  <a:pt x="260" y="236"/>
                </a:lnTo>
                <a:lnTo>
                  <a:pt x="264" y="234"/>
                </a:lnTo>
                <a:lnTo>
                  <a:pt x="266" y="234"/>
                </a:lnTo>
                <a:lnTo>
                  <a:pt x="268" y="234"/>
                </a:lnTo>
                <a:lnTo>
                  <a:pt x="270" y="234"/>
                </a:lnTo>
                <a:lnTo>
                  <a:pt x="272" y="234"/>
                </a:lnTo>
                <a:lnTo>
                  <a:pt x="274" y="232"/>
                </a:lnTo>
                <a:lnTo>
                  <a:pt x="276" y="230"/>
                </a:lnTo>
                <a:lnTo>
                  <a:pt x="278" y="228"/>
                </a:lnTo>
                <a:lnTo>
                  <a:pt x="276" y="224"/>
                </a:lnTo>
                <a:lnTo>
                  <a:pt x="274" y="220"/>
                </a:lnTo>
                <a:lnTo>
                  <a:pt x="272" y="220"/>
                </a:lnTo>
                <a:lnTo>
                  <a:pt x="270" y="220"/>
                </a:lnTo>
                <a:lnTo>
                  <a:pt x="268" y="218"/>
                </a:lnTo>
                <a:lnTo>
                  <a:pt x="266" y="218"/>
                </a:lnTo>
                <a:lnTo>
                  <a:pt x="266" y="214"/>
                </a:lnTo>
                <a:lnTo>
                  <a:pt x="276" y="212"/>
                </a:lnTo>
                <a:lnTo>
                  <a:pt x="276" y="210"/>
                </a:lnTo>
                <a:lnTo>
                  <a:pt x="276" y="208"/>
                </a:lnTo>
                <a:lnTo>
                  <a:pt x="274" y="206"/>
                </a:lnTo>
                <a:lnTo>
                  <a:pt x="272" y="204"/>
                </a:lnTo>
                <a:lnTo>
                  <a:pt x="270" y="202"/>
                </a:lnTo>
                <a:lnTo>
                  <a:pt x="270" y="200"/>
                </a:lnTo>
                <a:lnTo>
                  <a:pt x="268" y="198"/>
                </a:lnTo>
                <a:lnTo>
                  <a:pt x="266" y="198"/>
                </a:lnTo>
                <a:lnTo>
                  <a:pt x="262" y="198"/>
                </a:lnTo>
                <a:lnTo>
                  <a:pt x="262" y="200"/>
                </a:lnTo>
                <a:lnTo>
                  <a:pt x="260" y="200"/>
                </a:lnTo>
                <a:lnTo>
                  <a:pt x="258" y="200"/>
                </a:lnTo>
                <a:lnTo>
                  <a:pt x="256" y="202"/>
                </a:lnTo>
                <a:lnTo>
                  <a:pt x="254" y="202"/>
                </a:lnTo>
                <a:lnTo>
                  <a:pt x="254" y="200"/>
                </a:lnTo>
                <a:lnTo>
                  <a:pt x="254" y="198"/>
                </a:lnTo>
                <a:lnTo>
                  <a:pt x="254" y="196"/>
                </a:lnTo>
                <a:lnTo>
                  <a:pt x="252" y="194"/>
                </a:lnTo>
                <a:lnTo>
                  <a:pt x="252" y="190"/>
                </a:lnTo>
                <a:lnTo>
                  <a:pt x="248" y="186"/>
                </a:lnTo>
                <a:lnTo>
                  <a:pt x="244" y="182"/>
                </a:lnTo>
                <a:lnTo>
                  <a:pt x="228" y="176"/>
                </a:lnTo>
                <a:lnTo>
                  <a:pt x="216" y="166"/>
                </a:lnTo>
                <a:lnTo>
                  <a:pt x="214" y="166"/>
                </a:lnTo>
                <a:lnTo>
                  <a:pt x="212" y="168"/>
                </a:lnTo>
                <a:lnTo>
                  <a:pt x="210" y="168"/>
                </a:lnTo>
                <a:lnTo>
                  <a:pt x="208" y="168"/>
                </a:lnTo>
                <a:lnTo>
                  <a:pt x="206" y="168"/>
                </a:lnTo>
                <a:lnTo>
                  <a:pt x="206" y="166"/>
                </a:lnTo>
                <a:lnTo>
                  <a:pt x="206" y="162"/>
                </a:lnTo>
                <a:lnTo>
                  <a:pt x="208" y="158"/>
                </a:lnTo>
                <a:lnTo>
                  <a:pt x="208" y="156"/>
                </a:lnTo>
                <a:lnTo>
                  <a:pt x="210" y="152"/>
                </a:lnTo>
                <a:lnTo>
                  <a:pt x="208" y="150"/>
                </a:lnTo>
                <a:lnTo>
                  <a:pt x="218" y="148"/>
                </a:lnTo>
                <a:lnTo>
                  <a:pt x="220" y="148"/>
                </a:lnTo>
                <a:lnTo>
                  <a:pt x="220" y="146"/>
                </a:lnTo>
                <a:lnTo>
                  <a:pt x="222" y="144"/>
                </a:lnTo>
                <a:lnTo>
                  <a:pt x="222" y="140"/>
                </a:lnTo>
                <a:lnTo>
                  <a:pt x="218" y="136"/>
                </a:lnTo>
                <a:lnTo>
                  <a:pt x="218" y="132"/>
                </a:lnTo>
                <a:lnTo>
                  <a:pt x="216" y="130"/>
                </a:lnTo>
                <a:lnTo>
                  <a:pt x="218" y="126"/>
                </a:lnTo>
                <a:lnTo>
                  <a:pt x="220" y="124"/>
                </a:lnTo>
                <a:lnTo>
                  <a:pt x="220" y="122"/>
                </a:lnTo>
                <a:lnTo>
                  <a:pt x="218" y="120"/>
                </a:lnTo>
                <a:lnTo>
                  <a:pt x="218" y="118"/>
                </a:lnTo>
                <a:lnTo>
                  <a:pt x="214" y="116"/>
                </a:lnTo>
                <a:lnTo>
                  <a:pt x="208" y="116"/>
                </a:lnTo>
                <a:lnTo>
                  <a:pt x="208" y="104"/>
                </a:lnTo>
                <a:lnTo>
                  <a:pt x="206" y="104"/>
                </a:lnTo>
                <a:lnTo>
                  <a:pt x="204" y="102"/>
                </a:lnTo>
                <a:lnTo>
                  <a:pt x="200" y="102"/>
                </a:lnTo>
                <a:lnTo>
                  <a:pt x="196" y="98"/>
                </a:lnTo>
                <a:lnTo>
                  <a:pt x="196" y="96"/>
                </a:lnTo>
                <a:lnTo>
                  <a:pt x="194" y="94"/>
                </a:lnTo>
                <a:lnTo>
                  <a:pt x="192" y="92"/>
                </a:lnTo>
                <a:lnTo>
                  <a:pt x="190" y="92"/>
                </a:lnTo>
                <a:lnTo>
                  <a:pt x="186" y="94"/>
                </a:lnTo>
                <a:lnTo>
                  <a:pt x="184" y="94"/>
                </a:lnTo>
                <a:lnTo>
                  <a:pt x="182" y="96"/>
                </a:lnTo>
                <a:lnTo>
                  <a:pt x="180" y="96"/>
                </a:lnTo>
                <a:lnTo>
                  <a:pt x="178" y="96"/>
                </a:lnTo>
                <a:lnTo>
                  <a:pt x="176" y="96"/>
                </a:lnTo>
                <a:lnTo>
                  <a:pt x="176" y="94"/>
                </a:lnTo>
                <a:lnTo>
                  <a:pt x="178" y="90"/>
                </a:lnTo>
                <a:lnTo>
                  <a:pt x="178" y="88"/>
                </a:lnTo>
                <a:lnTo>
                  <a:pt x="180" y="86"/>
                </a:lnTo>
                <a:lnTo>
                  <a:pt x="180" y="84"/>
                </a:lnTo>
                <a:lnTo>
                  <a:pt x="180" y="82"/>
                </a:lnTo>
                <a:lnTo>
                  <a:pt x="178" y="78"/>
                </a:lnTo>
                <a:lnTo>
                  <a:pt x="176" y="78"/>
                </a:lnTo>
                <a:lnTo>
                  <a:pt x="172" y="76"/>
                </a:lnTo>
                <a:lnTo>
                  <a:pt x="170" y="78"/>
                </a:lnTo>
                <a:lnTo>
                  <a:pt x="168" y="78"/>
                </a:lnTo>
                <a:lnTo>
                  <a:pt x="166" y="78"/>
                </a:lnTo>
                <a:lnTo>
                  <a:pt x="164" y="76"/>
                </a:lnTo>
                <a:lnTo>
                  <a:pt x="160" y="74"/>
                </a:lnTo>
                <a:lnTo>
                  <a:pt x="156" y="70"/>
                </a:lnTo>
                <a:lnTo>
                  <a:pt x="152" y="62"/>
                </a:lnTo>
                <a:lnTo>
                  <a:pt x="150" y="58"/>
                </a:lnTo>
                <a:lnTo>
                  <a:pt x="144" y="54"/>
                </a:lnTo>
                <a:lnTo>
                  <a:pt x="132" y="48"/>
                </a:lnTo>
                <a:lnTo>
                  <a:pt x="114" y="46"/>
                </a:lnTo>
                <a:lnTo>
                  <a:pt x="112" y="46"/>
                </a:lnTo>
                <a:lnTo>
                  <a:pt x="108" y="48"/>
                </a:lnTo>
                <a:lnTo>
                  <a:pt x="106" y="48"/>
                </a:lnTo>
                <a:lnTo>
                  <a:pt x="102" y="48"/>
                </a:lnTo>
                <a:lnTo>
                  <a:pt x="98" y="48"/>
                </a:lnTo>
                <a:lnTo>
                  <a:pt x="96" y="44"/>
                </a:lnTo>
                <a:lnTo>
                  <a:pt x="94" y="38"/>
                </a:lnTo>
                <a:lnTo>
                  <a:pt x="78" y="44"/>
                </a:lnTo>
                <a:lnTo>
                  <a:pt x="78" y="42"/>
                </a:lnTo>
                <a:lnTo>
                  <a:pt x="80" y="40"/>
                </a:lnTo>
                <a:lnTo>
                  <a:pt x="82" y="34"/>
                </a:lnTo>
                <a:lnTo>
                  <a:pt x="82" y="28"/>
                </a:lnTo>
                <a:lnTo>
                  <a:pt x="82" y="26"/>
                </a:lnTo>
                <a:lnTo>
                  <a:pt x="84" y="24"/>
                </a:lnTo>
                <a:lnTo>
                  <a:pt x="84" y="20"/>
                </a:lnTo>
                <a:lnTo>
                  <a:pt x="84" y="16"/>
                </a:lnTo>
                <a:lnTo>
                  <a:pt x="86" y="12"/>
                </a:lnTo>
                <a:lnTo>
                  <a:pt x="84" y="8"/>
                </a:lnTo>
                <a:lnTo>
                  <a:pt x="82" y="6"/>
                </a:lnTo>
                <a:lnTo>
                  <a:pt x="80" y="4"/>
                </a:lnTo>
                <a:lnTo>
                  <a:pt x="78" y="4"/>
                </a:lnTo>
                <a:lnTo>
                  <a:pt x="76" y="4"/>
                </a:lnTo>
                <a:lnTo>
                  <a:pt x="72" y="6"/>
                </a:lnTo>
                <a:lnTo>
                  <a:pt x="68" y="8"/>
                </a:lnTo>
                <a:lnTo>
                  <a:pt x="64" y="12"/>
                </a:lnTo>
                <a:lnTo>
                  <a:pt x="60" y="16"/>
                </a:lnTo>
                <a:lnTo>
                  <a:pt x="56" y="24"/>
                </a:lnTo>
                <a:lnTo>
                  <a:pt x="56" y="28"/>
                </a:lnTo>
                <a:lnTo>
                  <a:pt x="54" y="36"/>
                </a:lnTo>
                <a:lnTo>
                  <a:pt x="54" y="46"/>
                </a:lnTo>
                <a:lnTo>
                  <a:pt x="56" y="58"/>
                </a:lnTo>
                <a:lnTo>
                  <a:pt x="72" y="78"/>
                </a:lnTo>
                <a:lnTo>
                  <a:pt x="72" y="80"/>
                </a:lnTo>
                <a:lnTo>
                  <a:pt x="72" y="84"/>
                </a:lnTo>
                <a:lnTo>
                  <a:pt x="72" y="86"/>
                </a:lnTo>
                <a:lnTo>
                  <a:pt x="72" y="90"/>
                </a:lnTo>
                <a:lnTo>
                  <a:pt x="72" y="92"/>
                </a:lnTo>
                <a:lnTo>
                  <a:pt x="70" y="92"/>
                </a:lnTo>
                <a:lnTo>
                  <a:pt x="68" y="90"/>
                </a:lnTo>
                <a:lnTo>
                  <a:pt x="64" y="86"/>
                </a:lnTo>
                <a:lnTo>
                  <a:pt x="56" y="76"/>
                </a:lnTo>
                <a:lnTo>
                  <a:pt x="48" y="60"/>
                </a:lnTo>
                <a:lnTo>
                  <a:pt x="44" y="38"/>
                </a:lnTo>
                <a:lnTo>
                  <a:pt x="44" y="32"/>
                </a:lnTo>
                <a:lnTo>
                  <a:pt x="46" y="20"/>
                </a:lnTo>
                <a:lnTo>
                  <a:pt x="52" y="4"/>
                </a:lnTo>
                <a:lnTo>
                  <a:pt x="52" y="2"/>
                </a:lnTo>
                <a:lnTo>
                  <a:pt x="48" y="0"/>
                </a:lnTo>
                <a:lnTo>
                  <a:pt x="40" y="0"/>
                </a:lnTo>
                <a:lnTo>
                  <a:pt x="32" y="4"/>
                </a:lnTo>
                <a:lnTo>
                  <a:pt x="18" y="14"/>
                </a:lnTo>
                <a:lnTo>
                  <a:pt x="16" y="18"/>
                </a:lnTo>
                <a:lnTo>
                  <a:pt x="10" y="30"/>
                </a:lnTo>
                <a:lnTo>
                  <a:pt x="4" y="42"/>
                </a:lnTo>
                <a:lnTo>
                  <a:pt x="2" y="56"/>
                </a:lnTo>
                <a:lnTo>
                  <a:pt x="2" y="58"/>
                </a:lnTo>
                <a:lnTo>
                  <a:pt x="0" y="58"/>
                </a:lnTo>
                <a:lnTo>
                  <a:pt x="0" y="60"/>
                </a:lnTo>
                <a:lnTo>
                  <a:pt x="2" y="64"/>
                </a:lnTo>
                <a:lnTo>
                  <a:pt x="4" y="68"/>
                </a:lnTo>
                <a:lnTo>
                  <a:pt x="6" y="72"/>
                </a:lnTo>
                <a:lnTo>
                  <a:pt x="12" y="80"/>
                </a:lnTo>
                <a:lnTo>
                  <a:pt x="18" y="88"/>
                </a:lnTo>
                <a:lnTo>
                  <a:pt x="22" y="98"/>
                </a:lnTo>
                <a:lnTo>
                  <a:pt x="24" y="104"/>
                </a:lnTo>
                <a:lnTo>
                  <a:pt x="22" y="108"/>
                </a:lnTo>
                <a:lnTo>
                  <a:pt x="26" y="112"/>
                </a:lnTo>
                <a:lnTo>
                  <a:pt x="28" y="110"/>
                </a:lnTo>
                <a:lnTo>
                  <a:pt x="30" y="108"/>
                </a:lnTo>
                <a:lnTo>
                  <a:pt x="32" y="108"/>
                </a:lnTo>
                <a:lnTo>
                  <a:pt x="36" y="110"/>
                </a:lnTo>
                <a:lnTo>
                  <a:pt x="40" y="112"/>
                </a:lnTo>
                <a:lnTo>
                  <a:pt x="48" y="118"/>
                </a:lnTo>
                <a:lnTo>
                  <a:pt x="62" y="122"/>
                </a:lnTo>
                <a:lnTo>
                  <a:pt x="80" y="12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" name="Freeform 533"/>
          <p:cNvSpPr>
            <a:spLocks/>
          </p:cNvSpPr>
          <p:nvPr/>
        </p:nvSpPr>
        <p:spPr bwMode="gray">
          <a:xfrm>
            <a:off x="8763130" y="2297571"/>
            <a:ext cx="146820" cy="101431"/>
          </a:xfrm>
          <a:custGeom>
            <a:avLst/>
            <a:gdLst>
              <a:gd name="T0" fmla="*/ 6 w 80"/>
              <a:gd name="T1" fmla="*/ 36 h 58"/>
              <a:gd name="T2" fmla="*/ 0 w 80"/>
              <a:gd name="T3" fmla="*/ 46 h 58"/>
              <a:gd name="T4" fmla="*/ 2 w 80"/>
              <a:gd name="T5" fmla="*/ 46 h 58"/>
              <a:gd name="T6" fmla="*/ 4 w 80"/>
              <a:gd name="T7" fmla="*/ 44 h 58"/>
              <a:gd name="T8" fmla="*/ 6 w 80"/>
              <a:gd name="T9" fmla="*/ 44 h 58"/>
              <a:gd name="T10" fmla="*/ 10 w 80"/>
              <a:gd name="T11" fmla="*/ 44 h 58"/>
              <a:gd name="T12" fmla="*/ 12 w 80"/>
              <a:gd name="T13" fmla="*/ 44 h 58"/>
              <a:gd name="T14" fmla="*/ 14 w 80"/>
              <a:gd name="T15" fmla="*/ 46 h 58"/>
              <a:gd name="T16" fmla="*/ 16 w 80"/>
              <a:gd name="T17" fmla="*/ 48 h 58"/>
              <a:gd name="T18" fmla="*/ 16 w 80"/>
              <a:gd name="T19" fmla="*/ 50 h 58"/>
              <a:gd name="T20" fmla="*/ 16 w 80"/>
              <a:gd name="T21" fmla="*/ 52 h 58"/>
              <a:gd name="T22" fmla="*/ 18 w 80"/>
              <a:gd name="T23" fmla="*/ 54 h 58"/>
              <a:gd name="T24" fmla="*/ 20 w 80"/>
              <a:gd name="T25" fmla="*/ 56 h 58"/>
              <a:gd name="T26" fmla="*/ 22 w 80"/>
              <a:gd name="T27" fmla="*/ 58 h 58"/>
              <a:gd name="T28" fmla="*/ 26 w 80"/>
              <a:gd name="T29" fmla="*/ 58 h 58"/>
              <a:gd name="T30" fmla="*/ 30 w 80"/>
              <a:gd name="T31" fmla="*/ 58 h 58"/>
              <a:gd name="T32" fmla="*/ 34 w 80"/>
              <a:gd name="T33" fmla="*/ 56 h 58"/>
              <a:gd name="T34" fmla="*/ 54 w 80"/>
              <a:gd name="T35" fmla="*/ 44 h 58"/>
              <a:gd name="T36" fmla="*/ 72 w 80"/>
              <a:gd name="T37" fmla="*/ 48 h 58"/>
              <a:gd name="T38" fmla="*/ 80 w 80"/>
              <a:gd name="T39" fmla="*/ 42 h 58"/>
              <a:gd name="T40" fmla="*/ 80 w 80"/>
              <a:gd name="T41" fmla="*/ 40 h 58"/>
              <a:gd name="T42" fmla="*/ 78 w 80"/>
              <a:gd name="T43" fmla="*/ 38 h 58"/>
              <a:gd name="T44" fmla="*/ 74 w 80"/>
              <a:gd name="T45" fmla="*/ 34 h 58"/>
              <a:gd name="T46" fmla="*/ 70 w 80"/>
              <a:gd name="T47" fmla="*/ 30 h 58"/>
              <a:gd name="T48" fmla="*/ 66 w 80"/>
              <a:gd name="T49" fmla="*/ 26 h 58"/>
              <a:gd name="T50" fmla="*/ 60 w 80"/>
              <a:gd name="T51" fmla="*/ 24 h 58"/>
              <a:gd name="T52" fmla="*/ 60 w 80"/>
              <a:gd name="T53" fmla="*/ 24 h 58"/>
              <a:gd name="T54" fmla="*/ 58 w 80"/>
              <a:gd name="T55" fmla="*/ 22 h 58"/>
              <a:gd name="T56" fmla="*/ 54 w 80"/>
              <a:gd name="T57" fmla="*/ 20 h 58"/>
              <a:gd name="T58" fmla="*/ 50 w 80"/>
              <a:gd name="T59" fmla="*/ 16 h 58"/>
              <a:gd name="T60" fmla="*/ 46 w 80"/>
              <a:gd name="T61" fmla="*/ 14 h 58"/>
              <a:gd name="T62" fmla="*/ 42 w 80"/>
              <a:gd name="T63" fmla="*/ 12 h 58"/>
              <a:gd name="T64" fmla="*/ 38 w 80"/>
              <a:gd name="T65" fmla="*/ 10 h 58"/>
              <a:gd name="T66" fmla="*/ 34 w 80"/>
              <a:gd name="T67" fmla="*/ 10 h 58"/>
              <a:gd name="T68" fmla="*/ 32 w 80"/>
              <a:gd name="T69" fmla="*/ 0 h 58"/>
              <a:gd name="T70" fmla="*/ 22 w 80"/>
              <a:gd name="T71" fmla="*/ 14 h 58"/>
              <a:gd name="T72" fmla="*/ 20 w 80"/>
              <a:gd name="T73" fmla="*/ 14 h 58"/>
              <a:gd name="T74" fmla="*/ 18 w 80"/>
              <a:gd name="T75" fmla="*/ 14 h 58"/>
              <a:gd name="T76" fmla="*/ 16 w 80"/>
              <a:gd name="T77" fmla="*/ 16 h 58"/>
              <a:gd name="T78" fmla="*/ 12 w 80"/>
              <a:gd name="T79" fmla="*/ 18 h 58"/>
              <a:gd name="T80" fmla="*/ 10 w 80"/>
              <a:gd name="T81" fmla="*/ 20 h 58"/>
              <a:gd name="T82" fmla="*/ 6 w 80"/>
              <a:gd name="T83" fmla="*/ 24 h 58"/>
              <a:gd name="T84" fmla="*/ 6 w 80"/>
              <a:gd name="T85" fmla="*/ 30 h 58"/>
              <a:gd name="T86" fmla="*/ 6 w 80"/>
              <a:gd name="T87" fmla="*/ 36 h 5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0" h="58">
                <a:moveTo>
                  <a:pt x="6" y="36"/>
                </a:moveTo>
                <a:lnTo>
                  <a:pt x="0" y="46"/>
                </a:lnTo>
                <a:lnTo>
                  <a:pt x="2" y="46"/>
                </a:lnTo>
                <a:lnTo>
                  <a:pt x="4" y="44"/>
                </a:lnTo>
                <a:lnTo>
                  <a:pt x="6" y="44"/>
                </a:lnTo>
                <a:lnTo>
                  <a:pt x="10" y="44"/>
                </a:lnTo>
                <a:lnTo>
                  <a:pt x="12" y="44"/>
                </a:lnTo>
                <a:lnTo>
                  <a:pt x="14" y="46"/>
                </a:lnTo>
                <a:lnTo>
                  <a:pt x="16" y="48"/>
                </a:lnTo>
                <a:lnTo>
                  <a:pt x="16" y="50"/>
                </a:lnTo>
                <a:lnTo>
                  <a:pt x="16" y="52"/>
                </a:lnTo>
                <a:lnTo>
                  <a:pt x="18" y="54"/>
                </a:lnTo>
                <a:lnTo>
                  <a:pt x="20" y="56"/>
                </a:lnTo>
                <a:lnTo>
                  <a:pt x="22" y="58"/>
                </a:lnTo>
                <a:lnTo>
                  <a:pt x="26" y="58"/>
                </a:lnTo>
                <a:lnTo>
                  <a:pt x="30" y="58"/>
                </a:lnTo>
                <a:lnTo>
                  <a:pt x="34" y="56"/>
                </a:lnTo>
                <a:lnTo>
                  <a:pt x="54" y="44"/>
                </a:lnTo>
                <a:lnTo>
                  <a:pt x="72" y="48"/>
                </a:lnTo>
                <a:lnTo>
                  <a:pt x="80" y="42"/>
                </a:lnTo>
                <a:lnTo>
                  <a:pt x="80" y="40"/>
                </a:lnTo>
                <a:lnTo>
                  <a:pt x="78" y="38"/>
                </a:lnTo>
                <a:lnTo>
                  <a:pt x="74" y="34"/>
                </a:lnTo>
                <a:lnTo>
                  <a:pt x="70" y="30"/>
                </a:lnTo>
                <a:lnTo>
                  <a:pt x="66" y="26"/>
                </a:lnTo>
                <a:lnTo>
                  <a:pt x="60" y="24"/>
                </a:lnTo>
                <a:lnTo>
                  <a:pt x="58" y="22"/>
                </a:lnTo>
                <a:lnTo>
                  <a:pt x="54" y="20"/>
                </a:lnTo>
                <a:lnTo>
                  <a:pt x="50" y="16"/>
                </a:lnTo>
                <a:lnTo>
                  <a:pt x="46" y="14"/>
                </a:lnTo>
                <a:lnTo>
                  <a:pt x="42" y="12"/>
                </a:lnTo>
                <a:lnTo>
                  <a:pt x="38" y="10"/>
                </a:lnTo>
                <a:lnTo>
                  <a:pt x="34" y="10"/>
                </a:lnTo>
                <a:lnTo>
                  <a:pt x="32" y="0"/>
                </a:lnTo>
                <a:lnTo>
                  <a:pt x="22" y="14"/>
                </a:lnTo>
                <a:lnTo>
                  <a:pt x="20" y="14"/>
                </a:lnTo>
                <a:lnTo>
                  <a:pt x="18" y="14"/>
                </a:lnTo>
                <a:lnTo>
                  <a:pt x="16" y="16"/>
                </a:lnTo>
                <a:lnTo>
                  <a:pt x="12" y="18"/>
                </a:lnTo>
                <a:lnTo>
                  <a:pt x="10" y="20"/>
                </a:lnTo>
                <a:lnTo>
                  <a:pt x="6" y="24"/>
                </a:lnTo>
                <a:lnTo>
                  <a:pt x="6" y="30"/>
                </a:lnTo>
                <a:lnTo>
                  <a:pt x="6" y="3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" name="Freeform 534"/>
          <p:cNvSpPr>
            <a:spLocks/>
          </p:cNvSpPr>
          <p:nvPr/>
        </p:nvSpPr>
        <p:spPr bwMode="gray">
          <a:xfrm>
            <a:off x="8392409" y="1730956"/>
            <a:ext cx="154161" cy="213355"/>
          </a:xfrm>
          <a:custGeom>
            <a:avLst/>
            <a:gdLst>
              <a:gd name="T0" fmla="*/ 14 w 84"/>
              <a:gd name="T1" fmla="*/ 48 h 122"/>
              <a:gd name="T2" fmla="*/ 10 w 84"/>
              <a:gd name="T3" fmla="*/ 46 h 122"/>
              <a:gd name="T4" fmla="*/ 6 w 84"/>
              <a:gd name="T5" fmla="*/ 46 h 122"/>
              <a:gd name="T6" fmla="*/ 2 w 84"/>
              <a:gd name="T7" fmla="*/ 48 h 122"/>
              <a:gd name="T8" fmla="*/ 0 w 84"/>
              <a:gd name="T9" fmla="*/ 56 h 122"/>
              <a:gd name="T10" fmla="*/ 2 w 84"/>
              <a:gd name="T11" fmla="*/ 64 h 122"/>
              <a:gd name="T12" fmla="*/ 4 w 84"/>
              <a:gd name="T13" fmla="*/ 70 h 122"/>
              <a:gd name="T14" fmla="*/ 10 w 84"/>
              <a:gd name="T15" fmla="*/ 80 h 122"/>
              <a:gd name="T16" fmla="*/ 20 w 84"/>
              <a:gd name="T17" fmla="*/ 86 h 122"/>
              <a:gd name="T18" fmla="*/ 24 w 84"/>
              <a:gd name="T19" fmla="*/ 90 h 122"/>
              <a:gd name="T20" fmla="*/ 32 w 84"/>
              <a:gd name="T21" fmla="*/ 102 h 122"/>
              <a:gd name="T22" fmla="*/ 32 w 84"/>
              <a:gd name="T23" fmla="*/ 106 h 122"/>
              <a:gd name="T24" fmla="*/ 34 w 84"/>
              <a:gd name="T25" fmla="*/ 112 h 122"/>
              <a:gd name="T26" fmla="*/ 40 w 84"/>
              <a:gd name="T27" fmla="*/ 118 h 122"/>
              <a:gd name="T28" fmla="*/ 50 w 84"/>
              <a:gd name="T29" fmla="*/ 122 h 122"/>
              <a:gd name="T30" fmla="*/ 64 w 84"/>
              <a:gd name="T31" fmla="*/ 120 h 122"/>
              <a:gd name="T32" fmla="*/ 68 w 84"/>
              <a:gd name="T33" fmla="*/ 118 h 122"/>
              <a:gd name="T34" fmla="*/ 76 w 84"/>
              <a:gd name="T35" fmla="*/ 114 h 122"/>
              <a:gd name="T36" fmla="*/ 84 w 84"/>
              <a:gd name="T37" fmla="*/ 104 h 122"/>
              <a:gd name="T38" fmla="*/ 84 w 84"/>
              <a:gd name="T39" fmla="*/ 88 h 122"/>
              <a:gd name="T40" fmla="*/ 80 w 84"/>
              <a:gd name="T41" fmla="*/ 68 h 122"/>
              <a:gd name="T42" fmla="*/ 78 w 84"/>
              <a:gd name="T43" fmla="*/ 54 h 122"/>
              <a:gd name="T44" fmla="*/ 74 w 84"/>
              <a:gd name="T45" fmla="*/ 56 h 122"/>
              <a:gd name="T46" fmla="*/ 66 w 84"/>
              <a:gd name="T47" fmla="*/ 56 h 122"/>
              <a:gd name="T48" fmla="*/ 60 w 84"/>
              <a:gd name="T49" fmla="*/ 54 h 122"/>
              <a:gd name="T50" fmla="*/ 60 w 84"/>
              <a:gd name="T51" fmla="*/ 48 h 122"/>
              <a:gd name="T52" fmla="*/ 64 w 84"/>
              <a:gd name="T53" fmla="*/ 42 h 122"/>
              <a:gd name="T54" fmla="*/ 72 w 84"/>
              <a:gd name="T55" fmla="*/ 36 h 122"/>
              <a:gd name="T56" fmla="*/ 76 w 84"/>
              <a:gd name="T57" fmla="*/ 36 h 122"/>
              <a:gd name="T58" fmla="*/ 78 w 84"/>
              <a:gd name="T59" fmla="*/ 30 h 122"/>
              <a:gd name="T60" fmla="*/ 80 w 84"/>
              <a:gd name="T61" fmla="*/ 20 h 122"/>
              <a:gd name="T62" fmla="*/ 76 w 84"/>
              <a:gd name="T63" fmla="*/ 12 h 122"/>
              <a:gd name="T64" fmla="*/ 68 w 84"/>
              <a:gd name="T65" fmla="*/ 0 h 122"/>
              <a:gd name="T66" fmla="*/ 64 w 84"/>
              <a:gd name="T67" fmla="*/ 0 h 122"/>
              <a:gd name="T68" fmla="*/ 54 w 84"/>
              <a:gd name="T69" fmla="*/ 4 h 122"/>
              <a:gd name="T70" fmla="*/ 46 w 84"/>
              <a:gd name="T71" fmla="*/ 4 h 122"/>
              <a:gd name="T72" fmla="*/ 40 w 84"/>
              <a:gd name="T73" fmla="*/ 4 h 122"/>
              <a:gd name="T74" fmla="*/ 32 w 84"/>
              <a:gd name="T75" fmla="*/ 2 h 122"/>
              <a:gd name="T76" fmla="*/ 24 w 84"/>
              <a:gd name="T77" fmla="*/ 6 h 122"/>
              <a:gd name="T78" fmla="*/ 20 w 84"/>
              <a:gd name="T79" fmla="*/ 14 h 122"/>
              <a:gd name="T80" fmla="*/ 20 w 84"/>
              <a:gd name="T81" fmla="*/ 16 h 122"/>
              <a:gd name="T82" fmla="*/ 20 w 84"/>
              <a:gd name="T83" fmla="*/ 24 h 122"/>
              <a:gd name="T84" fmla="*/ 24 w 84"/>
              <a:gd name="T85" fmla="*/ 34 h 122"/>
              <a:gd name="T86" fmla="*/ 28 w 84"/>
              <a:gd name="T87" fmla="*/ 38 h 122"/>
              <a:gd name="T88" fmla="*/ 32 w 84"/>
              <a:gd name="T89" fmla="*/ 42 h 122"/>
              <a:gd name="T90" fmla="*/ 34 w 84"/>
              <a:gd name="T91" fmla="*/ 48 h 122"/>
              <a:gd name="T92" fmla="*/ 32 w 84"/>
              <a:gd name="T93" fmla="*/ 56 h 122"/>
              <a:gd name="T94" fmla="*/ 26 w 84"/>
              <a:gd name="T95" fmla="*/ 58 h 122"/>
              <a:gd name="T96" fmla="*/ 20 w 84"/>
              <a:gd name="T97" fmla="*/ 54 h 1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4" h="122">
                <a:moveTo>
                  <a:pt x="14" y="48"/>
                </a:moveTo>
                <a:lnTo>
                  <a:pt x="14" y="48"/>
                </a:lnTo>
                <a:lnTo>
                  <a:pt x="12" y="46"/>
                </a:lnTo>
                <a:lnTo>
                  <a:pt x="10" y="46"/>
                </a:lnTo>
                <a:lnTo>
                  <a:pt x="8" y="46"/>
                </a:lnTo>
                <a:lnTo>
                  <a:pt x="6" y="46"/>
                </a:lnTo>
                <a:lnTo>
                  <a:pt x="2" y="46"/>
                </a:lnTo>
                <a:lnTo>
                  <a:pt x="2" y="48"/>
                </a:lnTo>
                <a:lnTo>
                  <a:pt x="0" y="50"/>
                </a:lnTo>
                <a:lnTo>
                  <a:pt x="0" y="56"/>
                </a:lnTo>
                <a:lnTo>
                  <a:pt x="2" y="62"/>
                </a:lnTo>
                <a:lnTo>
                  <a:pt x="2" y="64"/>
                </a:lnTo>
                <a:lnTo>
                  <a:pt x="2" y="66"/>
                </a:lnTo>
                <a:lnTo>
                  <a:pt x="4" y="70"/>
                </a:lnTo>
                <a:lnTo>
                  <a:pt x="6" y="76"/>
                </a:lnTo>
                <a:lnTo>
                  <a:pt x="10" y="80"/>
                </a:lnTo>
                <a:lnTo>
                  <a:pt x="14" y="84"/>
                </a:lnTo>
                <a:lnTo>
                  <a:pt x="20" y="86"/>
                </a:lnTo>
                <a:lnTo>
                  <a:pt x="22" y="88"/>
                </a:lnTo>
                <a:lnTo>
                  <a:pt x="24" y="90"/>
                </a:lnTo>
                <a:lnTo>
                  <a:pt x="28" y="94"/>
                </a:lnTo>
                <a:lnTo>
                  <a:pt x="32" y="102"/>
                </a:lnTo>
                <a:lnTo>
                  <a:pt x="32" y="104"/>
                </a:lnTo>
                <a:lnTo>
                  <a:pt x="32" y="106"/>
                </a:lnTo>
                <a:lnTo>
                  <a:pt x="34" y="108"/>
                </a:lnTo>
                <a:lnTo>
                  <a:pt x="34" y="112"/>
                </a:lnTo>
                <a:lnTo>
                  <a:pt x="38" y="116"/>
                </a:lnTo>
                <a:lnTo>
                  <a:pt x="40" y="118"/>
                </a:lnTo>
                <a:lnTo>
                  <a:pt x="44" y="122"/>
                </a:lnTo>
                <a:lnTo>
                  <a:pt x="50" y="122"/>
                </a:lnTo>
                <a:lnTo>
                  <a:pt x="56" y="122"/>
                </a:lnTo>
                <a:lnTo>
                  <a:pt x="64" y="120"/>
                </a:lnTo>
                <a:lnTo>
                  <a:pt x="68" y="118"/>
                </a:lnTo>
                <a:lnTo>
                  <a:pt x="72" y="116"/>
                </a:lnTo>
                <a:lnTo>
                  <a:pt x="76" y="114"/>
                </a:lnTo>
                <a:lnTo>
                  <a:pt x="80" y="110"/>
                </a:lnTo>
                <a:lnTo>
                  <a:pt x="84" y="104"/>
                </a:lnTo>
                <a:lnTo>
                  <a:pt x="84" y="100"/>
                </a:lnTo>
                <a:lnTo>
                  <a:pt x="84" y="88"/>
                </a:lnTo>
                <a:lnTo>
                  <a:pt x="82" y="76"/>
                </a:lnTo>
                <a:lnTo>
                  <a:pt x="80" y="68"/>
                </a:lnTo>
                <a:lnTo>
                  <a:pt x="80" y="54"/>
                </a:lnTo>
                <a:lnTo>
                  <a:pt x="78" y="54"/>
                </a:lnTo>
                <a:lnTo>
                  <a:pt x="76" y="56"/>
                </a:lnTo>
                <a:lnTo>
                  <a:pt x="74" y="56"/>
                </a:lnTo>
                <a:lnTo>
                  <a:pt x="70" y="56"/>
                </a:lnTo>
                <a:lnTo>
                  <a:pt x="66" y="56"/>
                </a:lnTo>
                <a:lnTo>
                  <a:pt x="64" y="56"/>
                </a:lnTo>
                <a:lnTo>
                  <a:pt x="60" y="54"/>
                </a:lnTo>
                <a:lnTo>
                  <a:pt x="60" y="50"/>
                </a:lnTo>
                <a:lnTo>
                  <a:pt x="60" y="48"/>
                </a:lnTo>
                <a:lnTo>
                  <a:pt x="62" y="46"/>
                </a:lnTo>
                <a:lnTo>
                  <a:pt x="64" y="42"/>
                </a:lnTo>
                <a:lnTo>
                  <a:pt x="68" y="40"/>
                </a:lnTo>
                <a:lnTo>
                  <a:pt x="72" y="36"/>
                </a:lnTo>
                <a:lnTo>
                  <a:pt x="76" y="36"/>
                </a:lnTo>
                <a:lnTo>
                  <a:pt x="78" y="32"/>
                </a:lnTo>
                <a:lnTo>
                  <a:pt x="78" y="30"/>
                </a:lnTo>
                <a:lnTo>
                  <a:pt x="80" y="24"/>
                </a:lnTo>
                <a:lnTo>
                  <a:pt x="80" y="20"/>
                </a:lnTo>
                <a:lnTo>
                  <a:pt x="78" y="16"/>
                </a:lnTo>
                <a:lnTo>
                  <a:pt x="76" y="12"/>
                </a:lnTo>
                <a:lnTo>
                  <a:pt x="72" y="10"/>
                </a:lnTo>
                <a:lnTo>
                  <a:pt x="68" y="0"/>
                </a:lnTo>
                <a:lnTo>
                  <a:pt x="64" y="0"/>
                </a:lnTo>
                <a:lnTo>
                  <a:pt x="58" y="2"/>
                </a:lnTo>
                <a:lnTo>
                  <a:pt x="54" y="4"/>
                </a:lnTo>
                <a:lnTo>
                  <a:pt x="48" y="4"/>
                </a:lnTo>
                <a:lnTo>
                  <a:pt x="46" y="4"/>
                </a:lnTo>
                <a:lnTo>
                  <a:pt x="44" y="4"/>
                </a:lnTo>
                <a:lnTo>
                  <a:pt x="40" y="4"/>
                </a:lnTo>
                <a:lnTo>
                  <a:pt x="36" y="2"/>
                </a:lnTo>
                <a:lnTo>
                  <a:pt x="32" y="2"/>
                </a:lnTo>
                <a:lnTo>
                  <a:pt x="28" y="4"/>
                </a:lnTo>
                <a:lnTo>
                  <a:pt x="24" y="6"/>
                </a:lnTo>
                <a:lnTo>
                  <a:pt x="22" y="8"/>
                </a:lnTo>
                <a:lnTo>
                  <a:pt x="20" y="14"/>
                </a:lnTo>
                <a:lnTo>
                  <a:pt x="20" y="16"/>
                </a:lnTo>
                <a:lnTo>
                  <a:pt x="20" y="20"/>
                </a:lnTo>
                <a:lnTo>
                  <a:pt x="20" y="24"/>
                </a:lnTo>
                <a:lnTo>
                  <a:pt x="22" y="28"/>
                </a:lnTo>
                <a:lnTo>
                  <a:pt x="24" y="34"/>
                </a:lnTo>
                <a:lnTo>
                  <a:pt x="28" y="36"/>
                </a:lnTo>
                <a:lnTo>
                  <a:pt x="28" y="38"/>
                </a:lnTo>
                <a:lnTo>
                  <a:pt x="30" y="40"/>
                </a:lnTo>
                <a:lnTo>
                  <a:pt x="32" y="42"/>
                </a:lnTo>
                <a:lnTo>
                  <a:pt x="32" y="46"/>
                </a:lnTo>
                <a:lnTo>
                  <a:pt x="34" y="48"/>
                </a:lnTo>
                <a:lnTo>
                  <a:pt x="34" y="52"/>
                </a:lnTo>
                <a:lnTo>
                  <a:pt x="32" y="56"/>
                </a:lnTo>
                <a:lnTo>
                  <a:pt x="28" y="58"/>
                </a:lnTo>
                <a:lnTo>
                  <a:pt x="26" y="58"/>
                </a:lnTo>
                <a:lnTo>
                  <a:pt x="24" y="56"/>
                </a:lnTo>
                <a:lnTo>
                  <a:pt x="20" y="54"/>
                </a:lnTo>
                <a:lnTo>
                  <a:pt x="14" y="4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" name="Freeform 535"/>
          <p:cNvSpPr>
            <a:spLocks/>
          </p:cNvSpPr>
          <p:nvPr/>
        </p:nvSpPr>
        <p:spPr bwMode="gray">
          <a:xfrm>
            <a:off x="8656686" y="1751942"/>
            <a:ext cx="124797" cy="185374"/>
          </a:xfrm>
          <a:custGeom>
            <a:avLst/>
            <a:gdLst>
              <a:gd name="T0" fmla="*/ 32 w 68"/>
              <a:gd name="T1" fmla="*/ 0 h 106"/>
              <a:gd name="T2" fmla="*/ 26 w 68"/>
              <a:gd name="T3" fmla="*/ 0 h 106"/>
              <a:gd name="T4" fmla="*/ 20 w 68"/>
              <a:gd name="T5" fmla="*/ 4 h 106"/>
              <a:gd name="T6" fmla="*/ 20 w 68"/>
              <a:gd name="T7" fmla="*/ 4 h 106"/>
              <a:gd name="T8" fmla="*/ 18 w 68"/>
              <a:gd name="T9" fmla="*/ 2 h 106"/>
              <a:gd name="T10" fmla="*/ 16 w 68"/>
              <a:gd name="T11" fmla="*/ 2 h 106"/>
              <a:gd name="T12" fmla="*/ 12 w 68"/>
              <a:gd name="T13" fmla="*/ 8 h 106"/>
              <a:gd name="T14" fmla="*/ 8 w 68"/>
              <a:gd name="T15" fmla="*/ 16 h 106"/>
              <a:gd name="T16" fmla="*/ 4 w 68"/>
              <a:gd name="T17" fmla="*/ 22 h 106"/>
              <a:gd name="T18" fmla="*/ 0 w 68"/>
              <a:gd name="T19" fmla="*/ 30 h 106"/>
              <a:gd name="T20" fmla="*/ 2 w 68"/>
              <a:gd name="T21" fmla="*/ 32 h 106"/>
              <a:gd name="T22" fmla="*/ 4 w 68"/>
              <a:gd name="T23" fmla="*/ 38 h 106"/>
              <a:gd name="T24" fmla="*/ 2 w 68"/>
              <a:gd name="T25" fmla="*/ 46 h 106"/>
              <a:gd name="T26" fmla="*/ 2 w 68"/>
              <a:gd name="T27" fmla="*/ 48 h 106"/>
              <a:gd name="T28" fmla="*/ 2 w 68"/>
              <a:gd name="T29" fmla="*/ 54 h 106"/>
              <a:gd name="T30" fmla="*/ 4 w 68"/>
              <a:gd name="T31" fmla="*/ 66 h 106"/>
              <a:gd name="T32" fmla="*/ 8 w 68"/>
              <a:gd name="T33" fmla="*/ 104 h 106"/>
              <a:gd name="T34" fmla="*/ 10 w 68"/>
              <a:gd name="T35" fmla="*/ 106 h 106"/>
              <a:gd name="T36" fmla="*/ 16 w 68"/>
              <a:gd name="T37" fmla="*/ 106 h 106"/>
              <a:gd name="T38" fmla="*/ 20 w 68"/>
              <a:gd name="T39" fmla="*/ 104 h 106"/>
              <a:gd name="T40" fmla="*/ 24 w 68"/>
              <a:gd name="T41" fmla="*/ 98 h 106"/>
              <a:gd name="T42" fmla="*/ 26 w 68"/>
              <a:gd name="T43" fmla="*/ 90 h 106"/>
              <a:gd name="T44" fmla="*/ 24 w 68"/>
              <a:gd name="T45" fmla="*/ 86 h 106"/>
              <a:gd name="T46" fmla="*/ 22 w 68"/>
              <a:gd name="T47" fmla="*/ 78 h 106"/>
              <a:gd name="T48" fmla="*/ 24 w 68"/>
              <a:gd name="T49" fmla="*/ 72 h 106"/>
              <a:gd name="T50" fmla="*/ 30 w 68"/>
              <a:gd name="T51" fmla="*/ 68 h 106"/>
              <a:gd name="T52" fmla="*/ 36 w 68"/>
              <a:gd name="T53" fmla="*/ 68 h 106"/>
              <a:gd name="T54" fmla="*/ 40 w 68"/>
              <a:gd name="T55" fmla="*/ 66 h 106"/>
              <a:gd name="T56" fmla="*/ 48 w 68"/>
              <a:gd name="T57" fmla="*/ 62 h 106"/>
              <a:gd name="T58" fmla="*/ 54 w 68"/>
              <a:gd name="T59" fmla="*/ 52 h 106"/>
              <a:gd name="T60" fmla="*/ 56 w 68"/>
              <a:gd name="T61" fmla="*/ 48 h 106"/>
              <a:gd name="T62" fmla="*/ 62 w 68"/>
              <a:gd name="T63" fmla="*/ 38 h 106"/>
              <a:gd name="T64" fmla="*/ 64 w 68"/>
              <a:gd name="T65" fmla="*/ 24 h 106"/>
              <a:gd name="T66" fmla="*/ 64 w 68"/>
              <a:gd name="T67" fmla="*/ 22 h 106"/>
              <a:gd name="T68" fmla="*/ 68 w 68"/>
              <a:gd name="T69" fmla="*/ 18 h 106"/>
              <a:gd name="T70" fmla="*/ 68 w 68"/>
              <a:gd name="T71" fmla="*/ 12 h 106"/>
              <a:gd name="T72" fmla="*/ 62 w 68"/>
              <a:gd name="T73" fmla="*/ 8 h 106"/>
              <a:gd name="T74" fmla="*/ 56 w 68"/>
              <a:gd name="T75" fmla="*/ 8 h 106"/>
              <a:gd name="T76" fmla="*/ 48 w 68"/>
              <a:gd name="T77" fmla="*/ 8 h 106"/>
              <a:gd name="T78" fmla="*/ 40 w 68"/>
              <a:gd name="T79" fmla="*/ 6 h 106"/>
              <a:gd name="T80" fmla="*/ 34 w 68"/>
              <a:gd name="T81" fmla="*/ 0 h 1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8" h="106">
                <a:moveTo>
                  <a:pt x="34" y="0"/>
                </a:moveTo>
                <a:lnTo>
                  <a:pt x="32" y="0"/>
                </a:lnTo>
                <a:lnTo>
                  <a:pt x="30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20" y="2"/>
                </a:lnTo>
                <a:lnTo>
                  <a:pt x="18" y="2"/>
                </a:lnTo>
                <a:lnTo>
                  <a:pt x="16" y="2"/>
                </a:lnTo>
                <a:lnTo>
                  <a:pt x="14" y="4"/>
                </a:lnTo>
                <a:lnTo>
                  <a:pt x="12" y="8"/>
                </a:lnTo>
                <a:lnTo>
                  <a:pt x="8" y="16"/>
                </a:lnTo>
                <a:lnTo>
                  <a:pt x="6" y="20"/>
                </a:lnTo>
                <a:lnTo>
                  <a:pt x="4" y="22"/>
                </a:lnTo>
                <a:lnTo>
                  <a:pt x="2" y="26"/>
                </a:lnTo>
                <a:lnTo>
                  <a:pt x="0" y="30"/>
                </a:lnTo>
                <a:lnTo>
                  <a:pt x="2" y="32"/>
                </a:lnTo>
                <a:lnTo>
                  <a:pt x="4" y="36"/>
                </a:lnTo>
                <a:lnTo>
                  <a:pt x="4" y="38"/>
                </a:lnTo>
                <a:lnTo>
                  <a:pt x="4" y="42"/>
                </a:lnTo>
                <a:lnTo>
                  <a:pt x="2" y="46"/>
                </a:lnTo>
                <a:lnTo>
                  <a:pt x="2" y="48"/>
                </a:lnTo>
                <a:lnTo>
                  <a:pt x="2" y="50"/>
                </a:lnTo>
                <a:lnTo>
                  <a:pt x="2" y="54"/>
                </a:lnTo>
                <a:lnTo>
                  <a:pt x="2" y="60"/>
                </a:lnTo>
                <a:lnTo>
                  <a:pt x="4" y="66"/>
                </a:lnTo>
                <a:lnTo>
                  <a:pt x="6" y="74"/>
                </a:lnTo>
                <a:lnTo>
                  <a:pt x="8" y="104"/>
                </a:lnTo>
                <a:lnTo>
                  <a:pt x="10" y="106"/>
                </a:lnTo>
                <a:lnTo>
                  <a:pt x="12" y="106"/>
                </a:lnTo>
                <a:lnTo>
                  <a:pt x="16" y="106"/>
                </a:lnTo>
                <a:lnTo>
                  <a:pt x="18" y="106"/>
                </a:lnTo>
                <a:lnTo>
                  <a:pt x="20" y="104"/>
                </a:lnTo>
                <a:lnTo>
                  <a:pt x="24" y="102"/>
                </a:lnTo>
                <a:lnTo>
                  <a:pt x="24" y="98"/>
                </a:lnTo>
                <a:lnTo>
                  <a:pt x="26" y="90"/>
                </a:lnTo>
                <a:lnTo>
                  <a:pt x="24" y="88"/>
                </a:lnTo>
                <a:lnTo>
                  <a:pt x="24" y="86"/>
                </a:lnTo>
                <a:lnTo>
                  <a:pt x="24" y="82"/>
                </a:lnTo>
                <a:lnTo>
                  <a:pt x="22" y="78"/>
                </a:lnTo>
                <a:lnTo>
                  <a:pt x="22" y="76"/>
                </a:lnTo>
                <a:lnTo>
                  <a:pt x="24" y="72"/>
                </a:lnTo>
                <a:lnTo>
                  <a:pt x="26" y="70"/>
                </a:lnTo>
                <a:lnTo>
                  <a:pt x="30" y="68"/>
                </a:lnTo>
                <a:lnTo>
                  <a:pt x="34" y="68"/>
                </a:lnTo>
                <a:lnTo>
                  <a:pt x="36" y="68"/>
                </a:lnTo>
                <a:lnTo>
                  <a:pt x="38" y="68"/>
                </a:lnTo>
                <a:lnTo>
                  <a:pt x="40" y="66"/>
                </a:lnTo>
                <a:lnTo>
                  <a:pt x="44" y="66"/>
                </a:lnTo>
                <a:lnTo>
                  <a:pt x="48" y="62"/>
                </a:lnTo>
                <a:lnTo>
                  <a:pt x="52" y="58"/>
                </a:lnTo>
                <a:lnTo>
                  <a:pt x="54" y="52"/>
                </a:lnTo>
                <a:lnTo>
                  <a:pt x="54" y="50"/>
                </a:lnTo>
                <a:lnTo>
                  <a:pt x="56" y="48"/>
                </a:lnTo>
                <a:lnTo>
                  <a:pt x="60" y="42"/>
                </a:lnTo>
                <a:lnTo>
                  <a:pt x="62" y="38"/>
                </a:lnTo>
                <a:lnTo>
                  <a:pt x="62" y="30"/>
                </a:lnTo>
                <a:lnTo>
                  <a:pt x="64" y="24"/>
                </a:lnTo>
                <a:lnTo>
                  <a:pt x="64" y="22"/>
                </a:lnTo>
                <a:lnTo>
                  <a:pt x="66" y="20"/>
                </a:lnTo>
                <a:lnTo>
                  <a:pt x="68" y="18"/>
                </a:lnTo>
                <a:lnTo>
                  <a:pt x="68" y="14"/>
                </a:lnTo>
                <a:lnTo>
                  <a:pt x="68" y="12"/>
                </a:lnTo>
                <a:lnTo>
                  <a:pt x="66" y="10"/>
                </a:lnTo>
                <a:lnTo>
                  <a:pt x="62" y="8"/>
                </a:lnTo>
                <a:lnTo>
                  <a:pt x="56" y="8"/>
                </a:lnTo>
                <a:lnTo>
                  <a:pt x="52" y="8"/>
                </a:lnTo>
                <a:lnTo>
                  <a:pt x="48" y="8"/>
                </a:lnTo>
                <a:lnTo>
                  <a:pt x="44" y="8"/>
                </a:lnTo>
                <a:lnTo>
                  <a:pt x="40" y="6"/>
                </a:lnTo>
                <a:lnTo>
                  <a:pt x="36" y="4"/>
                </a:lnTo>
                <a:lnTo>
                  <a:pt x="34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" name="Freeform 536"/>
          <p:cNvSpPr>
            <a:spLocks/>
          </p:cNvSpPr>
          <p:nvPr/>
        </p:nvSpPr>
        <p:spPr bwMode="gray">
          <a:xfrm>
            <a:off x="7922585" y="1702975"/>
            <a:ext cx="190866" cy="202862"/>
          </a:xfrm>
          <a:custGeom>
            <a:avLst/>
            <a:gdLst>
              <a:gd name="T0" fmla="*/ 4 w 104"/>
              <a:gd name="T1" fmla="*/ 80 h 116"/>
              <a:gd name="T2" fmla="*/ 0 w 104"/>
              <a:gd name="T3" fmla="*/ 82 h 116"/>
              <a:gd name="T4" fmla="*/ 0 w 104"/>
              <a:gd name="T5" fmla="*/ 86 h 116"/>
              <a:gd name="T6" fmla="*/ 4 w 104"/>
              <a:gd name="T7" fmla="*/ 92 h 116"/>
              <a:gd name="T8" fmla="*/ 8 w 104"/>
              <a:gd name="T9" fmla="*/ 94 h 116"/>
              <a:gd name="T10" fmla="*/ 12 w 104"/>
              <a:gd name="T11" fmla="*/ 100 h 116"/>
              <a:gd name="T12" fmla="*/ 14 w 104"/>
              <a:gd name="T13" fmla="*/ 110 h 116"/>
              <a:gd name="T14" fmla="*/ 18 w 104"/>
              <a:gd name="T15" fmla="*/ 112 h 116"/>
              <a:gd name="T16" fmla="*/ 24 w 104"/>
              <a:gd name="T17" fmla="*/ 116 h 116"/>
              <a:gd name="T18" fmla="*/ 30 w 104"/>
              <a:gd name="T19" fmla="*/ 114 h 116"/>
              <a:gd name="T20" fmla="*/ 34 w 104"/>
              <a:gd name="T21" fmla="*/ 110 h 116"/>
              <a:gd name="T22" fmla="*/ 36 w 104"/>
              <a:gd name="T23" fmla="*/ 106 h 116"/>
              <a:gd name="T24" fmla="*/ 42 w 104"/>
              <a:gd name="T25" fmla="*/ 104 h 116"/>
              <a:gd name="T26" fmla="*/ 46 w 104"/>
              <a:gd name="T27" fmla="*/ 106 h 116"/>
              <a:gd name="T28" fmla="*/ 50 w 104"/>
              <a:gd name="T29" fmla="*/ 106 h 116"/>
              <a:gd name="T30" fmla="*/ 54 w 104"/>
              <a:gd name="T31" fmla="*/ 102 h 116"/>
              <a:gd name="T32" fmla="*/ 56 w 104"/>
              <a:gd name="T33" fmla="*/ 92 h 116"/>
              <a:gd name="T34" fmla="*/ 60 w 104"/>
              <a:gd name="T35" fmla="*/ 74 h 116"/>
              <a:gd name="T36" fmla="*/ 82 w 104"/>
              <a:gd name="T37" fmla="*/ 48 h 116"/>
              <a:gd name="T38" fmla="*/ 104 w 104"/>
              <a:gd name="T39" fmla="*/ 32 h 116"/>
              <a:gd name="T40" fmla="*/ 104 w 104"/>
              <a:gd name="T41" fmla="*/ 32 h 116"/>
              <a:gd name="T42" fmla="*/ 98 w 104"/>
              <a:gd name="T43" fmla="*/ 28 h 116"/>
              <a:gd name="T44" fmla="*/ 88 w 104"/>
              <a:gd name="T45" fmla="*/ 20 h 116"/>
              <a:gd name="T46" fmla="*/ 88 w 104"/>
              <a:gd name="T47" fmla="*/ 18 h 116"/>
              <a:gd name="T48" fmla="*/ 84 w 104"/>
              <a:gd name="T49" fmla="*/ 14 h 116"/>
              <a:gd name="T50" fmla="*/ 78 w 104"/>
              <a:gd name="T51" fmla="*/ 14 h 116"/>
              <a:gd name="T52" fmla="*/ 72 w 104"/>
              <a:gd name="T53" fmla="*/ 20 h 116"/>
              <a:gd name="T54" fmla="*/ 70 w 104"/>
              <a:gd name="T55" fmla="*/ 20 h 116"/>
              <a:gd name="T56" fmla="*/ 68 w 104"/>
              <a:gd name="T57" fmla="*/ 22 h 116"/>
              <a:gd name="T58" fmla="*/ 66 w 104"/>
              <a:gd name="T59" fmla="*/ 16 h 116"/>
              <a:gd name="T60" fmla="*/ 64 w 104"/>
              <a:gd name="T61" fmla="*/ 14 h 116"/>
              <a:gd name="T62" fmla="*/ 60 w 104"/>
              <a:gd name="T63" fmla="*/ 10 h 116"/>
              <a:gd name="T64" fmla="*/ 56 w 104"/>
              <a:gd name="T65" fmla="*/ 8 h 116"/>
              <a:gd name="T66" fmla="*/ 50 w 104"/>
              <a:gd name="T67" fmla="*/ 12 h 116"/>
              <a:gd name="T68" fmla="*/ 42 w 104"/>
              <a:gd name="T69" fmla="*/ 10 h 116"/>
              <a:gd name="T70" fmla="*/ 44 w 104"/>
              <a:gd name="T71" fmla="*/ 6 h 116"/>
              <a:gd name="T72" fmla="*/ 46 w 104"/>
              <a:gd name="T73" fmla="*/ 2 h 116"/>
              <a:gd name="T74" fmla="*/ 42 w 104"/>
              <a:gd name="T75" fmla="*/ 0 h 116"/>
              <a:gd name="T76" fmla="*/ 34 w 104"/>
              <a:gd name="T77" fmla="*/ 2 h 116"/>
              <a:gd name="T78" fmla="*/ 28 w 104"/>
              <a:gd name="T79" fmla="*/ 6 h 116"/>
              <a:gd name="T80" fmla="*/ 26 w 104"/>
              <a:gd name="T81" fmla="*/ 10 h 116"/>
              <a:gd name="T82" fmla="*/ 26 w 104"/>
              <a:gd name="T83" fmla="*/ 10 h 116"/>
              <a:gd name="T84" fmla="*/ 22 w 104"/>
              <a:gd name="T85" fmla="*/ 10 h 116"/>
              <a:gd name="T86" fmla="*/ 18 w 104"/>
              <a:gd name="T87" fmla="*/ 10 h 116"/>
              <a:gd name="T88" fmla="*/ 16 w 104"/>
              <a:gd name="T89" fmla="*/ 14 h 116"/>
              <a:gd name="T90" fmla="*/ 14 w 104"/>
              <a:gd name="T91" fmla="*/ 24 h 116"/>
              <a:gd name="T92" fmla="*/ 16 w 104"/>
              <a:gd name="T93" fmla="*/ 28 h 116"/>
              <a:gd name="T94" fmla="*/ 18 w 104"/>
              <a:gd name="T95" fmla="*/ 34 h 116"/>
              <a:gd name="T96" fmla="*/ 16 w 104"/>
              <a:gd name="T97" fmla="*/ 40 h 116"/>
              <a:gd name="T98" fmla="*/ 14 w 104"/>
              <a:gd name="T99" fmla="*/ 44 h 116"/>
              <a:gd name="T100" fmla="*/ 8 w 104"/>
              <a:gd name="T101" fmla="*/ 54 h 116"/>
              <a:gd name="T102" fmla="*/ 4 w 104"/>
              <a:gd name="T103" fmla="*/ 80 h 1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04" h="116">
                <a:moveTo>
                  <a:pt x="4" y="80"/>
                </a:moveTo>
                <a:lnTo>
                  <a:pt x="4" y="80"/>
                </a:lnTo>
                <a:lnTo>
                  <a:pt x="2" y="80"/>
                </a:lnTo>
                <a:lnTo>
                  <a:pt x="0" y="82"/>
                </a:lnTo>
                <a:lnTo>
                  <a:pt x="0" y="84"/>
                </a:lnTo>
                <a:lnTo>
                  <a:pt x="0" y="86"/>
                </a:lnTo>
                <a:lnTo>
                  <a:pt x="0" y="90"/>
                </a:lnTo>
                <a:lnTo>
                  <a:pt x="4" y="92"/>
                </a:lnTo>
                <a:lnTo>
                  <a:pt x="6" y="94"/>
                </a:lnTo>
                <a:lnTo>
                  <a:pt x="8" y="94"/>
                </a:lnTo>
                <a:lnTo>
                  <a:pt x="10" y="96"/>
                </a:lnTo>
                <a:lnTo>
                  <a:pt x="12" y="100"/>
                </a:lnTo>
                <a:lnTo>
                  <a:pt x="14" y="104"/>
                </a:lnTo>
                <a:lnTo>
                  <a:pt x="14" y="110"/>
                </a:lnTo>
                <a:lnTo>
                  <a:pt x="16" y="110"/>
                </a:lnTo>
                <a:lnTo>
                  <a:pt x="18" y="112"/>
                </a:lnTo>
                <a:lnTo>
                  <a:pt x="20" y="114"/>
                </a:lnTo>
                <a:lnTo>
                  <a:pt x="24" y="116"/>
                </a:lnTo>
                <a:lnTo>
                  <a:pt x="28" y="116"/>
                </a:lnTo>
                <a:lnTo>
                  <a:pt x="30" y="114"/>
                </a:lnTo>
                <a:lnTo>
                  <a:pt x="34" y="110"/>
                </a:lnTo>
                <a:lnTo>
                  <a:pt x="34" y="108"/>
                </a:lnTo>
                <a:lnTo>
                  <a:pt x="36" y="106"/>
                </a:lnTo>
                <a:lnTo>
                  <a:pt x="38" y="106"/>
                </a:lnTo>
                <a:lnTo>
                  <a:pt x="42" y="104"/>
                </a:lnTo>
                <a:lnTo>
                  <a:pt x="46" y="106"/>
                </a:lnTo>
                <a:lnTo>
                  <a:pt x="48" y="106"/>
                </a:lnTo>
                <a:lnTo>
                  <a:pt x="50" y="106"/>
                </a:lnTo>
                <a:lnTo>
                  <a:pt x="52" y="104"/>
                </a:lnTo>
                <a:lnTo>
                  <a:pt x="54" y="102"/>
                </a:lnTo>
                <a:lnTo>
                  <a:pt x="54" y="98"/>
                </a:lnTo>
                <a:lnTo>
                  <a:pt x="56" y="92"/>
                </a:lnTo>
                <a:lnTo>
                  <a:pt x="56" y="88"/>
                </a:lnTo>
                <a:lnTo>
                  <a:pt x="60" y="74"/>
                </a:lnTo>
                <a:lnTo>
                  <a:pt x="68" y="60"/>
                </a:lnTo>
                <a:lnTo>
                  <a:pt x="82" y="48"/>
                </a:lnTo>
                <a:lnTo>
                  <a:pt x="104" y="40"/>
                </a:lnTo>
                <a:lnTo>
                  <a:pt x="104" y="32"/>
                </a:lnTo>
                <a:lnTo>
                  <a:pt x="102" y="30"/>
                </a:lnTo>
                <a:lnTo>
                  <a:pt x="98" y="28"/>
                </a:lnTo>
                <a:lnTo>
                  <a:pt x="94" y="26"/>
                </a:lnTo>
                <a:lnTo>
                  <a:pt x="88" y="20"/>
                </a:lnTo>
                <a:lnTo>
                  <a:pt x="88" y="18"/>
                </a:lnTo>
                <a:lnTo>
                  <a:pt x="86" y="16"/>
                </a:lnTo>
                <a:lnTo>
                  <a:pt x="84" y="14"/>
                </a:lnTo>
                <a:lnTo>
                  <a:pt x="82" y="14"/>
                </a:lnTo>
                <a:lnTo>
                  <a:pt x="78" y="14"/>
                </a:lnTo>
                <a:lnTo>
                  <a:pt x="76" y="16"/>
                </a:lnTo>
                <a:lnTo>
                  <a:pt x="72" y="20"/>
                </a:lnTo>
                <a:lnTo>
                  <a:pt x="70" y="20"/>
                </a:lnTo>
                <a:lnTo>
                  <a:pt x="70" y="22"/>
                </a:lnTo>
                <a:lnTo>
                  <a:pt x="68" y="22"/>
                </a:lnTo>
                <a:lnTo>
                  <a:pt x="66" y="20"/>
                </a:lnTo>
                <a:lnTo>
                  <a:pt x="66" y="16"/>
                </a:lnTo>
                <a:lnTo>
                  <a:pt x="64" y="14"/>
                </a:lnTo>
                <a:lnTo>
                  <a:pt x="62" y="12"/>
                </a:lnTo>
                <a:lnTo>
                  <a:pt x="60" y="10"/>
                </a:lnTo>
                <a:lnTo>
                  <a:pt x="58" y="8"/>
                </a:lnTo>
                <a:lnTo>
                  <a:pt x="56" y="8"/>
                </a:lnTo>
                <a:lnTo>
                  <a:pt x="52" y="8"/>
                </a:lnTo>
                <a:lnTo>
                  <a:pt x="50" y="12"/>
                </a:lnTo>
                <a:lnTo>
                  <a:pt x="42" y="10"/>
                </a:lnTo>
                <a:lnTo>
                  <a:pt x="44" y="8"/>
                </a:lnTo>
                <a:lnTo>
                  <a:pt x="44" y="6"/>
                </a:lnTo>
                <a:lnTo>
                  <a:pt x="46" y="4"/>
                </a:lnTo>
                <a:lnTo>
                  <a:pt x="46" y="2"/>
                </a:lnTo>
                <a:lnTo>
                  <a:pt x="46" y="0"/>
                </a:lnTo>
                <a:lnTo>
                  <a:pt x="42" y="0"/>
                </a:lnTo>
                <a:lnTo>
                  <a:pt x="40" y="0"/>
                </a:lnTo>
                <a:lnTo>
                  <a:pt x="34" y="2"/>
                </a:lnTo>
                <a:lnTo>
                  <a:pt x="30" y="4"/>
                </a:lnTo>
                <a:lnTo>
                  <a:pt x="28" y="6"/>
                </a:lnTo>
                <a:lnTo>
                  <a:pt x="26" y="8"/>
                </a:lnTo>
                <a:lnTo>
                  <a:pt x="26" y="10"/>
                </a:lnTo>
                <a:lnTo>
                  <a:pt x="24" y="10"/>
                </a:lnTo>
                <a:lnTo>
                  <a:pt x="22" y="10"/>
                </a:lnTo>
                <a:lnTo>
                  <a:pt x="20" y="10"/>
                </a:lnTo>
                <a:lnTo>
                  <a:pt x="18" y="10"/>
                </a:lnTo>
                <a:lnTo>
                  <a:pt x="16" y="12"/>
                </a:lnTo>
                <a:lnTo>
                  <a:pt x="16" y="14"/>
                </a:lnTo>
                <a:lnTo>
                  <a:pt x="14" y="18"/>
                </a:lnTo>
                <a:lnTo>
                  <a:pt x="14" y="24"/>
                </a:lnTo>
                <a:lnTo>
                  <a:pt x="16" y="26"/>
                </a:lnTo>
                <a:lnTo>
                  <a:pt x="16" y="28"/>
                </a:lnTo>
                <a:lnTo>
                  <a:pt x="18" y="30"/>
                </a:lnTo>
                <a:lnTo>
                  <a:pt x="18" y="34"/>
                </a:lnTo>
                <a:lnTo>
                  <a:pt x="18" y="36"/>
                </a:lnTo>
                <a:lnTo>
                  <a:pt x="16" y="40"/>
                </a:lnTo>
                <a:lnTo>
                  <a:pt x="14" y="44"/>
                </a:lnTo>
                <a:lnTo>
                  <a:pt x="12" y="48"/>
                </a:lnTo>
                <a:lnTo>
                  <a:pt x="8" y="54"/>
                </a:lnTo>
                <a:lnTo>
                  <a:pt x="6" y="64"/>
                </a:lnTo>
                <a:lnTo>
                  <a:pt x="4" y="8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" name="Freeform 537"/>
          <p:cNvSpPr>
            <a:spLocks/>
          </p:cNvSpPr>
          <p:nvPr/>
        </p:nvSpPr>
        <p:spPr bwMode="gray">
          <a:xfrm>
            <a:off x="8025359" y="1800909"/>
            <a:ext cx="425778" cy="325279"/>
          </a:xfrm>
          <a:custGeom>
            <a:avLst/>
            <a:gdLst>
              <a:gd name="T0" fmla="*/ 32 w 232"/>
              <a:gd name="T1" fmla="*/ 76 h 186"/>
              <a:gd name="T2" fmla="*/ 44 w 232"/>
              <a:gd name="T3" fmla="*/ 74 h 186"/>
              <a:gd name="T4" fmla="*/ 46 w 232"/>
              <a:gd name="T5" fmla="*/ 78 h 186"/>
              <a:gd name="T6" fmla="*/ 36 w 232"/>
              <a:gd name="T7" fmla="*/ 86 h 186"/>
              <a:gd name="T8" fmla="*/ 24 w 232"/>
              <a:gd name="T9" fmla="*/ 86 h 186"/>
              <a:gd name="T10" fmla="*/ 10 w 232"/>
              <a:gd name="T11" fmla="*/ 88 h 186"/>
              <a:gd name="T12" fmla="*/ 8 w 232"/>
              <a:gd name="T13" fmla="*/ 100 h 186"/>
              <a:gd name="T14" fmla="*/ 20 w 232"/>
              <a:gd name="T15" fmla="*/ 104 h 186"/>
              <a:gd name="T16" fmla="*/ 54 w 232"/>
              <a:gd name="T17" fmla="*/ 104 h 186"/>
              <a:gd name="T18" fmla="*/ 86 w 232"/>
              <a:gd name="T19" fmla="*/ 114 h 186"/>
              <a:gd name="T20" fmla="*/ 86 w 232"/>
              <a:gd name="T21" fmla="*/ 124 h 186"/>
              <a:gd name="T22" fmla="*/ 76 w 232"/>
              <a:gd name="T23" fmla="*/ 132 h 186"/>
              <a:gd name="T24" fmla="*/ 64 w 232"/>
              <a:gd name="T25" fmla="*/ 128 h 186"/>
              <a:gd name="T26" fmla="*/ 42 w 232"/>
              <a:gd name="T27" fmla="*/ 132 h 186"/>
              <a:gd name="T28" fmla="*/ 32 w 232"/>
              <a:gd name="T29" fmla="*/ 130 h 186"/>
              <a:gd name="T30" fmla="*/ 22 w 232"/>
              <a:gd name="T31" fmla="*/ 138 h 186"/>
              <a:gd name="T32" fmla="*/ 24 w 232"/>
              <a:gd name="T33" fmla="*/ 148 h 186"/>
              <a:gd name="T34" fmla="*/ 48 w 232"/>
              <a:gd name="T35" fmla="*/ 160 h 186"/>
              <a:gd name="T36" fmla="*/ 62 w 232"/>
              <a:gd name="T37" fmla="*/ 168 h 186"/>
              <a:gd name="T38" fmla="*/ 76 w 232"/>
              <a:gd name="T39" fmla="*/ 184 h 186"/>
              <a:gd name="T40" fmla="*/ 146 w 232"/>
              <a:gd name="T41" fmla="*/ 162 h 186"/>
              <a:gd name="T42" fmla="*/ 160 w 232"/>
              <a:gd name="T43" fmla="*/ 162 h 186"/>
              <a:gd name="T44" fmla="*/ 176 w 232"/>
              <a:gd name="T45" fmla="*/ 170 h 186"/>
              <a:gd name="T46" fmla="*/ 184 w 232"/>
              <a:gd name="T47" fmla="*/ 170 h 186"/>
              <a:gd name="T48" fmla="*/ 190 w 232"/>
              <a:gd name="T49" fmla="*/ 170 h 186"/>
              <a:gd name="T50" fmla="*/ 202 w 232"/>
              <a:gd name="T51" fmla="*/ 168 h 186"/>
              <a:gd name="T52" fmla="*/ 210 w 232"/>
              <a:gd name="T53" fmla="*/ 160 h 186"/>
              <a:gd name="T54" fmla="*/ 208 w 232"/>
              <a:gd name="T55" fmla="*/ 154 h 186"/>
              <a:gd name="T56" fmla="*/ 196 w 232"/>
              <a:gd name="T57" fmla="*/ 152 h 186"/>
              <a:gd name="T58" fmla="*/ 196 w 232"/>
              <a:gd name="T59" fmla="*/ 146 h 186"/>
              <a:gd name="T60" fmla="*/ 208 w 232"/>
              <a:gd name="T61" fmla="*/ 142 h 186"/>
              <a:gd name="T62" fmla="*/ 226 w 232"/>
              <a:gd name="T63" fmla="*/ 142 h 186"/>
              <a:gd name="T64" fmla="*/ 232 w 232"/>
              <a:gd name="T65" fmla="*/ 138 h 186"/>
              <a:gd name="T66" fmla="*/ 226 w 232"/>
              <a:gd name="T67" fmla="*/ 126 h 186"/>
              <a:gd name="T68" fmla="*/ 202 w 232"/>
              <a:gd name="T69" fmla="*/ 116 h 186"/>
              <a:gd name="T70" fmla="*/ 174 w 232"/>
              <a:gd name="T71" fmla="*/ 78 h 186"/>
              <a:gd name="T72" fmla="*/ 166 w 232"/>
              <a:gd name="T73" fmla="*/ 28 h 186"/>
              <a:gd name="T74" fmla="*/ 148 w 232"/>
              <a:gd name="T75" fmla="*/ 20 h 186"/>
              <a:gd name="T76" fmla="*/ 140 w 232"/>
              <a:gd name="T77" fmla="*/ 36 h 186"/>
              <a:gd name="T78" fmla="*/ 124 w 232"/>
              <a:gd name="T79" fmla="*/ 22 h 186"/>
              <a:gd name="T80" fmla="*/ 116 w 232"/>
              <a:gd name="T81" fmla="*/ 18 h 186"/>
              <a:gd name="T82" fmla="*/ 106 w 232"/>
              <a:gd name="T83" fmla="*/ 30 h 186"/>
              <a:gd name="T84" fmla="*/ 96 w 232"/>
              <a:gd name="T85" fmla="*/ 20 h 186"/>
              <a:gd name="T86" fmla="*/ 86 w 232"/>
              <a:gd name="T87" fmla="*/ 6 h 186"/>
              <a:gd name="T88" fmla="*/ 80 w 232"/>
              <a:gd name="T89" fmla="*/ 16 h 186"/>
              <a:gd name="T90" fmla="*/ 78 w 232"/>
              <a:gd name="T91" fmla="*/ 32 h 186"/>
              <a:gd name="T92" fmla="*/ 66 w 232"/>
              <a:gd name="T93" fmla="*/ 32 h 186"/>
              <a:gd name="T94" fmla="*/ 62 w 232"/>
              <a:gd name="T95" fmla="*/ 14 h 186"/>
              <a:gd name="T96" fmla="*/ 64 w 232"/>
              <a:gd name="T97" fmla="*/ 4 h 186"/>
              <a:gd name="T98" fmla="*/ 54 w 232"/>
              <a:gd name="T99" fmla="*/ 0 h 186"/>
              <a:gd name="T100" fmla="*/ 14 w 232"/>
              <a:gd name="T101" fmla="*/ 24 h 186"/>
              <a:gd name="T102" fmla="*/ 8 w 232"/>
              <a:gd name="T103" fmla="*/ 44 h 186"/>
              <a:gd name="T104" fmla="*/ 2 w 232"/>
              <a:gd name="T105" fmla="*/ 56 h 186"/>
              <a:gd name="T106" fmla="*/ 0 w 232"/>
              <a:gd name="T107" fmla="*/ 64 h 186"/>
              <a:gd name="T108" fmla="*/ 10 w 232"/>
              <a:gd name="T109" fmla="*/ 74 h 1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2" h="186">
                <a:moveTo>
                  <a:pt x="24" y="74"/>
                </a:moveTo>
                <a:lnTo>
                  <a:pt x="24" y="76"/>
                </a:lnTo>
                <a:lnTo>
                  <a:pt x="28" y="76"/>
                </a:lnTo>
                <a:lnTo>
                  <a:pt x="32" y="76"/>
                </a:lnTo>
                <a:lnTo>
                  <a:pt x="36" y="76"/>
                </a:lnTo>
                <a:lnTo>
                  <a:pt x="40" y="76"/>
                </a:lnTo>
                <a:lnTo>
                  <a:pt x="42" y="74"/>
                </a:lnTo>
                <a:lnTo>
                  <a:pt x="44" y="74"/>
                </a:lnTo>
                <a:lnTo>
                  <a:pt x="46" y="74"/>
                </a:lnTo>
                <a:lnTo>
                  <a:pt x="46" y="76"/>
                </a:lnTo>
                <a:lnTo>
                  <a:pt x="46" y="78"/>
                </a:lnTo>
                <a:lnTo>
                  <a:pt x="46" y="80"/>
                </a:lnTo>
                <a:lnTo>
                  <a:pt x="44" y="84"/>
                </a:lnTo>
                <a:lnTo>
                  <a:pt x="42" y="86"/>
                </a:lnTo>
                <a:lnTo>
                  <a:pt x="36" y="86"/>
                </a:lnTo>
                <a:lnTo>
                  <a:pt x="30" y="88"/>
                </a:lnTo>
                <a:lnTo>
                  <a:pt x="28" y="88"/>
                </a:lnTo>
                <a:lnTo>
                  <a:pt x="26" y="86"/>
                </a:lnTo>
                <a:lnTo>
                  <a:pt x="24" y="86"/>
                </a:lnTo>
                <a:lnTo>
                  <a:pt x="20" y="86"/>
                </a:lnTo>
                <a:lnTo>
                  <a:pt x="16" y="86"/>
                </a:lnTo>
                <a:lnTo>
                  <a:pt x="14" y="86"/>
                </a:lnTo>
                <a:lnTo>
                  <a:pt x="10" y="88"/>
                </a:lnTo>
                <a:lnTo>
                  <a:pt x="8" y="90"/>
                </a:lnTo>
                <a:lnTo>
                  <a:pt x="8" y="94"/>
                </a:lnTo>
                <a:lnTo>
                  <a:pt x="8" y="100"/>
                </a:lnTo>
                <a:lnTo>
                  <a:pt x="8" y="102"/>
                </a:lnTo>
                <a:lnTo>
                  <a:pt x="10" y="102"/>
                </a:lnTo>
                <a:lnTo>
                  <a:pt x="14" y="104"/>
                </a:lnTo>
                <a:lnTo>
                  <a:pt x="20" y="104"/>
                </a:lnTo>
                <a:lnTo>
                  <a:pt x="26" y="106"/>
                </a:lnTo>
                <a:lnTo>
                  <a:pt x="36" y="106"/>
                </a:lnTo>
                <a:lnTo>
                  <a:pt x="42" y="104"/>
                </a:lnTo>
                <a:lnTo>
                  <a:pt x="54" y="104"/>
                </a:lnTo>
                <a:lnTo>
                  <a:pt x="68" y="104"/>
                </a:lnTo>
                <a:lnTo>
                  <a:pt x="80" y="106"/>
                </a:lnTo>
                <a:lnTo>
                  <a:pt x="86" y="112"/>
                </a:lnTo>
                <a:lnTo>
                  <a:pt x="86" y="114"/>
                </a:lnTo>
                <a:lnTo>
                  <a:pt x="86" y="118"/>
                </a:lnTo>
                <a:lnTo>
                  <a:pt x="86" y="122"/>
                </a:lnTo>
                <a:lnTo>
                  <a:pt x="86" y="124"/>
                </a:lnTo>
                <a:lnTo>
                  <a:pt x="84" y="128"/>
                </a:lnTo>
                <a:lnTo>
                  <a:pt x="82" y="130"/>
                </a:lnTo>
                <a:lnTo>
                  <a:pt x="80" y="132"/>
                </a:lnTo>
                <a:lnTo>
                  <a:pt x="76" y="132"/>
                </a:lnTo>
                <a:lnTo>
                  <a:pt x="70" y="130"/>
                </a:lnTo>
                <a:lnTo>
                  <a:pt x="68" y="128"/>
                </a:lnTo>
                <a:lnTo>
                  <a:pt x="64" y="128"/>
                </a:lnTo>
                <a:lnTo>
                  <a:pt x="60" y="128"/>
                </a:lnTo>
                <a:lnTo>
                  <a:pt x="56" y="128"/>
                </a:lnTo>
                <a:lnTo>
                  <a:pt x="50" y="130"/>
                </a:lnTo>
                <a:lnTo>
                  <a:pt x="42" y="132"/>
                </a:lnTo>
                <a:lnTo>
                  <a:pt x="40" y="132"/>
                </a:lnTo>
                <a:lnTo>
                  <a:pt x="38" y="130"/>
                </a:lnTo>
                <a:lnTo>
                  <a:pt x="36" y="130"/>
                </a:lnTo>
                <a:lnTo>
                  <a:pt x="32" y="130"/>
                </a:lnTo>
                <a:lnTo>
                  <a:pt x="30" y="130"/>
                </a:lnTo>
                <a:lnTo>
                  <a:pt x="26" y="132"/>
                </a:lnTo>
                <a:lnTo>
                  <a:pt x="24" y="134"/>
                </a:lnTo>
                <a:lnTo>
                  <a:pt x="22" y="138"/>
                </a:lnTo>
                <a:lnTo>
                  <a:pt x="20" y="142"/>
                </a:lnTo>
                <a:lnTo>
                  <a:pt x="20" y="144"/>
                </a:lnTo>
                <a:lnTo>
                  <a:pt x="22" y="146"/>
                </a:lnTo>
                <a:lnTo>
                  <a:pt x="24" y="148"/>
                </a:lnTo>
                <a:lnTo>
                  <a:pt x="26" y="152"/>
                </a:lnTo>
                <a:lnTo>
                  <a:pt x="32" y="154"/>
                </a:lnTo>
                <a:lnTo>
                  <a:pt x="40" y="158"/>
                </a:lnTo>
                <a:lnTo>
                  <a:pt x="48" y="160"/>
                </a:lnTo>
                <a:lnTo>
                  <a:pt x="50" y="162"/>
                </a:lnTo>
                <a:lnTo>
                  <a:pt x="52" y="162"/>
                </a:lnTo>
                <a:lnTo>
                  <a:pt x="58" y="166"/>
                </a:lnTo>
                <a:lnTo>
                  <a:pt x="62" y="168"/>
                </a:lnTo>
                <a:lnTo>
                  <a:pt x="66" y="174"/>
                </a:lnTo>
                <a:lnTo>
                  <a:pt x="68" y="178"/>
                </a:lnTo>
                <a:lnTo>
                  <a:pt x="70" y="186"/>
                </a:lnTo>
                <a:lnTo>
                  <a:pt x="76" y="184"/>
                </a:lnTo>
                <a:lnTo>
                  <a:pt x="90" y="182"/>
                </a:lnTo>
                <a:lnTo>
                  <a:pt x="110" y="178"/>
                </a:lnTo>
                <a:lnTo>
                  <a:pt x="130" y="170"/>
                </a:lnTo>
                <a:lnTo>
                  <a:pt x="146" y="162"/>
                </a:lnTo>
                <a:lnTo>
                  <a:pt x="148" y="162"/>
                </a:lnTo>
                <a:lnTo>
                  <a:pt x="150" y="162"/>
                </a:lnTo>
                <a:lnTo>
                  <a:pt x="154" y="162"/>
                </a:lnTo>
                <a:lnTo>
                  <a:pt x="160" y="162"/>
                </a:lnTo>
                <a:lnTo>
                  <a:pt x="164" y="162"/>
                </a:lnTo>
                <a:lnTo>
                  <a:pt x="170" y="164"/>
                </a:lnTo>
                <a:lnTo>
                  <a:pt x="174" y="168"/>
                </a:lnTo>
                <a:lnTo>
                  <a:pt x="176" y="170"/>
                </a:lnTo>
                <a:lnTo>
                  <a:pt x="178" y="172"/>
                </a:lnTo>
                <a:lnTo>
                  <a:pt x="180" y="172"/>
                </a:lnTo>
                <a:lnTo>
                  <a:pt x="182" y="172"/>
                </a:lnTo>
                <a:lnTo>
                  <a:pt x="184" y="170"/>
                </a:lnTo>
                <a:lnTo>
                  <a:pt x="186" y="168"/>
                </a:lnTo>
                <a:lnTo>
                  <a:pt x="188" y="168"/>
                </a:lnTo>
                <a:lnTo>
                  <a:pt x="190" y="170"/>
                </a:lnTo>
                <a:lnTo>
                  <a:pt x="192" y="172"/>
                </a:lnTo>
                <a:lnTo>
                  <a:pt x="194" y="172"/>
                </a:lnTo>
                <a:lnTo>
                  <a:pt x="198" y="170"/>
                </a:lnTo>
                <a:lnTo>
                  <a:pt x="202" y="168"/>
                </a:lnTo>
                <a:lnTo>
                  <a:pt x="208" y="164"/>
                </a:lnTo>
                <a:lnTo>
                  <a:pt x="210" y="162"/>
                </a:lnTo>
                <a:lnTo>
                  <a:pt x="210" y="160"/>
                </a:lnTo>
                <a:lnTo>
                  <a:pt x="210" y="158"/>
                </a:lnTo>
                <a:lnTo>
                  <a:pt x="210" y="156"/>
                </a:lnTo>
                <a:lnTo>
                  <a:pt x="208" y="154"/>
                </a:lnTo>
                <a:lnTo>
                  <a:pt x="204" y="154"/>
                </a:lnTo>
                <a:lnTo>
                  <a:pt x="198" y="154"/>
                </a:lnTo>
                <a:lnTo>
                  <a:pt x="198" y="152"/>
                </a:lnTo>
                <a:lnTo>
                  <a:pt x="196" y="152"/>
                </a:lnTo>
                <a:lnTo>
                  <a:pt x="194" y="150"/>
                </a:lnTo>
                <a:lnTo>
                  <a:pt x="194" y="148"/>
                </a:lnTo>
                <a:lnTo>
                  <a:pt x="196" y="146"/>
                </a:lnTo>
                <a:lnTo>
                  <a:pt x="200" y="144"/>
                </a:lnTo>
                <a:lnTo>
                  <a:pt x="204" y="144"/>
                </a:lnTo>
                <a:lnTo>
                  <a:pt x="208" y="142"/>
                </a:lnTo>
                <a:lnTo>
                  <a:pt x="212" y="142"/>
                </a:lnTo>
                <a:lnTo>
                  <a:pt x="218" y="140"/>
                </a:lnTo>
                <a:lnTo>
                  <a:pt x="222" y="142"/>
                </a:lnTo>
                <a:lnTo>
                  <a:pt x="226" y="142"/>
                </a:lnTo>
                <a:lnTo>
                  <a:pt x="228" y="142"/>
                </a:lnTo>
                <a:lnTo>
                  <a:pt x="230" y="140"/>
                </a:lnTo>
                <a:lnTo>
                  <a:pt x="232" y="138"/>
                </a:lnTo>
                <a:lnTo>
                  <a:pt x="232" y="134"/>
                </a:lnTo>
                <a:lnTo>
                  <a:pt x="232" y="132"/>
                </a:lnTo>
                <a:lnTo>
                  <a:pt x="230" y="128"/>
                </a:lnTo>
                <a:lnTo>
                  <a:pt x="226" y="126"/>
                </a:lnTo>
                <a:lnTo>
                  <a:pt x="220" y="124"/>
                </a:lnTo>
                <a:lnTo>
                  <a:pt x="216" y="122"/>
                </a:lnTo>
                <a:lnTo>
                  <a:pt x="210" y="118"/>
                </a:lnTo>
                <a:lnTo>
                  <a:pt x="202" y="116"/>
                </a:lnTo>
                <a:lnTo>
                  <a:pt x="186" y="114"/>
                </a:lnTo>
                <a:lnTo>
                  <a:pt x="184" y="110"/>
                </a:lnTo>
                <a:lnTo>
                  <a:pt x="178" y="98"/>
                </a:lnTo>
                <a:lnTo>
                  <a:pt x="174" y="78"/>
                </a:lnTo>
                <a:lnTo>
                  <a:pt x="174" y="52"/>
                </a:lnTo>
                <a:lnTo>
                  <a:pt x="172" y="48"/>
                </a:lnTo>
                <a:lnTo>
                  <a:pt x="170" y="38"/>
                </a:lnTo>
                <a:lnTo>
                  <a:pt x="166" y="28"/>
                </a:lnTo>
                <a:lnTo>
                  <a:pt x="160" y="20"/>
                </a:lnTo>
                <a:lnTo>
                  <a:pt x="150" y="18"/>
                </a:lnTo>
                <a:lnTo>
                  <a:pt x="148" y="20"/>
                </a:lnTo>
                <a:lnTo>
                  <a:pt x="146" y="24"/>
                </a:lnTo>
                <a:lnTo>
                  <a:pt x="142" y="28"/>
                </a:lnTo>
                <a:lnTo>
                  <a:pt x="140" y="32"/>
                </a:lnTo>
                <a:lnTo>
                  <a:pt x="140" y="36"/>
                </a:lnTo>
                <a:lnTo>
                  <a:pt x="140" y="42"/>
                </a:lnTo>
                <a:lnTo>
                  <a:pt x="126" y="24"/>
                </a:lnTo>
                <a:lnTo>
                  <a:pt x="126" y="22"/>
                </a:lnTo>
                <a:lnTo>
                  <a:pt x="124" y="22"/>
                </a:lnTo>
                <a:lnTo>
                  <a:pt x="122" y="20"/>
                </a:lnTo>
                <a:lnTo>
                  <a:pt x="120" y="18"/>
                </a:lnTo>
                <a:lnTo>
                  <a:pt x="118" y="16"/>
                </a:lnTo>
                <a:lnTo>
                  <a:pt x="116" y="18"/>
                </a:lnTo>
                <a:lnTo>
                  <a:pt x="112" y="20"/>
                </a:lnTo>
                <a:lnTo>
                  <a:pt x="110" y="24"/>
                </a:lnTo>
                <a:lnTo>
                  <a:pt x="108" y="28"/>
                </a:lnTo>
                <a:lnTo>
                  <a:pt x="106" y="30"/>
                </a:lnTo>
                <a:lnTo>
                  <a:pt x="104" y="32"/>
                </a:lnTo>
                <a:lnTo>
                  <a:pt x="100" y="30"/>
                </a:lnTo>
                <a:lnTo>
                  <a:pt x="98" y="26"/>
                </a:lnTo>
                <a:lnTo>
                  <a:pt x="96" y="20"/>
                </a:lnTo>
                <a:lnTo>
                  <a:pt x="94" y="16"/>
                </a:lnTo>
                <a:lnTo>
                  <a:pt x="90" y="12"/>
                </a:lnTo>
                <a:lnTo>
                  <a:pt x="88" y="8"/>
                </a:lnTo>
                <a:lnTo>
                  <a:pt x="86" y="6"/>
                </a:lnTo>
                <a:lnTo>
                  <a:pt x="84" y="6"/>
                </a:lnTo>
                <a:lnTo>
                  <a:pt x="82" y="8"/>
                </a:lnTo>
                <a:lnTo>
                  <a:pt x="80" y="10"/>
                </a:lnTo>
                <a:lnTo>
                  <a:pt x="80" y="16"/>
                </a:lnTo>
                <a:lnTo>
                  <a:pt x="80" y="20"/>
                </a:lnTo>
                <a:lnTo>
                  <a:pt x="80" y="24"/>
                </a:lnTo>
                <a:lnTo>
                  <a:pt x="80" y="28"/>
                </a:lnTo>
                <a:lnTo>
                  <a:pt x="78" y="32"/>
                </a:lnTo>
                <a:lnTo>
                  <a:pt x="76" y="34"/>
                </a:lnTo>
                <a:lnTo>
                  <a:pt x="74" y="34"/>
                </a:lnTo>
                <a:lnTo>
                  <a:pt x="70" y="34"/>
                </a:lnTo>
                <a:lnTo>
                  <a:pt x="66" y="32"/>
                </a:lnTo>
                <a:lnTo>
                  <a:pt x="64" y="28"/>
                </a:lnTo>
                <a:lnTo>
                  <a:pt x="62" y="24"/>
                </a:lnTo>
                <a:lnTo>
                  <a:pt x="62" y="18"/>
                </a:lnTo>
                <a:lnTo>
                  <a:pt x="62" y="14"/>
                </a:lnTo>
                <a:lnTo>
                  <a:pt x="64" y="10"/>
                </a:lnTo>
                <a:lnTo>
                  <a:pt x="64" y="6"/>
                </a:lnTo>
                <a:lnTo>
                  <a:pt x="64" y="4"/>
                </a:lnTo>
                <a:lnTo>
                  <a:pt x="62" y="2"/>
                </a:lnTo>
                <a:lnTo>
                  <a:pt x="60" y="0"/>
                </a:lnTo>
                <a:lnTo>
                  <a:pt x="58" y="0"/>
                </a:lnTo>
                <a:lnTo>
                  <a:pt x="54" y="0"/>
                </a:lnTo>
                <a:lnTo>
                  <a:pt x="50" y="2"/>
                </a:lnTo>
                <a:lnTo>
                  <a:pt x="40" y="8"/>
                </a:lnTo>
                <a:lnTo>
                  <a:pt x="26" y="16"/>
                </a:lnTo>
                <a:lnTo>
                  <a:pt x="14" y="24"/>
                </a:lnTo>
                <a:lnTo>
                  <a:pt x="8" y="36"/>
                </a:lnTo>
                <a:lnTo>
                  <a:pt x="8" y="40"/>
                </a:lnTo>
                <a:lnTo>
                  <a:pt x="8" y="44"/>
                </a:lnTo>
                <a:lnTo>
                  <a:pt x="6" y="48"/>
                </a:lnTo>
                <a:lnTo>
                  <a:pt x="6" y="52"/>
                </a:lnTo>
                <a:lnTo>
                  <a:pt x="2" y="56"/>
                </a:lnTo>
                <a:lnTo>
                  <a:pt x="2" y="58"/>
                </a:lnTo>
                <a:lnTo>
                  <a:pt x="0" y="60"/>
                </a:lnTo>
                <a:lnTo>
                  <a:pt x="0" y="62"/>
                </a:lnTo>
                <a:lnTo>
                  <a:pt x="0" y="64"/>
                </a:lnTo>
                <a:lnTo>
                  <a:pt x="0" y="68"/>
                </a:lnTo>
                <a:lnTo>
                  <a:pt x="2" y="70"/>
                </a:lnTo>
                <a:lnTo>
                  <a:pt x="6" y="72"/>
                </a:lnTo>
                <a:lnTo>
                  <a:pt x="10" y="74"/>
                </a:lnTo>
                <a:lnTo>
                  <a:pt x="16" y="74"/>
                </a:lnTo>
                <a:lnTo>
                  <a:pt x="24" y="7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" name="Freeform 538"/>
          <p:cNvSpPr>
            <a:spLocks/>
          </p:cNvSpPr>
          <p:nvPr/>
        </p:nvSpPr>
        <p:spPr bwMode="gray">
          <a:xfrm>
            <a:off x="8040041" y="1426663"/>
            <a:ext cx="216560" cy="157393"/>
          </a:xfrm>
          <a:custGeom>
            <a:avLst/>
            <a:gdLst>
              <a:gd name="T0" fmla="*/ 58 w 118"/>
              <a:gd name="T1" fmla="*/ 22 h 90"/>
              <a:gd name="T2" fmla="*/ 44 w 118"/>
              <a:gd name="T3" fmla="*/ 40 h 90"/>
              <a:gd name="T4" fmla="*/ 26 w 118"/>
              <a:gd name="T5" fmla="*/ 60 h 90"/>
              <a:gd name="T6" fmla="*/ 14 w 118"/>
              <a:gd name="T7" fmla="*/ 66 h 90"/>
              <a:gd name="T8" fmla="*/ 8 w 118"/>
              <a:gd name="T9" fmla="*/ 68 h 90"/>
              <a:gd name="T10" fmla="*/ 2 w 118"/>
              <a:gd name="T11" fmla="*/ 68 h 90"/>
              <a:gd name="T12" fmla="*/ 0 w 118"/>
              <a:gd name="T13" fmla="*/ 72 h 90"/>
              <a:gd name="T14" fmla="*/ 2 w 118"/>
              <a:gd name="T15" fmla="*/ 76 h 90"/>
              <a:gd name="T16" fmla="*/ 10 w 118"/>
              <a:gd name="T17" fmla="*/ 84 h 90"/>
              <a:gd name="T18" fmla="*/ 28 w 118"/>
              <a:gd name="T19" fmla="*/ 90 h 90"/>
              <a:gd name="T20" fmla="*/ 40 w 118"/>
              <a:gd name="T21" fmla="*/ 86 h 90"/>
              <a:gd name="T22" fmla="*/ 44 w 118"/>
              <a:gd name="T23" fmla="*/ 88 h 90"/>
              <a:gd name="T24" fmla="*/ 50 w 118"/>
              <a:gd name="T25" fmla="*/ 90 h 90"/>
              <a:gd name="T26" fmla="*/ 58 w 118"/>
              <a:gd name="T27" fmla="*/ 88 h 90"/>
              <a:gd name="T28" fmla="*/ 62 w 118"/>
              <a:gd name="T29" fmla="*/ 82 h 90"/>
              <a:gd name="T30" fmla="*/ 70 w 118"/>
              <a:gd name="T31" fmla="*/ 74 h 90"/>
              <a:gd name="T32" fmla="*/ 76 w 118"/>
              <a:gd name="T33" fmla="*/ 64 h 90"/>
              <a:gd name="T34" fmla="*/ 78 w 118"/>
              <a:gd name="T35" fmla="*/ 58 h 90"/>
              <a:gd name="T36" fmla="*/ 84 w 118"/>
              <a:gd name="T37" fmla="*/ 62 h 90"/>
              <a:gd name="T38" fmla="*/ 92 w 118"/>
              <a:gd name="T39" fmla="*/ 64 h 90"/>
              <a:gd name="T40" fmla="*/ 102 w 118"/>
              <a:gd name="T41" fmla="*/ 56 h 90"/>
              <a:gd name="T42" fmla="*/ 104 w 118"/>
              <a:gd name="T43" fmla="*/ 54 h 90"/>
              <a:gd name="T44" fmla="*/ 106 w 118"/>
              <a:gd name="T45" fmla="*/ 48 h 90"/>
              <a:gd name="T46" fmla="*/ 106 w 118"/>
              <a:gd name="T47" fmla="*/ 44 h 90"/>
              <a:gd name="T48" fmla="*/ 104 w 118"/>
              <a:gd name="T49" fmla="*/ 42 h 90"/>
              <a:gd name="T50" fmla="*/ 106 w 118"/>
              <a:gd name="T51" fmla="*/ 38 h 90"/>
              <a:gd name="T52" fmla="*/ 110 w 118"/>
              <a:gd name="T53" fmla="*/ 30 h 90"/>
              <a:gd name="T54" fmla="*/ 108 w 118"/>
              <a:gd name="T55" fmla="*/ 26 h 90"/>
              <a:gd name="T56" fmla="*/ 108 w 118"/>
              <a:gd name="T57" fmla="*/ 22 h 90"/>
              <a:gd name="T58" fmla="*/ 112 w 118"/>
              <a:gd name="T59" fmla="*/ 16 h 90"/>
              <a:gd name="T60" fmla="*/ 116 w 118"/>
              <a:gd name="T61" fmla="*/ 14 h 90"/>
              <a:gd name="T62" fmla="*/ 116 w 118"/>
              <a:gd name="T63" fmla="*/ 12 h 90"/>
              <a:gd name="T64" fmla="*/ 110 w 118"/>
              <a:gd name="T65" fmla="*/ 6 h 90"/>
              <a:gd name="T66" fmla="*/ 104 w 118"/>
              <a:gd name="T67" fmla="*/ 2 h 90"/>
              <a:gd name="T68" fmla="*/ 100 w 118"/>
              <a:gd name="T69" fmla="*/ 0 h 90"/>
              <a:gd name="T70" fmla="*/ 84 w 118"/>
              <a:gd name="T71" fmla="*/ 12 h 90"/>
              <a:gd name="T72" fmla="*/ 76 w 118"/>
              <a:gd name="T73" fmla="*/ 12 h 90"/>
              <a:gd name="T74" fmla="*/ 64 w 118"/>
              <a:gd name="T75" fmla="*/ 16 h 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8" h="90">
                <a:moveTo>
                  <a:pt x="60" y="20"/>
                </a:moveTo>
                <a:lnTo>
                  <a:pt x="58" y="22"/>
                </a:lnTo>
                <a:lnTo>
                  <a:pt x="52" y="30"/>
                </a:lnTo>
                <a:lnTo>
                  <a:pt x="44" y="40"/>
                </a:lnTo>
                <a:lnTo>
                  <a:pt x="36" y="52"/>
                </a:lnTo>
                <a:lnTo>
                  <a:pt x="26" y="60"/>
                </a:lnTo>
                <a:lnTo>
                  <a:pt x="18" y="66"/>
                </a:lnTo>
                <a:lnTo>
                  <a:pt x="14" y="66"/>
                </a:lnTo>
                <a:lnTo>
                  <a:pt x="12" y="68"/>
                </a:lnTo>
                <a:lnTo>
                  <a:pt x="8" y="68"/>
                </a:lnTo>
                <a:lnTo>
                  <a:pt x="4" y="68"/>
                </a:lnTo>
                <a:lnTo>
                  <a:pt x="2" y="68"/>
                </a:lnTo>
                <a:lnTo>
                  <a:pt x="0" y="70"/>
                </a:lnTo>
                <a:lnTo>
                  <a:pt x="0" y="72"/>
                </a:lnTo>
                <a:lnTo>
                  <a:pt x="0" y="74"/>
                </a:lnTo>
                <a:lnTo>
                  <a:pt x="2" y="76"/>
                </a:lnTo>
                <a:lnTo>
                  <a:pt x="6" y="82"/>
                </a:lnTo>
                <a:lnTo>
                  <a:pt x="10" y="84"/>
                </a:lnTo>
                <a:lnTo>
                  <a:pt x="18" y="88"/>
                </a:lnTo>
                <a:lnTo>
                  <a:pt x="28" y="90"/>
                </a:lnTo>
                <a:lnTo>
                  <a:pt x="40" y="84"/>
                </a:lnTo>
                <a:lnTo>
                  <a:pt x="40" y="86"/>
                </a:lnTo>
                <a:lnTo>
                  <a:pt x="42" y="86"/>
                </a:lnTo>
                <a:lnTo>
                  <a:pt x="44" y="88"/>
                </a:lnTo>
                <a:lnTo>
                  <a:pt x="46" y="90"/>
                </a:lnTo>
                <a:lnTo>
                  <a:pt x="50" y="90"/>
                </a:lnTo>
                <a:lnTo>
                  <a:pt x="56" y="88"/>
                </a:lnTo>
                <a:lnTo>
                  <a:pt x="58" y="88"/>
                </a:lnTo>
                <a:lnTo>
                  <a:pt x="60" y="86"/>
                </a:lnTo>
                <a:lnTo>
                  <a:pt x="62" y="82"/>
                </a:lnTo>
                <a:lnTo>
                  <a:pt x="66" y="78"/>
                </a:lnTo>
                <a:lnTo>
                  <a:pt x="70" y="74"/>
                </a:lnTo>
                <a:lnTo>
                  <a:pt x="72" y="68"/>
                </a:lnTo>
                <a:lnTo>
                  <a:pt x="76" y="64"/>
                </a:lnTo>
                <a:lnTo>
                  <a:pt x="78" y="58"/>
                </a:lnTo>
                <a:lnTo>
                  <a:pt x="80" y="60"/>
                </a:lnTo>
                <a:lnTo>
                  <a:pt x="84" y="62"/>
                </a:lnTo>
                <a:lnTo>
                  <a:pt x="88" y="64"/>
                </a:lnTo>
                <a:lnTo>
                  <a:pt x="92" y="64"/>
                </a:lnTo>
                <a:lnTo>
                  <a:pt x="98" y="62"/>
                </a:lnTo>
                <a:lnTo>
                  <a:pt x="102" y="56"/>
                </a:lnTo>
                <a:lnTo>
                  <a:pt x="104" y="54"/>
                </a:lnTo>
                <a:lnTo>
                  <a:pt x="106" y="52"/>
                </a:lnTo>
                <a:lnTo>
                  <a:pt x="106" y="48"/>
                </a:lnTo>
                <a:lnTo>
                  <a:pt x="106" y="46"/>
                </a:lnTo>
                <a:lnTo>
                  <a:pt x="106" y="44"/>
                </a:lnTo>
                <a:lnTo>
                  <a:pt x="102" y="42"/>
                </a:lnTo>
                <a:lnTo>
                  <a:pt x="104" y="42"/>
                </a:lnTo>
                <a:lnTo>
                  <a:pt x="104" y="40"/>
                </a:lnTo>
                <a:lnTo>
                  <a:pt x="106" y="38"/>
                </a:lnTo>
                <a:lnTo>
                  <a:pt x="108" y="34"/>
                </a:lnTo>
                <a:lnTo>
                  <a:pt x="110" y="30"/>
                </a:lnTo>
                <a:lnTo>
                  <a:pt x="110" y="28"/>
                </a:lnTo>
                <a:lnTo>
                  <a:pt x="108" y="26"/>
                </a:lnTo>
                <a:lnTo>
                  <a:pt x="108" y="22"/>
                </a:lnTo>
                <a:lnTo>
                  <a:pt x="110" y="20"/>
                </a:lnTo>
                <a:lnTo>
                  <a:pt x="112" y="16"/>
                </a:lnTo>
                <a:lnTo>
                  <a:pt x="114" y="14"/>
                </a:lnTo>
                <a:lnTo>
                  <a:pt x="116" y="14"/>
                </a:lnTo>
                <a:lnTo>
                  <a:pt x="118" y="12"/>
                </a:lnTo>
                <a:lnTo>
                  <a:pt x="116" y="12"/>
                </a:lnTo>
                <a:lnTo>
                  <a:pt x="114" y="10"/>
                </a:lnTo>
                <a:lnTo>
                  <a:pt x="110" y="6"/>
                </a:lnTo>
                <a:lnTo>
                  <a:pt x="108" y="4"/>
                </a:lnTo>
                <a:lnTo>
                  <a:pt x="104" y="2"/>
                </a:lnTo>
                <a:lnTo>
                  <a:pt x="102" y="0"/>
                </a:lnTo>
                <a:lnTo>
                  <a:pt x="100" y="0"/>
                </a:lnTo>
                <a:lnTo>
                  <a:pt x="86" y="12"/>
                </a:lnTo>
                <a:lnTo>
                  <a:pt x="84" y="12"/>
                </a:lnTo>
                <a:lnTo>
                  <a:pt x="82" y="12"/>
                </a:lnTo>
                <a:lnTo>
                  <a:pt x="76" y="12"/>
                </a:lnTo>
                <a:lnTo>
                  <a:pt x="70" y="14"/>
                </a:lnTo>
                <a:lnTo>
                  <a:pt x="64" y="16"/>
                </a:lnTo>
                <a:lnTo>
                  <a:pt x="60" y="2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" name="Freeform 539"/>
          <p:cNvSpPr>
            <a:spLocks/>
          </p:cNvSpPr>
          <p:nvPr/>
        </p:nvSpPr>
        <p:spPr bwMode="gray">
          <a:xfrm>
            <a:off x="8245589" y="1356710"/>
            <a:ext cx="40376" cy="48967"/>
          </a:xfrm>
          <a:custGeom>
            <a:avLst/>
            <a:gdLst>
              <a:gd name="T0" fmla="*/ 16 w 22"/>
              <a:gd name="T1" fmla="*/ 2 h 28"/>
              <a:gd name="T2" fmla="*/ 14 w 22"/>
              <a:gd name="T3" fmla="*/ 2 h 28"/>
              <a:gd name="T4" fmla="*/ 14 w 22"/>
              <a:gd name="T5" fmla="*/ 2 h 28"/>
              <a:gd name="T6" fmla="*/ 12 w 22"/>
              <a:gd name="T7" fmla="*/ 0 h 28"/>
              <a:gd name="T8" fmla="*/ 10 w 22"/>
              <a:gd name="T9" fmla="*/ 0 h 28"/>
              <a:gd name="T10" fmla="*/ 6 w 22"/>
              <a:gd name="T11" fmla="*/ 0 h 28"/>
              <a:gd name="T12" fmla="*/ 4 w 22"/>
              <a:gd name="T13" fmla="*/ 2 h 28"/>
              <a:gd name="T14" fmla="*/ 2 w 22"/>
              <a:gd name="T15" fmla="*/ 4 h 28"/>
              <a:gd name="T16" fmla="*/ 2 w 22"/>
              <a:gd name="T17" fmla="*/ 8 h 28"/>
              <a:gd name="T18" fmla="*/ 0 w 22"/>
              <a:gd name="T19" fmla="*/ 12 h 28"/>
              <a:gd name="T20" fmla="*/ 2 w 22"/>
              <a:gd name="T21" fmla="*/ 20 h 28"/>
              <a:gd name="T22" fmla="*/ 2 w 22"/>
              <a:gd name="T23" fmla="*/ 20 h 28"/>
              <a:gd name="T24" fmla="*/ 4 w 22"/>
              <a:gd name="T25" fmla="*/ 22 h 28"/>
              <a:gd name="T26" fmla="*/ 6 w 22"/>
              <a:gd name="T27" fmla="*/ 24 h 28"/>
              <a:gd name="T28" fmla="*/ 10 w 22"/>
              <a:gd name="T29" fmla="*/ 26 h 28"/>
              <a:gd name="T30" fmla="*/ 14 w 22"/>
              <a:gd name="T31" fmla="*/ 26 h 28"/>
              <a:gd name="T32" fmla="*/ 16 w 22"/>
              <a:gd name="T33" fmla="*/ 28 h 28"/>
              <a:gd name="T34" fmla="*/ 20 w 22"/>
              <a:gd name="T35" fmla="*/ 26 h 28"/>
              <a:gd name="T36" fmla="*/ 22 w 22"/>
              <a:gd name="T37" fmla="*/ 24 h 28"/>
              <a:gd name="T38" fmla="*/ 22 w 22"/>
              <a:gd name="T39" fmla="*/ 20 h 28"/>
              <a:gd name="T40" fmla="*/ 22 w 22"/>
              <a:gd name="T41" fmla="*/ 14 h 28"/>
              <a:gd name="T42" fmla="*/ 22 w 22"/>
              <a:gd name="T43" fmla="*/ 10 h 28"/>
              <a:gd name="T44" fmla="*/ 20 w 22"/>
              <a:gd name="T45" fmla="*/ 6 h 28"/>
              <a:gd name="T46" fmla="*/ 18 w 22"/>
              <a:gd name="T47" fmla="*/ 4 h 28"/>
              <a:gd name="T48" fmla="*/ 16 w 22"/>
              <a:gd name="T49" fmla="*/ 2 h 28"/>
              <a:gd name="T50" fmla="*/ 16 w 22"/>
              <a:gd name="T51" fmla="*/ 2 h 28"/>
              <a:gd name="T52" fmla="*/ 16 w 22"/>
              <a:gd name="T53" fmla="*/ 2 h 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" h="28">
                <a:moveTo>
                  <a:pt x="16" y="2"/>
                </a:moveTo>
                <a:lnTo>
                  <a:pt x="14" y="2"/>
                </a:lnTo>
                <a:lnTo>
                  <a:pt x="12" y="0"/>
                </a:ln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2" y="4"/>
                </a:lnTo>
                <a:lnTo>
                  <a:pt x="2" y="8"/>
                </a:lnTo>
                <a:lnTo>
                  <a:pt x="0" y="12"/>
                </a:lnTo>
                <a:lnTo>
                  <a:pt x="2" y="20"/>
                </a:lnTo>
                <a:lnTo>
                  <a:pt x="4" y="22"/>
                </a:lnTo>
                <a:lnTo>
                  <a:pt x="6" y="24"/>
                </a:lnTo>
                <a:lnTo>
                  <a:pt x="10" y="26"/>
                </a:lnTo>
                <a:lnTo>
                  <a:pt x="14" y="26"/>
                </a:lnTo>
                <a:lnTo>
                  <a:pt x="16" y="28"/>
                </a:lnTo>
                <a:lnTo>
                  <a:pt x="20" y="26"/>
                </a:lnTo>
                <a:lnTo>
                  <a:pt x="22" y="24"/>
                </a:lnTo>
                <a:lnTo>
                  <a:pt x="22" y="20"/>
                </a:lnTo>
                <a:lnTo>
                  <a:pt x="22" y="14"/>
                </a:lnTo>
                <a:lnTo>
                  <a:pt x="22" y="10"/>
                </a:lnTo>
                <a:lnTo>
                  <a:pt x="20" y="6"/>
                </a:lnTo>
                <a:lnTo>
                  <a:pt x="18" y="4"/>
                </a:lnTo>
                <a:lnTo>
                  <a:pt x="16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0" name="Freeform 540"/>
          <p:cNvSpPr>
            <a:spLocks/>
          </p:cNvSpPr>
          <p:nvPr/>
        </p:nvSpPr>
        <p:spPr bwMode="gray">
          <a:xfrm>
            <a:off x="8293306" y="1290255"/>
            <a:ext cx="124797" cy="73450"/>
          </a:xfrm>
          <a:custGeom>
            <a:avLst/>
            <a:gdLst>
              <a:gd name="T0" fmla="*/ 12 w 68"/>
              <a:gd name="T1" fmla="*/ 12 h 42"/>
              <a:gd name="T2" fmla="*/ 12 w 68"/>
              <a:gd name="T3" fmla="*/ 12 h 42"/>
              <a:gd name="T4" fmla="*/ 10 w 68"/>
              <a:gd name="T5" fmla="*/ 14 h 42"/>
              <a:gd name="T6" fmla="*/ 8 w 68"/>
              <a:gd name="T7" fmla="*/ 14 h 42"/>
              <a:gd name="T8" fmla="*/ 4 w 68"/>
              <a:gd name="T9" fmla="*/ 18 h 42"/>
              <a:gd name="T10" fmla="*/ 2 w 68"/>
              <a:gd name="T11" fmla="*/ 20 h 42"/>
              <a:gd name="T12" fmla="*/ 0 w 68"/>
              <a:gd name="T13" fmla="*/ 24 h 42"/>
              <a:gd name="T14" fmla="*/ 0 w 68"/>
              <a:gd name="T15" fmla="*/ 26 h 42"/>
              <a:gd name="T16" fmla="*/ 2 w 68"/>
              <a:gd name="T17" fmla="*/ 30 h 42"/>
              <a:gd name="T18" fmla="*/ 4 w 68"/>
              <a:gd name="T19" fmla="*/ 34 h 42"/>
              <a:gd name="T20" fmla="*/ 10 w 68"/>
              <a:gd name="T21" fmla="*/ 36 h 42"/>
              <a:gd name="T22" fmla="*/ 12 w 68"/>
              <a:gd name="T23" fmla="*/ 36 h 42"/>
              <a:gd name="T24" fmla="*/ 12 w 68"/>
              <a:gd name="T25" fmla="*/ 34 h 42"/>
              <a:gd name="T26" fmla="*/ 16 w 68"/>
              <a:gd name="T27" fmla="*/ 30 h 42"/>
              <a:gd name="T28" fmla="*/ 18 w 68"/>
              <a:gd name="T29" fmla="*/ 28 h 42"/>
              <a:gd name="T30" fmla="*/ 22 w 68"/>
              <a:gd name="T31" fmla="*/ 26 h 42"/>
              <a:gd name="T32" fmla="*/ 26 w 68"/>
              <a:gd name="T33" fmla="*/ 28 h 42"/>
              <a:gd name="T34" fmla="*/ 30 w 68"/>
              <a:gd name="T35" fmla="*/ 32 h 42"/>
              <a:gd name="T36" fmla="*/ 32 w 68"/>
              <a:gd name="T37" fmla="*/ 34 h 42"/>
              <a:gd name="T38" fmla="*/ 36 w 68"/>
              <a:gd name="T39" fmla="*/ 38 h 42"/>
              <a:gd name="T40" fmla="*/ 42 w 68"/>
              <a:gd name="T41" fmla="*/ 42 h 42"/>
              <a:gd name="T42" fmla="*/ 52 w 68"/>
              <a:gd name="T43" fmla="*/ 40 h 42"/>
              <a:gd name="T44" fmla="*/ 62 w 68"/>
              <a:gd name="T45" fmla="*/ 32 h 42"/>
              <a:gd name="T46" fmla="*/ 62 w 68"/>
              <a:gd name="T47" fmla="*/ 32 h 42"/>
              <a:gd name="T48" fmla="*/ 64 w 68"/>
              <a:gd name="T49" fmla="*/ 30 h 42"/>
              <a:gd name="T50" fmla="*/ 66 w 68"/>
              <a:gd name="T51" fmla="*/ 28 h 42"/>
              <a:gd name="T52" fmla="*/ 68 w 68"/>
              <a:gd name="T53" fmla="*/ 26 h 42"/>
              <a:gd name="T54" fmla="*/ 68 w 68"/>
              <a:gd name="T55" fmla="*/ 22 h 42"/>
              <a:gd name="T56" fmla="*/ 66 w 68"/>
              <a:gd name="T57" fmla="*/ 20 h 42"/>
              <a:gd name="T58" fmla="*/ 62 w 68"/>
              <a:gd name="T59" fmla="*/ 16 h 42"/>
              <a:gd name="T60" fmla="*/ 58 w 68"/>
              <a:gd name="T61" fmla="*/ 14 h 42"/>
              <a:gd name="T62" fmla="*/ 40 w 68"/>
              <a:gd name="T63" fmla="*/ 2 h 42"/>
              <a:gd name="T64" fmla="*/ 38 w 68"/>
              <a:gd name="T65" fmla="*/ 2 h 42"/>
              <a:gd name="T66" fmla="*/ 36 w 68"/>
              <a:gd name="T67" fmla="*/ 2 h 42"/>
              <a:gd name="T68" fmla="*/ 32 w 68"/>
              <a:gd name="T69" fmla="*/ 0 h 42"/>
              <a:gd name="T70" fmla="*/ 28 w 68"/>
              <a:gd name="T71" fmla="*/ 0 h 42"/>
              <a:gd name="T72" fmla="*/ 24 w 68"/>
              <a:gd name="T73" fmla="*/ 2 h 42"/>
              <a:gd name="T74" fmla="*/ 18 w 68"/>
              <a:gd name="T75" fmla="*/ 6 h 42"/>
              <a:gd name="T76" fmla="*/ 12 w 68"/>
              <a:gd name="T77" fmla="*/ 12 h 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8" h="42">
                <a:moveTo>
                  <a:pt x="12" y="12"/>
                </a:moveTo>
                <a:lnTo>
                  <a:pt x="12" y="12"/>
                </a:lnTo>
                <a:lnTo>
                  <a:pt x="10" y="14"/>
                </a:lnTo>
                <a:lnTo>
                  <a:pt x="8" y="14"/>
                </a:lnTo>
                <a:lnTo>
                  <a:pt x="4" y="18"/>
                </a:lnTo>
                <a:lnTo>
                  <a:pt x="2" y="20"/>
                </a:lnTo>
                <a:lnTo>
                  <a:pt x="0" y="24"/>
                </a:lnTo>
                <a:lnTo>
                  <a:pt x="0" y="26"/>
                </a:lnTo>
                <a:lnTo>
                  <a:pt x="2" y="30"/>
                </a:lnTo>
                <a:lnTo>
                  <a:pt x="4" y="34"/>
                </a:lnTo>
                <a:lnTo>
                  <a:pt x="10" y="36"/>
                </a:lnTo>
                <a:lnTo>
                  <a:pt x="12" y="36"/>
                </a:lnTo>
                <a:lnTo>
                  <a:pt x="12" y="34"/>
                </a:lnTo>
                <a:lnTo>
                  <a:pt x="16" y="30"/>
                </a:lnTo>
                <a:lnTo>
                  <a:pt x="18" y="28"/>
                </a:lnTo>
                <a:lnTo>
                  <a:pt x="22" y="26"/>
                </a:lnTo>
                <a:lnTo>
                  <a:pt x="26" y="28"/>
                </a:lnTo>
                <a:lnTo>
                  <a:pt x="30" y="32"/>
                </a:lnTo>
                <a:lnTo>
                  <a:pt x="32" y="34"/>
                </a:lnTo>
                <a:lnTo>
                  <a:pt x="36" y="38"/>
                </a:lnTo>
                <a:lnTo>
                  <a:pt x="42" y="42"/>
                </a:lnTo>
                <a:lnTo>
                  <a:pt x="52" y="40"/>
                </a:lnTo>
                <a:lnTo>
                  <a:pt x="62" y="32"/>
                </a:lnTo>
                <a:lnTo>
                  <a:pt x="64" y="30"/>
                </a:lnTo>
                <a:lnTo>
                  <a:pt x="66" y="28"/>
                </a:lnTo>
                <a:lnTo>
                  <a:pt x="68" y="26"/>
                </a:lnTo>
                <a:lnTo>
                  <a:pt x="68" y="22"/>
                </a:lnTo>
                <a:lnTo>
                  <a:pt x="66" y="20"/>
                </a:lnTo>
                <a:lnTo>
                  <a:pt x="62" y="16"/>
                </a:lnTo>
                <a:lnTo>
                  <a:pt x="58" y="14"/>
                </a:lnTo>
                <a:lnTo>
                  <a:pt x="40" y="2"/>
                </a:lnTo>
                <a:lnTo>
                  <a:pt x="38" y="2"/>
                </a:lnTo>
                <a:lnTo>
                  <a:pt x="36" y="2"/>
                </a:lnTo>
                <a:lnTo>
                  <a:pt x="32" y="0"/>
                </a:lnTo>
                <a:lnTo>
                  <a:pt x="28" y="0"/>
                </a:lnTo>
                <a:lnTo>
                  <a:pt x="24" y="2"/>
                </a:lnTo>
                <a:lnTo>
                  <a:pt x="18" y="6"/>
                </a:lnTo>
                <a:lnTo>
                  <a:pt x="12" y="1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1" name="Freeform 541"/>
          <p:cNvSpPr>
            <a:spLocks/>
          </p:cNvSpPr>
          <p:nvPr/>
        </p:nvSpPr>
        <p:spPr bwMode="gray">
          <a:xfrm>
            <a:off x="8293306" y="1384691"/>
            <a:ext cx="106445" cy="59460"/>
          </a:xfrm>
          <a:custGeom>
            <a:avLst/>
            <a:gdLst>
              <a:gd name="T0" fmla="*/ 12 w 58"/>
              <a:gd name="T1" fmla="*/ 0 h 34"/>
              <a:gd name="T2" fmla="*/ 10 w 58"/>
              <a:gd name="T3" fmla="*/ 2 h 34"/>
              <a:gd name="T4" fmla="*/ 4 w 58"/>
              <a:gd name="T5" fmla="*/ 8 h 34"/>
              <a:gd name="T6" fmla="*/ 0 w 58"/>
              <a:gd name="T7" fmla="*/ 16 h 34"/>
              <a:gd name="T8" fmla="*/ 0 w 58"/>
              <a:gd name="T9" fmla="*/ 26 h 34"/>
              <a:gd name="T10" fmla="*/ 6 w 58"/>
              <a:gd name="T11" fmla="*/ 34 h 34"/>
              <a:gd name="T12" fmla="*/ 8 w 58"/>
              <a:gd name="T13" fmla="*/ 34 h 34"/>
              <a:gd name="T14" fmla="*/ 12 w 58"/>
              <a:gd name="T15" fmla="*/ 34 h 34"/>
              <a:gd name="T16" fmla="*/ 18 w 58"/>
              <a:gd name="T17" fmla="*/ 34 h 34"/>
              <a:gd name="T18" fmla="*/ 24 w 58"/>
              <a:gd name="T19" fmla="*/ 34 h 34"/>
              <a:gd name="T20" fmla="*/ 32 w 58"/>
              <a:gd name="T21" fmla="*/ 32 h 34"/>
              <a:gd name="T22" fmla="*/ 34 w 58"/>
              <a:gd name="T23" fmla="*/ 30 h 34"/>
              <a:gd name="T24" fmla="*/ 38 w 58"/>
              <a:gd name="T25" fmla="*/ 28 h 34"/>
              <a:gd name="T26" fmla="*/ 42 w 58"/>
              <a:gd name="T27" fmla="*/ 24 h 34"/>
              <a:gd name="T28" fmla="*/ 46 w 58"/>
              <a:gd name="T29" fmla="*/ 20 h 34"/>
              <a:gd name="T30" fmla="*/ 48 w 58"/>
              <a:gd name="T31" fmla="*/ 18 h 34"/>
              <a:gd name="T32" fmla="*/ 52 w 58"/>
              <a:gd name="T33" fmla="*/ 18 h 34"/>
              <a:gd name="T34" fmla="*/ 54 w 58"/>
              <a:gd name="T35" fmla="*/ 18 h 34"/>
              <a:gd name="T36" fmla="*/ 56 w 58"/>
              <a:gd name="T37" fmla="*/ 16 h 34"/>
              <a:gd name="T38" fmla="*/ 58 w 58"/>
              <a:gd name="T39" fmla="*/ 14 h 34"/>
              <a:gd name="T40" fmla="*/ 58 w 58"/>
              <a:gd name="T41" fmla="*/ 12 h 34"/>
              <a:gd name="T42" fmla="*/ 56 w 58"/>
              <a:gd name="T43" fmla="*/ 8 h 34"/>
              <a:gd name="T44" fmla="*/ 54 w 58"/>
              <a:gd name="T45" fmla="*/ 6 h 34"/>
              <a:gd name="T46" fmla="*/ 48 w 58"/>
              <a:gd name="T47" fmla="*/ 4 h 34"/>
              <a:gd name="T48" fmla="*/ 32 w 58"/>
              <a:gd name="T49" fmla="*/ 2 h 34"/>
              <a:gd name="T50" fmla="*/ 18 w 58"/>
              <a:gd name="T51" fmla="*/ 0 h 34"/>
              <a:gd name="T52" fmla="*/ 12 w 58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" h="34">
                <a:moveTo>
                  <a:pt x="12" y="0"/>
                </a:moveTo>
                <a:lnTo>
                  <a:pt x="10" y="2"/>
                </a:lnTo>
                <a:lnTo>
                  <a:pt x="4" y="8"/>
                </a:lnTo>
                <a:lnTo>
                  <a:pt x="0" y="16"/>
                </a:lnTo>
                <a:lnTo>
                  <a:pt x="0" y="26"/>
                </a:lnTo>
                <a:lnTo>
                  <a:pt x="6" y="34"/>
                </a:lnTo>
                <a:lnTo>
                  <a:pt x="8" y="34"/>
                </a:lnTo>
                <a:lnTo>
                  <a:pt x="12" y="34"/>
                </a:lnTo>
                <a:lnTo>
                  <a:pt x="18" y="34"/>
                </a:lnTo>
                <a:lnTo>
                  <a:pt x="24" y="34"/>
                </a:lnTo>
                <a:lnTo>
                  <a:pt x="32" y="32"/>
                </a:lnTo>
                <a:lnTo>
                  <a:pt x="34" y="30"/>
                </a:lnTo>
                <a:lnTo>
                  <a:pt x="38" y="28"/>
                </a:lnTo>
                <a:lnTo>
                  <a:pt x="42" y="24"/>
                </a:lnTo>
                <a:lnTo>
                  <a:pt x="46" y="20"/>
                </a:lnTo>
                <a:lnTo>
                  <a:pt x="48" y="18"/>
                </a:lnTo>
                <a:lnTo>
                  <a:pt x="52" y="18"/>
                </a:lnTo>
                <a:lnTo>
                  <a:pt x="54" y="18"/>
                </a:lnTo>
                <a:lnTo>
                  <a:pt x="56" y="16"/>
                </a:lnTo>
                <a:lnTo>
                  <a:pt x="58" y="14"/>
                </a:lnTo>
                <a:lnTo>
                  <a:pt x="58" y="12"/>
                </a:lnTo>
                <a:lnTo>
                  <a:pt x="56" y="8"/>
                </a:lnTo>
                <a:lnTo>
                  <a:pt x="54" y="6"/>
                </a:lnTo>
                <a:lnTo>
                  <a:pt x="48" y="4"/>
                </a:lnTo>
                <a:lnTo>
                  <a:pt x="32" y="2"/>
                </a:lnTo>
                <a:lnTo>
                  <a:pt x="18" y="0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2" name="Freeform 542"/>
          <p:cNvSpPr>
            <a:spLocks/>
          </p:cNvSpPr>
          <p:nvPr/>
        </p:nvSpPr>
        <p:spPr bwMode="gray">
          <a:xfrm>
            <a:off x="8157497" y="1570065"/>
            <a:ext cx="36705" cy="48967"/>
          </a:xfrm>
          <a:custGeom>
            <a:avLst/>
            <a:gdLst>
              <a:gd name="T0" fmla="*/ 16 w 20"/>
              <a:gd name="T1" fmla="*/ 0 h 28"/>
              <a:gd name="T2" fmla="*/ 14 w 20"/>
              <a:gd name="T3" fmla="*/ 0 h 28"/>
              <a:gd name="T4" fmla="*/ 12 w 20"/>
              <a:gd name="T5" fmla="*/ 2 h 28"/>
              <a:gd name="T6" fmla="*/ 10 w 20"/>
              <a:gd name="T7" fmla="*/ 6 h 28"/>
              <a:gd name="T8" fmla="*/ 6 w 20"/>
              <a:gd name="T9" fmla="*/ 10 h 28"/>
              <a:gd name="T10" fmla="*/ 2 w 20"/>
              <a:gd name="T11" fmla="*/ 14 h 28"/>
              <a:gd name="T12" fmla="*/ 0 w 20"/>
              <a:gd name="T13" fmla="*/ 18 h 28"/>
              <a:gd name="T14" fmla="*/ 0 w 20"/>
              <a:gd name="T15" fmla="*/ 24 h 28"/>
              <a:gd name="T16" fmla="*/ 2 w 20"/>
              <a:gd name="T17" fmla="*/ 28 h 28"/>
              <a:gd name="T18" fmla="*/ 4 w 20"/>
              <a:gd name="T19" fmla="*/ 28 h 28"/>
              <a:gd name="T20" fmla="*/ 6 w 20"/>
              <a:gd name="T21" fmla="*/ 28 h 28"/>
              <a:gd name="T22" fmla="*/ 8 w 20"/>
              <a:gd name="T23" fmla="*/ 28 h 28"/>
              <a:gd name="T24" fmla="*/ 10 w 20"/>
              <a:gd name="T25" fmla="*/ 28 h 28"/>
              <a:gd name="T26" fmla="*/ 14 w 20"/>
              <a:gd name="T27" fmla="*/ 26 h 28"/>
              <a:gd name="T28" fmla="*/ 16 w 20"/>
              <a:gd name="T29" fmla="*/ 22 h 28"/>
              <a:gd name="T30" fmla="*/ 18 w 20"/>
              <a:gd name="T31" fmla="*/ 16 h 28"/>
              <a:gd name="T32" fmla="*/ 20 w 20"/>
              <a:gd name="T33" fmla="*/ 14 h 28"/>
              <a:gd name="T34" fmla="*/ 20 w 20"/>
              <a:gd name="T35" fmla="*/ 12 h 28"/>
              <a:gd name="T36" fmla="*/ 20 w 20"/>
              <a:gd name="T37" fmla="*/ 8 h 28"/>
              <a:gd name="T38" fmla="*/ 20 w 20"/>
              <a:gd name="T39" fmla="*/ 6 h 28"/>
              <a:gd name="T40" fmla="*/ 20 w 20"/>
              <a:gd name="T41" fmla="*/ 2 h 28"/>
              <a:gd name="T42" fmla="*/ 18 w 20"/>
              <a:gd name="T43" fmla="*/ 0 h 28"/>
              <a:gd name="T44" fmla="*/ 16 w 20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28">
                <a:moveTo>
                  <a:pt x="16" y="0"/>
                </a:moveTo>
                <a:lnTo>
                  <a:pt x="14" y="0"/>
                </a:lnTo>
                <a:lnTo>
                  <a:pt x="12" y="2"/>
                </a:lnTo>
                <a:lnTo>
                  <a:pt x="10" y="6"/>
                </a:lnTo>
                <a:lnTo>
                  <a:pt x="6" y="10"/>
                </a:lnTo>
                <a:lnTo>
                  <a:pt x="2" y="14"/>
                </a:lnTo>
                <a:lnTo>
                  <a:pt x="0" y="18"/>
                </a:lnTo>
                <a:lnTo>
                  <a:pt x="0" y="24"/>
                </a:lnTo>
                <a:lnTo>
                  <a:pt x="2" y="28"/>
                </a:lnTo>
                <a:lnTo>
                  <a:pt x="4" y="28"/>
                </a:lnTo>
                <a:lnTo>
                  <a:pt x="6" y="28"/>
                </a:lnTo>
                <a:lnTo>
                  <a:pt x="8" y="28"/>
                </a:lnTo>
                <a:lnTo>
                  <a:pt x="10" y="28"/>
                </a:lnTo>
                <a:lnTo>
                  <a:pt x="14" y="26"/>
                </a:lnTo>
                <a:lnTo>
                  <a:pt x="16" y="22"/>
                </a:lnTo>
                <a:lnTo>
                  <a:pt x="18" y="16"/>
                </a:lnTo>
                <a:lnTo>
                  <a:pt x="20" y="14"/>
                </a:lnTo>
                <a:lnTo>
                  <a:pt x="20" y="12"/>
                </a:lnTo>
                <a:lnTo>
                  <a:pt x="20" y="8"/>
                </a:lnTo>
                <a:lnTo>
                  <a:pt x="20" y="6"/>
                </a:lnTo>
                <a:lnTo>
                  <a:pt x="20" y="2"/>
                </a:lnTo>
                <a:lnTo>
                  <a:pt x="18" y="0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3" name="Freeform 543"/>
          <p:cNvSpPr>
            <a:spLocks/>
          </p:cNvSpPr>
          <p:nvPr/>
        </p:nvSpPr>
        <p:spPr bwMode="gray">
          <a:xfrm>
            <a:off x="8153826" y="1605042"/>
            <a:ext cx="209219" cy="157393"/>
          </a:xfrm>
          <a:custGeom>
            <a:avLst/>
            <a:gdLst>
              <a:gd name="T0" fmla="*/ 28 w 114"/>
              <a:gd name="T1" fmla="*/ 20 h 90"/>
              <a:gd name="T2" fmla="*/ 20 w 114"/>
              <a:gd name="T3" fmla="*/ 18 h 90"/>
              <a:gd name="T4" fmla="*/ 12 w 114"/>
              <a:gd name="T5" fmla="*/ 22 h 90"/>
              <a:gd name="T6" fmla="*/ 10 w 114"/>
              <a:gd name="T7" fmla="*/ 34 h 90"/>
              <a:gd name="T8" fmla="*/ 8 w 114"/>
              <a:gd name="T9" fmla="*/ 36 h 90"/>
              <a:gd name="T10" fmla="*/ 8 w 114"/>
              <a:gd name="T11" fmla="*/ 46 h 90"/>
              <a:gd name="T12" fmla="*/ 2 w 114"/>
              <a:gd name="T13" fmla="*/ 52 h 90"/>
              <a:gd name="T14" fmla="*/ 0 w 114"/>
              <a:gd name="T15" fmla="*/ 60 h 90"/>
              <a:gd name="T16" fmla="*/ 8 w 114"/>
              <a:gd name="T17" fmla="*/ 68 h 90"/>
              <a:gd name="T18" fmla="*/ 16 w 114"/>
              <a:gd name="T19" fmla="*/ 72 h 90"/>
              <a:gd name="T20" fmla="*/ 24 w 114"/>
              <a:gd name="T21" fmla="*/ 72 h 90"/>
              <a:gd name="T22" fmla="*/ 30 w 114"/>
              <a:gd name="T23" fmla="*/ 64 h 90"/>
              <a:gd name="T24" fmla="*/ 32 w 114"/>
              <a:gd name="T25" fmla="*/ 62 h 90"/>
              <a:gd name="T26" fmla="*/ 34 w 114"/>
              <a:gd name="T27" fmla="*/ 66 h 90"/>
              <a:gd name="T28" fmla="*/ 44 w 114"/>
              <a:gd name="T29" fmla="*/ 68 h 90"/>
              <a:gd name="T30" fmla="*/ 50 w 114"/>
              <a:gd name="T31" fmla="*/ 66 h 90"/>
              <a:gd name="T32" fmla="*/ 58 w 114"/>
              <a:gd name="T33" fmla="*/ 64 h 90"/>
              <a:gd name="T34" fmla="*/ 58 w 114"/>
              <a:gd name="T35" fmla="*/ 68 h 90"/>
              <a:gd name="T36" fmla="*/ 52 w 114"/>
              <a:gd name="T37" fmla="*/ 74 h 90"/>
              <a:gd name="T38" fmla="*/ 34 w 114"/>
              <a:gd name="T39" fmla="*/ 82 h 90"/>
              <a:gd name="T40" fmla="*/ 26 w 114"/>
              <a:gd name="T41" fmla="*/ 88 h 90"/>
              <a:gd name="T42" fmla="*/ 38 w 114"/>
              <a:gd name="T43" fmla="*/ 90 h 90"/>
              <a:gd name="T44" fmla="*/ 74 w 114"/>
              <a:gd name="T45" fmla="*/ 76 h 90"/>
              <a:gd name="T46" fmla="*/ 76 w 114"/>
              <a:gd name="T47" fmla="*/ 72 h 90"/>
              <a:gd name="T48" fmla="*/ 82 w 114"/>
              <a:gd name="T49" fmla="*/ 72 h 90"/>
              <a:gd name="T50" fmla="*/ 86 w 114"/>
              <a:gd name="T51" fmla="*/ 74 h 90"/>
              <a:gd name="T52" fmla="*/ 92 w 114"/>
              <a:gd name="T53" fmla="*/ 72 h 90"/>
              <a:gd name="T54" fmla="*/ 100 w 114"/>
              <a:gd name="T55" fmla="*/ 72 h 90"/>
              <a:gd name="T56" fmla="*/ 110 w 114"/>
              <a:gd name="T57" fmla="*/ 64 h 90"/>
              <a:gd name="T58" fmla="*/ 114 w 114"/>
              <a:gd name="T59" fmla="*/ 38 h 90"/>
              <a:gd name="T60" fmla="*/ 106 w 114"/>
              <a:gd name="T61" fmla="*/ 34 h 90"/>
              <a:gd name="T62" fmla="*/ 98 w 114"/>
              <a:gd name="T63" fmla="*/ 38 h 90"/>
              <a:gd name="T64" fmla="*/ 90 w 114"/>
              <a:gd name="T65" fmla="*/ 32 h 90"/>
              <a:gd name="T66" fmla="*/ 86 w 114"/>
              <a:gd name="T67" fmla="*/ 24 h 90"/>
              <a:gd name="T68" fmla="*/ 82 w 114"/>
              <a:gd name="T69" fmla="*/ 10 h 90"/>
              <a:gd name="T70" fmla="*/ 82 w 114"/>
              <a:gd name="T71" fmla="*/ 0 h 90"/>
              <a:gd name="T72" fmla="*/ 76 w 114"/>
              <a:gd name="T73" fmla="*/ 2 h 90"/>
              <a:gd name="T74" fmla="*/ 66 w 114"/>
              <a:gd name="T75" fmla="*/ 10 h 90"/>
              <a:gd name="T76" fmla="*/ 64 w 114"/>
              <a:gd name="T77" fmla="*/ 22 h 90"/>
              <a:gd name="T78" fmla="*/ 66 w 114"/>
              <a:gd name="T79" fmla="*/ 28 h 90"/>
              <a:gd name="T80" fmla="*/ 68 w 114"/>
              <a:gd name="T81" fmla="*/ 32 h 90"/>
              <a:gd name="T82" fmla="*/ 62 w 114"/>
              <a:gd name="T83" fmla="*/ 42 h 90"/>
              <a:gd name="T84" fmla="*/ 56 w 114"/>
              <a:gd name="T85" fmla="*/ 48 h 90"/>
              <a:gd name="T86" fmla="*/ 54 w 114"/>
              <a:gd name="T87" fmla="*/ 40 h 90"/>
              <a:gd name="T88" fmla="*/ 52 w 114"/>
              <a:gd name="T89" fmla="*/ 30 h 90"/>
              <a:gd name="T90" fmla="*/ 44 w 114"/>
              <a:gd name="T91" fmla="*/ 24 h 90"/>
              <a:gd name="T92" fmla="*/ 36 w 114"/>
              <a:gd name="T93" fmla="*/ 28 h 90"/>
              <a:gd name="T94" fmla="*/ 30 w 114"/>
              <a:gd name="T95" fmla="*/ 20 h 9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4" h="90">
                <a:moveTo>
                  <a:pt x="30" y="20"/>
                </a:moveTo>
                <a:lnTo>
                  <a:pt x="30" y="20"/>
                </a:lnTo>
                <a:lnTo>
                  <a:pt x="28" y="20"/>
                </a:lnTo>
                <a:lnTo>
                  <a:pt x="26" y="18"/>
                </a:lnTo>
                <a:lnTo>
                  <a:pt x="22" y="18"/>
                </a:lnTo>
                <a:lnTo>
                  <a:pt x="20" y="18"/>
                </a:lnTo>
                <a:lnTo>
                  <a:pt x="16" y="18"/>
                </a:lnTo>
                <a:lnTo>
                  <a:pt x="14" y="20"/>
                </a:lnTo>
                <a:lnTo>
                  <a:pt x="12" y="22"/>
                </a:lnTo>
                <a:lnTo>
                  <a:pt x="10" y="28"/>
                </a:lnTo>
                <a:lnTo>
                  <a:pt x="10" y="34"/>
                </a:lnTo>
                <a:lnTo>
                  <a:pt x="8" y="34"/>
                </a:lnTo>
                <a:lnTo>
                  <a:pt x="8" y="36"/>
                </a:lnTo>
                <a:lnTo>
                  <a:pt x="8" y="38"/>
                </a:lnTo>
                <a:lnTo>
                  <a:pt x="8" y="46"/>
                </a:lnTo>
                <a:lnTo>
                  <a:pt x="6" y="48"/>
                </a:lnTo>
                <a:lnTo>
                  <a:pt x="4" y="50"/>
                </a:lnTo>
                <a:lnTo>
                  <a:pt x="2" y="52"/>
                </a:lnTo>
                <a:lnTo>
                  <a:pt x="0" y="54"/>
                </a:lnTo>
                <a:lnTo>
                  <a:pt x="0" y="56"/>
                </a:lnTo>
                <a:lnTo>
                  <a:pt x="0" y="60"/>
                </a:lnTo>
                <a:lnTo>
                  <a:pt x="4" y="62"/>
                </a:lnTo>
                <a:lnTo>
                  <a:pt x="8" y="66"/>
                </a:lnTo>
                <a:lnTo>
                  <a:pt x="8" y="68"/>
                </a:lnTo>
                <a:lnTo>
                  <a:pt x="10" y="70"/>
                </a:lnTo>
                <a:lnTo>
                  <a:pt x="12" y="72"/>
                </a:lnTo>
                <a:lnTo>
                  <a:pt x="16" y="72"/>
                </a:lnTo>
                <a:lnTo>
                  <a:pt x="22" y="72"/>
                </a:lnTo>
                <a:lnTo>
                  <a:pt x="24" y="72"/>
                </a:lnTo>
                <a:lnTo>
                  <a:pt x="26" y="70"/>
                </a:lnTo>
                <a:lnTo>
                  <a:pt x="30" y="68"/>
                </a:lnTo>
                <a:lnTo>
                  <a:pt x="30" y="64"/>
                </a:lnTo>
                <a:lnTo>
                  <a:pt x="32" y="60"/>
                </a:lnTo>
                <a:lnTo>
                  <a:pt x="32" y="62"/>
                </a:lnTo>
                <a:lnTo>
                  <a:pt x="32" y="64"/>
                </a:lnTo>
                <a:lnTo>
                  <a:pt x="34" y="66"/>
                </a:lnTo>
                <a:lnTo>
                  <a:pt x="36" y="68"/>
                </a:lnTo>
                <a:lnTo>
                  <a:pt x="40" y="68"/>
                </a:lnTo>
                <a:lnTo>
                  <a:pt x="44" y="68"/>
                </a:lnTo>
                <a:lnTo>
                  <a:pt x="46" y="68"/>
                </a:lnTo>
                <a:lnTo>
                  <a:pt x="48" y="66"/>
                </a:lnTo>
                <a:lnTo>
                  <a:pt x="50" y="66"/>
                </a:lnTo>
                <a:lnTo>
                  <a:pt x="52" y="64"/>
                </a:lnTo>
                <a:lnTo>
                  <a:pt x="54" y="64"/>
                </a:lnTo>
                <a:lnTo>
                  <a:pt x="58" y="64"/>
                </a:lnTo>
                <a:lnTo>
                  <a:pt x="60" y="66"/>
                </a:lnTo>
                <a:lnTo>
                  <a:pt x="58" y="68"/>
                </a:lnTo>
                <a:lnTo>
                  <a:pt x="56" y="72"/>
                </a:lnTo>
                <a:lnTo>
                  <a:pt x="54" y="72"/>
                </a:lnTo>
                <a:lnTo>
                  <a:pt x="52" y="74"/>
                </a:lnTo>
                <a:lnTo>
                  <a:pt x="46" y="76"/>
                </a:lnTo>
                <a:lnTo>
                  <a:pt x="40" y="78"/>
                </a:lnTo>
                <a:lnTo>
                  <a:pt x="34" y="82"/>
                </a:lnTo>
                <a:lnTo>
                  <a:pt x="30" y="84"/>
                </a:lnTo>
                <a:lnTo>
                  <a:pt x="26" y="86"/>
                </a:lnTo>
                <a:lnTo>
                  <a:pt x="26" y="88"/>
                </a:lnTo>
                <a:lnTo>
                  <a:pt x="28" y="88"/>
                </a:lnTo>
                <a:lnTo>
                  <a:pt x="32" y="88"/>
                </a:lnTo>
                <a:lnTo>
                  <a:pt x="38" y="90"/>
                </a:lnTo>
                <a:lnTo>
                  <a:pt x="52" y="88"/>
                </a:lnTo>
                <a:lnTo>
                  <a:pt x="64" y="80"/>
                </a:lnTo>
                <a:lnTo>
                  <a:pt x="74" y="76"/>
                </a:lnTo>
                <a:lnTo>
                  <a:pt x="74" y="74"/>
                </a:lnTo>
                <a:lnTo>
                  <a:pt x="76" y="72"/>
                </a:lnTo>
                <a:lnTo>
                  <a:pt x="78" y="70"/>
                </a:lnTo>
                <a:lnTo>
                  <a:pt x="80" y="70"/>
                </a:lnTo>
                <a:lnTo>
                  <a:pt x="82" y="72"/>
                </a:lnTo>
                <a:lnTo>
                  <a:pt x="84" y="74"/>
                </a:lnTo>
                <a:lnTo>
                  <a:pt x="86" y="74"/>
                </a:lnTo>
                <a:lnTo>
                  <a:pt x="90" y="74"/>
                </a:lnTo>
                <a:lnTo>
                  <a:pt x="92" y="70"/>
                </a:lnTo>
                <a:lnTo>
                  <a:pt x="92" y="72"/>
                </a:lnTo>
                <a:lnTo>
                  <a:pt x="94" y="72"/>
                </a:lnTo>
                <a:lnTo>
                  <a:pt x="98" y="72"/>
                </a:lnTo>
                <a:lnTo>
                  <a:pt x="100" y="72"/>
                </a:lnTo>
                <a:lnTo>
                  <a:pt x="104" y="72"/>
                </a:lnTo>
                <a:lnTo>
                  <a:pt x="108" y="68"/>
                </a:lnTo>
                <a:lnTo>
                  <a:pt x="110" y="64"/>
                </a:lnTo>
                <a:lnTo>
                  <a:pt x="112" y="56"/>
                </a:lnTo>
                <a:lnTo>
                  <a:pt x="114" y="46"/>
                </a:lnTo>
                <a:lnTo>
                  <a:pt x="114" y="38"/>
                </a:lnTo>
                <a:lnTo>
                  <a:pt x="108" y="34"/>
                </a:lnTo>
                <a:lnTo>
                  <a:pt x="106" y="34"/>
                </a:lnTo>
                <a:lnTo>
                  <a:pt x="104" y="36"/>
                </a:lnTo>
                <a:lnTo>
                  <a:pt x="100" y="38"/>
                </a:lnTo>
                <a:lnTo>
                  <a:pt x="98" y="38"/>
                </a:lnTo>
                <a:lnTo>
                  <a:pt x="94" y="38"/>
                </a:lnTo>
                <a:lnTo>
                  <a:pt x="92" y="36"/>
                </a:lnTo>
                <a:lnTo>
                  <a:pt x="90" y="32"/>
                </a:lnTo>
                <a:lnTo>
                  <a:pt x="90" y="30"/>
                </a:lnTo>
                <a:lnTo>
                  <a:pt x="88" y="28"/>
                </a:lnTo>
                <a:lnTo>
                  <a:pt x="86" y="24"/>
                </a:lnTo>
                <a:lnTo>
                  <a:pt x="84" y="16"/>
                </a:lnTo>
                <a:lnTo>
                  <a:pt x="84" y="14"/>
                </a:lnTo>
                <a:lnTo>
                  <a:pt x="82" y="10"/>
                </a:lnTo>
                <a:lnTo>
                  <a:pt x="82" y="4"/>
                </a:lnTo>
                <a:lnTo>
                  <a:pt x="82" y="2"/>
                </a:lnTo>
                <a:lnTo>
                  <a:pt x="82" y="0"/>
                </a:lnTo>
                <a:lnTo>
                  <a:pt x="80" y="0"/>
                </a:lnTo>
                <a:lnTo>
                  <a:pt x="76" y="2"/>
                </a:lnTo>
                <a:lnTo>
                  <a:pt x="72" y="4"/>
                </a:lnTo>
                <a:lnTo>
                  <a:pt x="68" y="6"/>
                </a:lnTo>
                <a:lnTo>
                  <a:pt x="66" y="10"/>
                </a:lnTo>
                <a:lnTo>
                  <a:pt x="64" y="14"/>
                </a:lnTo>
                <a:lnTo>
                  <a:pt x="66" y="20"/>
                </a:lnTo>
                <a:lnTo>
                  <a:pt x="64" y="22"/>
                </a:lnTo>
                <a:lnTo>
                  <a:pt x="64" y="24"/>
                </a:lnTo>
                <a:lnTo>
                  <a:pt x="66" y="28"/>
                </a:lnTo>
                <a:lnTo>
                  <a:pt x="70" y="30"/>
                </a:lnTo>
                <a:lnTo>
                  <a:pt x="68" y="32"/>
                </a:lnTo>
                <a:lnTo>
                  <a:pt x="66" y="36"/>
                </a:lnTo>
                <a:lnTo>
                  <a:pt x="64" y="38"/>
                </a:lnTo>
                <a:lnTo>
                  <a:pt x="62" y="42"/>
                </a:lnTo>
                <a:lnTo>
                  <a:pt x="60" y="46"/>
                </a:lnTo>
                <a:lnTo>
                  <a:pt x="58" y="48"/>
                </a:lnTo>
                <a:lnTo>
                  <a:pt x="56" y="48"/>
                </a:lnTo>
                <a:lnTo>
                  <a:pt x="56" y="46"/>
                </a:lnTo>
                <a:lnTo>
                  <a:pt x="54" y="44"/>
                </a:lnTo>
                <a:lnTo>
                  <a:pt x="54" y="40"/>
                </a:lnTo>
                <a:lnTo>
                  <a:pt x="54" y="38"/>
                </a:lnTo>
                <a:lnTo>
                  <a:pt x="54" y="34"/>
                </a:lnTo>
                <a:lnTo>
                  <a:pt x="52" y="30"/>
                </a:lnTo>
                <a:lnTo>
                  <a:pt x="50" y="26"/>
                </a:lnTo>
                <a:lnTo>
                  <a:pt x="46" y="24"/>
                </a:lnTo>
                <a:lnTo>
                  <a:pt x="44" y="24"/>
                </a:lnTo>
                <a:lnTo>
                  <a:pt x="40" y="26"/>
                </a:lnTo>
                <a:lnTo>
                  <a:pt x="38" y="26"/>
                </a:lnTo>
                <a:lnTo>
                  <a:pt x="36" y="28"/>
                </a:lnTo>
                <a:lnTo>
                  <a:pt x="34" y="28"/>
                </a:lnTo>
                <a:lnTo>
                  <a:pt x="32" y="26"/>
                </a:lnTo>
                <a:lnTo>
                  <a:pt x="30" y="2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" name="Freeform 544"/>
          <p:cNvSpPr>
            <a:spLocks/>
          </p:cNvSpPr>
          <p:nvPr/>
        </p:nvSpPr>
        <p:spPr bwMode="gray">
          <a:xfrm>
            <a:off x="8484172" y="1377696"/>
            <a:ext cx="36705" cy="83943"/>
          </a:xfrm>
          <a:custGeom>
            <a:avLst/>
            <a:gdLst>
              <a:gd name="T0" fmla="*/ 10 w 20"/>
              <a:gd name="T1" fmla="*/ 8 h 48"/>
              <a:gd name="T2" fmla="*/ 10 w 20"/>
              <a:gd name="T3" fmla="*/ 8 h 48"/>
              <a:gd name="T4" fmla="*/ 8 w 20"/>
              <a:gd name="T5" fmla="*/ 6 h 48"/>
              <a:gd name="T6" fmla="*/ 8 w 20"/>
              <a:gd name="T7" fmla="*/ 4 h 48"/>
              <a:gd name="T8" fmla="*/ 6 w 20"/>
              <a:gd name="T9" fmla="*/ 2 h 48"/>
              <a:gd name="T10" fmla="*/ 6 w 20"/>
              <a:gd name="T11" fmla="*/ 0 h 48"/>
              <a:gd name="T12" fmla="*/ 4 w 20"/>
              <a:gd name="T13" fmla="*/ 0 h 48"/>
              <a:gd name="T14" fmla="*/ 4 w 20"/>
              <a:gd name="T15" fmla="*/ 0 h 48"/>
              <a:gd name="T16" fmla="*/ 2 w 20"/>
              <a:gd name="T17" fmla="*/ 2 h 48"/>
              <a:gd name="T18" fmla="*/ 2 w 20"/>
              <a:gd name="T19" fmla="*/ 6 h 48"/>
              <a:gd name="T20" fmla="*/ 2 w 20"/>
              <a:gd name="T21" fmla="*/ 12 h 48"/>
              <a:gd name="T22" fmla="*/ 0 w 20"/>
              <a:gd name="T23" fmla="*/ 22 h 48"/>
              <a:gd name="T24" fmla="*/ 0 w 20"/>
              <a:gd name="T25" fmla="*/ 22 h 48"/>
              <a:gd name="T26" fmla="*/ 2 w 20"/>
              <a:gd name="T27" fmla="*/ 26 h 48"/>
              <a:gd name="T28" fmla="*/ 2 w 20"/>
              <a:gd name="T29" fmla="*/ 28 h 48"/>
              <a:gd name="T30" fmla="*/ 2 w 20"/>
              <a:gd name="T31" fmla="*/ 34 h 48"/>
              <a:gd name="T32" fmla="*/ 4 w 20"/>
              <a:gd name="T33" fmla="*/ 38 h 48"/>
              <a:gd name="T34" fmla="*/ 8 w 20"/>
              <a:gd name="T35" fmla="*/ 42 h 48"/>
              <a:gd name="T36" fmla="*/ 12 w 20"/>
              <a:gd name="T37" fmla="*/ 46 h 48"/>
              <a:gd name="T38" fmla="*/ 18 w 20"/>
              <a:gd name="T39" fmla="*/ 48 h 48"/>
              <a:gd name="T40" fmla="*/ 18 w 20"/>
              <a:gd name="T41" fmla="*/ 48 h 48"/>
              <a:gd name="T42" fmla="*/ 18 w 20"/>
              <a:gd name="T43" fmla="*/ 46 h 48"/>
              <a:gd name="T44" fmla="*/ 20 w 20"/>
              <a:gd name="T45" fmla="*/ 46 h 48"/>
              <a:gd name="T46" fmla="*/ 20 w 20"/>
              <a:gd name="T47" fmla="*/ 44 h 48"/>
              <a:gd name="T48" fmla="*/ 20 w 20"/>
              <a:gd name="T49" fmla="*/ 42 h 48"/>
              <a:gd name="T50" fmla="*/ 20 w 20"/>
              <a:gd name="T51" fmla="*/ 38 h 48"/>
              <a:gd name="T52" fmla="*/ 18 w 20"/>
              <a:gd name="T53" fmla="*/ 32 h 48"/>
              <a:gd name="T54" fmla="*/ 10 w 20"/>
              <a:gd name="T55" fmla="*/ 8 h 4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0" h="48">
                <a:moveTo>
                  <a:pt x="10" y="8"/>
                </a:moveTo>
                <a:lnTo>
                  <a:pt x="10" y="8"/>
                </a:lnTo>
                <a:lnTo>
                  <a:pt x="8" y="6"/>
                </a:lnTo>
                <a:lnTo>
                  <a:pt x="8" y="4"/>
                </a:ln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2" y="6"/>
                </a:lnTo>
                <a:lnTo>
                  <a:pt x="2" y="12"/>
                </a:lnTo>
                <a:lnTo>
                  <a:pt x="0" y="22"/>
                </a:lnTo>
                <a:lnTo>
                  <a:pt x="2" y="26"/>
                </a:lnTo>
                <a:lnTo>
                  <a:pt x="2" y="28"/>
                </a:lnTo>
                <a:lnTo>
                  <a:pt x="2" y="34"/>
                </a:lnTo>
                <a:lnTo>
                  <a:pt x="4" y="38"/>
                </a:lnTo>
                <a:lnTo>
                  <a:pt x="8" y="42"/>
                </a:lnTo>
                <a:lnTo>
                  <a:pt x="12" y="46"/>
                </a:lnTo>
                <a:lnTo>
                  <a:pt x="18" y="48"/>
                </a:lnTo>
                <a:lnTo>
                  <a:pt x="18" y="46"/>
                </a:lnTo>
                <a:lnTo>
                  <a:pt x="20" y="46"/>
                </a:lnTo>
                <a:lnTo>
                  <a:pt x="20" y="44"/>
                </a:lnTo>
                <a:lnTo>
                  <a:pt x="20" y="42"/>
                </a:lnTo>
                <a:lnTo>
                  <a:pt x="20" y="38"/>
                </a:lnTo>
                <a:lnTo>
                  <a:pt x="18" y="32"/>
                </a:lnTo>
                <a:lnTo>
                  <a:pt x="10" y="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5" name="Freeform 545"/>
          <p:cNvSpPr>
            <a:spLocks/>
          </p:cNvSpPr>
          <p:nvPr/>
        </p:nvSpPr>
        <p:spPr bwMode="gray">
          <a:xfrm>
            <a:off x="8392409" y="1496615"/>
            <a:ext cx="135809" cy="157393"/>
          </a:xfrm>
          <a:custGeom>
            <a:avLst/>
            <a:gdLst>
              <a:gd name="T0" fmla="*/ 16 w 74"/>
              <a:gd name="T1" fmla="*/ 10 h 90"/>
              <a:gd name="T2" fmla="*/ 12 w 74"/>
              <a:gd name="T3" fmla="*/ 8 h 90"/>
              <a:gd name="T4" fmla="*/ 8 w 74"/>
              <a:gd name="T5" fmla="*/ 6 h 90"/>
              <a:gd name="T6" fmla="*/ 2 w 74"/>
              <a:gd name="T7" fmla="*/ 6 h 90"/>
              <a:gd name="T8" fmla="*/ 0 w 74"/>
              <a:gd name="T9" fmla="*/ 10 h 90"/>
              <a:gd name="T10" fmla="*/ 2 w 74"/>
              <a:gd name="T11" fmla="*/ 22 h 90"/>
              <a:gd name="T12" fmla="*/ 4 w 74"/>
              <a:gd name="T13" fmla="*/ 24 h 90"/>
              <a:gd name="T14" fmla="*/ 8 w 74"/>
              <a:gd name="T15" fmla="*/ 34 h 90"/>
              <a:gd name="T16" fmla="*/ 14 w 74"/>
              <a:gd name="T17" fmla="*/ 44 h 90"/>
              <a:gd name="T18" fmla="*/ 16 w 74"/>
              <a:gd name="T19" fmla="*/ 50 h 90"/>
              <a:gd name="T20" fmla="*/ 22 w 74"/>
              <a:gd name="T21" fmla="*/ 50 h 90"/>
              <a:gd name="T22" fmla="*/ 32 w 74"/>
              <a:gd name="T23" fmla="*/ 52 h 90"/>
              <a:gd name="T24" fmla="*/ 36 w 74"/>
              <a:gd name="T25" fmla="*/ 58 h 90"/>
              <a:gd name="T26" fmla="*/ 38 w 74"/>
              <a:gd name="T27" fmla="*/ 70 h 90"/>
              <a:gd name="T28" fmla="*/ 42 w 74"/>
              <a:gd name="T29" fmla="*/ 82 h 90"/>
              <a:gd name="T30" fmla="*/ 52 w 74"/>
              <a:gd name="T31" fmla="*/ 88 h 90"/>
              <a:gd name="T32" fmla="*/ 64 w 74"/>
              <a:gd name="T33" fmla="*/ 90 h 90"/>
              <a:gd name="T34" fmla="*/ 72 w 74"/>
              <a:gd name="T35" fmla="*/ 84 h 90"/>
              <a:gd name="T36" fmla="*/ 74 w 74"/>
              <a:gd name="T37" fmla="*/ 82 h 90"/>
              <a:gd name="T38" fmla="*/ 72 w 74"/>
              <a:gd name="T39" fmla="*/ 84 h 90"/>
              <a:gd name="T40" fmla="*/ 68 w 74"/>
              <a:gd name="T41" fmla="*/ 86 h 90"/>
              <a:gd name="T42" fmla="*/ 64 w 74"/>
              <a:gd name="T43" fmla="*/ 86 h 90"/>
              <a:gd name="T44" fmla="*/ 64 w 74"/>
              <a:gd name="T45" fmla="*/ 82 h 90"/>
              <a:gd name="T46" fmla="*/ 62 w 74"/>
              <a:gd name="T47" fmla="*/ 58 h 90"/>
              <a:gd name="T48" fmla="*/ 58 w 74"/>
              <a:gd name="T49" fmla="*/ 42 h 90"/>
              <a:gd name="T50" fmla="*/ 66 w 74"/>
              <a:gd name="T51" fmla="*/ 26 h 90"/>
              <a:gd name="T52" fmla="*/ 66 w 74"/>
              <a:gd name="T53" fmla="*/ 8 h 90"/>
              <a:gd name="T54" fmla="*/ 60 w 74"/>
              <a:gd name="T55" fmla="*/ 4 h 90"/>
              <a:gd name="T56" fmla="*/ 54 w 74"/>
              <a:gd name="T57" fmla="*/ 2 h 90"/>
              <a:gd name="T58" fmla="*/ 44 w 74"/>
              <a:gd name="T59" fmla="*/ 0 h 90"/>
              <a:gd name="T60" fmla="*/ 38 w 74"/>
              <a:gd name="T61" fmla="*/ 0 h 90"/>
              <a:gd name="T62" fmla="*/ 36 w 74"/>
              <a:gd name="T63" fmla="*/ 6 h 90"/>
              <a:gd name="T64" fmla="*/ 40 w 74"/>
              <a:gd name="T65" fmla="*/ 24 h 90"/>
              <a:gd name="T66" fmla="*/ 44 w 74"/>
              <a:gd name="T67" fmla="*/ 38 h 90"/>
              <a:gd name="T68" fmla="*/ 32 w 74"/>
              <a:gd name="T69" fmla="*/ 32 h 90"/>
              <a:gd name="T70" fmla="*/ 20 w 74"/>
              <a:gd name="T71" fmla="*/ 24 h 90"/>
              <a:gd name="T72" fmla="*/ 16 w 74"/>
              <a:gd name="T73" fmla="*/ 10 h 9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4" h="90">
                <a:moveTo>
                  <a:pt x="16" y="10"/>
                </a:moveTo>
                <a:lnTo>
                  <a:pt x="16" y="10"/>
                </a:lnTo>
                <a:lnTo>
                  <a:pt x="14" y="10"/>
                </a:lnTo>
                <a:lnTo>
                  <a:pt x="12" y="8"/>
                </a:lnTo>
                <a:lnTo>
                  <a:pt x="10" y="6"/>
                </a:lnTo>
                <a:lnTo>
                  <a:pt x="8" y="6"/>
                </a:lnTo>
                <a:lnTo>
                  <a:pt x="4" y="6"/>
                </a:lnTo>
                <a:lnTo>
                  <a:pt x="2" y="6"/>
                </a:lnTo>
                <a:lnTo>
                  <a:pt x="2" y="8"/>
                </a:lnTo>
                <a:lnTo>
                  <a:pt x="0" y="10"/>
                </a:lnTo>
                <a:lnTo>
                  <a:pt x="0" y="14"/>
                </a:lnTo>
                <a:lnTo>
                  <a:pt x="2" y="22"/>
                </a:lnTo>
                <a:lnTo>
                  <a:pt x="4" y="24"/>
                </a:lnTo>
                <a:lnTo>
                  <a:pt x="6" y="28"/>
                </a:lnTo>
                <a:lnTo>
                  <a:pt x="8" y="34"/>
                </a:lnTo>
                <a:lnTo>
                  <a:pt x="12" y="38"/>
                </a:lnTo>
                <a:lnTo>
                  <a:pt x="14" y="44"/>
                </a:lnTo>
                <a:lnTo>
                  <a:pt x="16" y="50"/>
                </a:lnTo>
                <a:lnTo>
                  <a:pt x="20" y="50"/>
                </a:lnTo>
                <a:lnTo>
                  <a:pt x="22" y="50"/>
                </a:lnTo>
                <a:lnTo>
                  <a:pt x="28" y="50"/>
                </a:lnTo>
                <a:lnTo>
                  <a:pt x="32" y="52"/>
                </a:lnTo>
                <a:lnTo>
                  <a:pt x="34" y="54"/>
                </a:lnTo>
                <a:lnTo>
                  <a:pt x="36" y="58"/>
                </a:lnTo>
                <a:lnTo>
                  <a:pt x="38" y="64"/>
                </a:lnTo>
                <a:lnTo>
                  <a:pt x="38" y="70"/>
                </a:lnTo>
                <a:lnTo>
                  <a:pt x="40" y="76"/>
                </a:lnTo>
                <a:lnTo>
                  <a:pt x="42" y="82"/>
                </a:lnTo>
                <a:lnTo>
                  <a:pt x="48" y="86"/>
                </a:lnTo>
                <a:lnTo>
                  <a:pt x="52" y="88"/>
                </a:lnTo>
                <a:lnTo>
                  <a:pt x="58" y="90"/>
                </a:lnTo>
                <a:lnTo>
                  <a:pt x="64" y="90"/>
                </a:lnTo>
                <a:lnTo>
                  <a:pt x="68" y="86"/>
                </a:lnTo>
                <a:lnTo>
                  <a:pt x="72" y="84"/>
                </a:lnTo>
                <a:lnTo>
                  <a:pt x="74" y="84"/>
                </a:lnTo>
                <a:lnTo>
                  <a:pt x="74" y="82"/>
                </a:lnTo>
                <a:lnTo>
                  <a:pt x="72" y="84"/>
                </a:lnTo>
                <a:lnTo>
                  <a:pt x="70" y="84"/>
                </a:lnTo>
                <a:lnTo>
                  <a:pt x="68" y="86"/>
                </a:lnTo>
                <a:lnTo>
                  <a:pt x="66" y="86"/>
                </a:lnTo>
                <a:lnTo>
                  <a:pt x="64" y="86"/>
                </a:lnTo>
                <a:lnTo>
                  <a:pt x="64" y="82"/>
                </a:lnTo>
                <a:lnTo>
                  <a:pt x="64" y="72"/>
                </a:lnTo>
                <a:lnTo>
                  <a:pt x="62" y="58"/>
                </a:lnTo>
                <a:lnTo>
                  <a:pt x="56" y="44"/>
                </a:lnTo>
                <a:lnTo>
                  <a:pt x="58" y="42"/>
                </a:lnTo>
                <a:lnTo>
                  <a:pt x="62" y="34"/>
                </a:lnTo>
                <a:lnTo>
                  <a:pt x="66" y="26"/>
                </a:lnTo>
                <a:lnTo>
                  <a:pt x="68" y="16"/>
                </a:lnTo>
                <a:lnTo>
                  <a:pt x="66" y="8"/>
                </a:lnTo>
                <a:lnTo>
                  <a:pt x="60" y="4"/>
                </a:lnTo>
                <a:lnTo>
                  <a:pt x="56" y="2"/>
                </a:lnTo>
                <a:lnTo>
                  <a:pt x="54" y="2"/>
                </a:lnTo>
                <a:lnTo>
                  <a:pt x="50" y="0"/>
                </a:lnTo>
                <a:lnTo>
                  <a:pt x="44" y="0"/>
                </a:lnTo>
                <a:lnTo>
                  <a:pt x="42" y="0"/>
                </a:lnTo>
                <a:lnTo>
                  <a:pt x="38" y="0"/>
                </a:lnTo>
                <a:lnTo>
                  <a:pt x="36" y="2"/>
                </a:lnTo>
                <a:lnTo>
                  <a:pt x="36" y="6"/>
                </a:lnTo>
                <a:lnTo>
                  <a:pt x="38" y="14"/>
                </a:lnTo>
                <a:lnTo>
                  <a:pt x="40" y="24"/>
                </a:lnTo>
                <a:lnTo>
                  <a:pt x="44" y="32"/>
                </a:lnTo>
                <a:lnTo>
                  <a:pt x="44" y="38"/>
                </a:lnTo>
                <a:lnTo>
                  <a:pt x="38" y="38"/>
                </a:lnTo>
                <a:lnTo>
                  <a:pt x="32" y="32"/>
                </a:lnTo>
                <a:lnTo>
                  <a:pt x="26" y="28"/>
                </a:lnTo>
                <a:lnTo>
                  <a:pt x="20" y="24"/>
                </a:lnTo>
                <a:lnTo>
                  <a:pt x="16" y="18"/>
                </a:lnTo>
                <a:lnTo>
                  <a:pt x="16" y="1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6" name="Freeform 546"/>
          <p:cNvSpPr>
            <a:spLocks/>
          </p:cNvSpPr>
          <p:nvPr/>
        </p:nvSpPr>
        <p:spPr bwMode="gray">
          <a:xfrm>
            <a:off x="8531888" y="1598046"/>
            <a:ext cx="80751" cy="80445"/>
          </a:xfrm>
          <a:custGeom>
            <a:avLst/>
            <a:gdLst>
              <a:gd name="T0" fmla="*/ 10 w 44"/>
              <a:gd name="T1" fmla="*/ 2 h 46"/>
              <a:gd name="T2" fmla="*/ 10 w 44"/>
              <a:gd name="T3" fmla="*/ 2 h 46"/>
              <a:gd name="T4" fmla="*/ 10 w 44"/>
              <a:gd name="T5" fmla="*/ 2 h 46"/>
              <a:gd name="T6" fmla="*/ 8 w 44"/>
              <a:gd name="T7" fmla="*/ 0 h 46"/>
              <a:gd name="T8" fmla="*/ 6 w 44"/>
              <a:gd name="T9" fmla="*/ 0 h 46"/>
              <a:gd name="T10" fmla="*/ 4 w 44"/>
              <a:gd name="T11" fmla="*/ 0 h 46"/>
              <a:gd name="T12" fmla="*/ 4 w 44"/>
              <a:gd name="T13" fmla="*/ 0 h 46"/>
              <a:gd name="T14" fmla="*/ 2 w 44"/>
              <a:gd name="T15" fmla="*/ 2 h 46"/>
              <a:gd name="T16" fmla="*/ 2 w 44"/>
              <a:gd name="T17" fmla="*/ 4 h 46"/>
              <a:gd name="T18" fmla="*/ 4 w 44"/>
              <a:gd name="T19" fmla="*/ 8 h 46"/>
              <a:gd name="T20" fmla="*/ 6 w 44"/>
              <a:gd name="T21" fmla="*/ 12 h 46"/>
              <a:gd name="T22" fmla="*/ 6 w 44"/>
              <a:gd name="T23" fmla="*/ 14 h 46"/>
              <a:gd name="T24" fmla="*/ 4 w 44"/>
              <a:gd name="T25" fmla="*/ 18 h 46"/>
              <a:gd name="T26" fmla="*/ 4 w 44"/>
              <a:gd name="T27" fmla="*/ 22 h 46"/>
              <a:gd name="T28" fmla="*/ 4 w 44"/>
              <a:gd name="T29" fmla="*/ 28 h 46"/>
              <a:gd name="T30" fmla="*/ 2 w 44"/>
              <a:gd name="T31" fmla="*/ 34 h 46"/>
              <a:gd name="T32" fmla="*/ 0 w 44"/>
              <a:gd name="T33" fmla="*/ 38 h 46"/>
              <a:gd name="T34" fmla="*/ 16 w 44"/>
              <a:gd name="T35" fmla="*/ 34 h 46"/>
              <a:gd name="T36" fmla="*/ 24 w 44"/>
              <a:gd name="T37" fmla="*/ 46 h 46"/>
              <a:gd name="T38" fmla="*/ 24 w 44"/>
              <a:gd name="T39" fmla="*/ 44 h 46"/>
              <a:gd name="T40" fmla="*/ 28 w 44"/>
              <a:gd name="T41" fmla="*/ 44 h 46"/>
              <a:gd name="T42" fmla="*/ 32 w 44"/>
              <a:gd name="T43" fmla="*/ 42 h 46"/>
              <a:gd name="T44" fmla="*/ 36 w 44"/>
              <a:gd name="T45" fmla="*/ 40 h 46"/>
              <a:gd name="T46" fmla="*/ 40 w 44"/>
              <a:gd name="T47" fmla="*/ 36 h 46"/>
              <a:gd name="T48" fmla="*/ 40 w 44"/>
              <a:gd name="T49" fmla="*/ 36 h 46"/>
              <a:gd name="T50" fmla="*/ 42 w 44"/>
              <a:gd name="T51" fmla="*/ 32 h 46"/>
              <a:gd name="T52" fmla="*/ 42 w 44"/>
              <a:gd name="T53" fmla="*/ 28 h 46"/>
              <a:gd name="T54" fmla="*/ 44 w 44"/>
              <a:gd name="T55" fmla="*/ 24 h 46"/>
              <a:gd name="T56" fmla="*/ 42 w 44"/>
              <a:gd name="T57" fmla="*/ 18 h 46"/>
              <a:gd name="T58" fmla="*/ 40 w 44"/>
              <a:gd name="T59" fmla="*/ 12 h 46"/>
              <a:gd name="T60" fmla="*/ 38 w 44"/>
              <a:gd name="T61" fmla="*/ 12 h 46"/>
              <a:gd name="T62" fmla="*/ 36 w 44"/>
              <a:gd name="T63" fmla="*/ 10 h 46"/>
              <a:gd name="T64" fmla="*/ 34 w 44"/>
              <a:gd name="T65" fmla="*/ 6 h 46"/>
              <a:gd name="T66" fmla="*/ 30 w 44"/>
              <a:gd name="T67" fmla="*/ 4 h 46"/>
              <a:gd name="T68" fmla="*/ 26 w 44"/>
              <a:gd name="T69" fmla="*/ 0 h 46"/>
              <a:gd name="T70" fmla="*/ 22 w 44"/>
              <a:gd name="T71" fmla="*/ 0 h 46"/>
              <a:gd name="T72" fmla="*/ 16 w 44"/>
              <a:gd name="T73" fmla="*/ 0 h 46"/>
              <a:gd name="T74" fmla="*/ 10 w 44"/>
              <a:gd name="T75" fmla="*/ 2 h 4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4" h="46">
                <a:moveTo>
                  <a:pt x="10" y="2"/>
                </a:moveTo>
                <a:lnTo>
                  <a:pt x="10" y="2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2" y="4"/>
                </a:lnTo>
                <a:lnTo>
                  <a:pt x="4" y="8"/>
                </a:lnTo>
                <a:lnTo>
                  <a:pt x="6" y="12"/>
                </a:lnTo>
                <a:lnTo>
                  <a:pt x="6" y="14"/>
                </a:lnTo>
                <a:lnTo>
                  <a:pt x="4" y="18"/>
                </a:lnTo>
                <a:lnTo>
                  <a:pt x="4" y="22"/>
                </a:lnTo>
                <a:lnTo>
                  <a:pt x="4" y="28"/>
                </a:lnTo>
                <a:lnTo>
                  <a:pt x="2" y="34"/>
                </a:lnTo>
                <a:lnTo>
                  <a:pt x="0" y="38"/>
                </a:lnTo>
                <a:lnTo>
                  <a:pt x="16" y="34"/>
                </a:lnTo>
                <a:lnTo>
                  <a:pt x="24" y="46"/>
                </a:lnTo>
                <a:lnTo>
                  <a:pt x="24" y="44"/>
                </a:lnTo>
                <a:lnTo>
                  <a:pt x="28" y="44"/>
                </a:lnTo>
                <a:lnTo>
                  <a:pt x="32" y="42"/>
                </a:lnTo>
                <a:lnTo>
                  <a:pt x="36" y="40"/>
                </a:lnTo>
                <a:lnTo>
                  <a:pt x="40" y="36"/>
                </a:lnTo>
                <a:lnTo>
                  <a:pt x="42" y="32"/>
                </a:lnTo>
                <a:lnTo>
                  <a:pt x="42" y="28"/>
                </a:lnTo>
                <a:lnTo>
                  <a:pt x="44" y="24"/>
                </a:lnTo>
                <a:lnTo>
                  <a:pt x="42" y="18"/>
                </a:lnTo>
                <a:lnTo>
                  <a:pt x="40" y="12"/>
                </a:lnTo>
                <a:lnTo>
                  <a:pt x="38" y="12"/>
                </a:lnTo>
                <a:lnTo>
                  <a:pt x="36" y="10"/>
                </a:lnTo>
                <a:lnTo>
                  <a:pt x="34" y="6"/>
                </a:lnTo>
                <a:lnTo>
                  <a:pt x="30" y="4"/>
                </a:lnTo>
                <a:lnTo>
                  <a:pt x="26" y="0"/>
                </a:lnTo>
                <a:lnTo>
                  <a:pt x="22" y="0"/>
                </a:lnTo>
                <a:lnTo>
                  <a:pt x="16" y="0"/>
                </a:lnTo>
                <a:lnTo>
                  <a:pt x="10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" name="Freeform 547"/>
          <p:cNvSpPr>
            <a:spLocks/>
          </p:cNvSpPr>
          <p:nvPr/>
        </p:nvSpPr>
        <p:spPr bwMode="gray">
          <a:xfrm>
            <a:off x="8623651" y="1566568"/>
            <a:ext cx="308322" cy="171384"/>
          </a:xfrm>
          <a:custGeom>
            <a:avLst/>
            <a:gdLst>
              <a:gd name="T0" fmla="*/ 10 w 168"/>
              <a:gd name="T1" fmla="*/ 2 h 98"/>
              <a:gd name="T2" fmla="*/ 4 w 168"/>
              <a:gd name="T3" fmla="*/ 0 h 98"/>
              <a:gd name="T4" fmla="*/ 0 w 168"/>
              <a:gd name="T5" fmla="*/ 6 h 98"/>
              <a:gd name="T6" fmla="*/ 4 w 168"/>
              <a:gd name="T7" fmla="*/ 24 h 98"/>
              <a:gd name="T8" fmla="*/ 6 w 168"/>
              <a:gd name="T9" fmla="*/ 28 h 98"/>
              <a:gd name="T10" fmla="*/ 12 w 168"/>
              <a:gd name="T11" fmla="*/ 32 h 98"/>
              <a:gd name="T12" fmla="*/ 26 w 168"/>
              <a:gd name="T13" fmla="*/ 26 h 98"/>
              <a:gd name="T14" fmla="*/ 30 w 168"/>
              <a:gd name="T15" fmla="*/ 24 h 98"/>
              <a:gd name="T16" fmla="*/ 34 w 168"/>
              <a:gd name="T17" fmla="*/ 24 h 98"/>
              <a:gd name="T18" fmla="*/ 38 w 168"/>
              <a:gd name="T19" fmla="*/ 38 h 98"/>
              <a:gd name="T20" fmla="*/ 44 w 168"/>
              <a:gd name="T21" fmla="*/ 72 h 98"/>
              <a:gd name="T22" fmla="*/ 40 w 168"/>
              <a:gd name="T23" fmla="*/ 72 h 98"/>
              <a:gd name="T24" fmla="*/ 38 w 168"/>
              <a:gd name="T25" fmla="*/ 80 h 98"/>
              <a:gd name="T26" fmla="*/ 48 w 168"/>
              <a:gd name="T27" fmla="*/ 88 h 98"/>
              <a:gd name="T28" fmla="*/ 56 w 168"/>
              <a:gd name="T29" fmla="*/ 86 h 98"/>
              <a:gd name="T30" fmla="*/ 58 w 168"/>
              <a:gd name="T31" fmla="*/ 84 h 98"/>
              <a:gd name="T32" fmla="*/ 68 w 168"/>
              <a:gd name="T33" fmla="*/ 86 h 98"/>
              <a:gd name="T34" fmla="*/ 82 w 168"/>
              <a:gd name="T35" fmla="*/ 94 h 98"/>
              <a:gd name="T36" fmla="*/ 118 w 168"/>
              <a:gd name="T37" fmla="*/ 96 h 98"/>
              <a:gd name="T38" fmla="*/ 118 w 168"/>
              <a:gd name="T39" fmla="*/ 92 h 98"/>
              <a:gd name="T40" fmla="*/ 122 w 168"/>
              <a:gd name="T41" fmla="*/ 86 h 98"/>
              <a:gd name="T42" fmla="*/ 134 w 168"/>
              <a:gd name="T43" fmla="*/ 88 h 98"/>
              <a:gd name="T44" fmla="*/ 142 w 168"/>
              <a:gd name="T45" fmla="*/ 92 h 98"/>
              <a:gd name="T46" fmla="*/ 150 w 168"/>
              <a:gd name="T47" fmla="*/ 90 h 98"/>
              <a:gd name="T48" fmla="*/ 154 w 168"/>
              <a:gd name="T49" fmla="*/ 82 h 98"/>
              <a:gd name="T50" fmla="*/ 156 w 168"/>
              <a:gd name="T51" fmla="*/ 76 h 98"/>
              <a:gd name="T52" fmla="*/ 164 w 168"/>
              <a:gd name="T53" fmla="*/ 72 h 98"/>
              <a:gd name="T54" fmla="*/ 164 w 168"/>
              <a:gd name="T55" fmla="*/ 66 h 98"/>
              <a:gd name="T56" fmla="*/ 168 w 168"/>
              <a:gd name="T57" fmla="*/ 62 h 98"/>
              <a:gd name="T58" fmla="*/ 166 w 168"/>
              <a:gd name="T59" fmla="*/ 56 h 98"/>
              <a:gd name="T60" fmla="*/ 150 w 168"/>
              <a:gd name="T61" fmla="*/ 50 h 98"/>
              <a:gd name="T62" fmla="*/ 138 w 168"/>
              <a:gd name="T63" fmla="*/ 48 h 98"/>
              <a:gd name="T64" fmla="*/ 124 w 168"/>
              <a:gd name="T65" fmla="*/ 44 h 98"/>
              <a:gd name="T66" fmla="*/ 110 w 168"/>
              <a:gd name="T67" fmla="*/ 46 h 98"/>
              <a:gd name="T68" fmla="*/ 100 w 168"/>
              <a:gd name="T69" fmla="*/ 50 h 98"/>
              <a:gd name="T70" fmla="*/ 82 w 168"/>
              <a:gd name="T71" fmla="*/ 44 h 98"/>
              <a:gd name="T72" fmla="*/ 60 w 168"/>
              <a:gd name="T73" fmla="*/ 30 h 98"/>
              <a:gd name="T74" fmla="*/ 52 w 168"/>
              <a:gd name="T75" fmla="*/ 24 h 98"/>
              <a:gd name="T76" fmla="*/ 50 w 168"/>
              <a:gd name="T77" fmla="*/ 20 h 98"/>
              <a:gd name="T78" fmla="*/ 50 w 168"/>
              <a:gd name="T79" fmla="*/ 16 h 98"/>
              <a:gd name="T80" fmla="*/ 48 w 168"/>
              <a:gd name="T81" fmla="*/ 10 h 98"/>
              <a:gd name="T82" fmla="*/ 40 w 168"/>
              <a:gd name="T83" fmla="*/ 10 h 98"/>
              <a:gd name="T84" fmla="*/ 36 w 168"/>
              <a:gd name="T85" fmla="*/ 14 h 98"/>
              <a:gd name="T86" fmla="*/ 28 w 168"/>
              <a:gd name="T87" fmla="*/ 12 h 98"/>
              <a:gd name="T88" fmla="*/ 24 w 168"/>
              <a:gd name="T89" fmla="*/ 4 h 98"/>
              <a:gd name="T90" fmla="*/ 12 w 168"/>
              <a:gd name="T91" fmla="*/ 2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8" h="98">
                <a:moveTo>
                  <a:pt x="12" y="2"/>
                </a:moveTo>
                <a:lnTo>
                  <a:pt x="12" y="2"/>
                </a:lnTo>
                <a:lnTo>
                  <a:pt x="10" y="2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10"/>
                </a:lnTo>
                <a:lnTo>
                  <a:pt x="2" y="16"/>
                </a:lnTo>
                <a:lnTo>
                  <a:pt x="4" y="24"/>
                </a:lnTo>
                <a:lnTo>
                  <a:pt x="4" y="26"/>
                </a:lnTo>
                <a:lnTo>
                  <a:pt x="6" y="28"/>
                </a:lnTo>
                <a:lnTo>
                  <a:pt x="6" y="30"/>
                </a:lnTo>
                <a:lnTo>
                  <a:pt x="8" y="32"/>
                </a:lnTo>
                <a:lnTo>
                  <a:pt x="12" y="32"/>
                </a:lnTo>
                <a:lnTo>
                  <a:pt x="16" y="32"/>
                </a:lnTo>
                <a:lnTo>
                  <a:pt x="20" y="30"/>
                </a:lnTo>
                <a:lnTo>
                  <a:pt x="26" y="26"/>
                </a:lnTo>
                <a:lnTo>
                  <a:pt x="28" y="26"/>
                </a:lnTo>
                <a:lnTo>
                  <a:pt x="28" y="24"/>
                </a:lnTo>
                <a:lnTo>
                  <a:pt x="30" y="24"/>
                </a:lnTo>
                <a:lnTo>
                  <a:pt x="32" y="24"/>
                </a:lnTo>
                <a:lnTo>
                  <a:pt x="34" y="24"/>
                </a:lnTo>
                <a:lnTo>
                  <a:pt x="36" y="28"/>
                </a:lnTo>
                <a:lnTo>
                  <a:pt x="36" y="32"/>
                </a:lnTo>
                <a:lnTo>
                  <a:pt x="38" y="38"/>
                </a:lnTo>
                <a:lnTo>
                  <a:pt x="38" y="48"/>
                </a:lnTo>
                <a:lnTo>
                  <a:pt x="44" y="72"/>
                </a:lnTo>
                <a:lnTo>
                  <a:pt x="42" y="72"/>
                </a:lnTo>
                <a:lnTo>
                  <a:pt x="40" y="72"/>
                </a:lnTo>
                <a:lnTo>
                  <a:pt x="38" y="74"/>
                </a:lnTo>
                <a:lnTo>
                  <a:pt x="38" y="76"/>
                </a:lnTo>
                <a:lnTo>
                  <a:pt x="38" y="80"/>
                </a:lnTo>
                <a:lnTo>
                  <a:pt x="40" y="84"/>
                </a:lnTo>
                <a:lnTo>
                  <a:pt x="44" y="88"/>
                </a:lnTo>
                <a:lnTo>
                  <a:pt x="48" y="88"/>
                </a:lnTo>
                <a:lnTo>
                  <a:pt x="50" y="88"/>
                </a:lnTo>
                <a:lnTo>
                  <a:pt x="54" y="88"/>
                </a:lnTo>
                <a:lnTo>
                  <a:pt x="56" y="86"/>
                </a:lnTo>
                <a:lnTo>
                  <a:pt x="58" y="84"/>
                </a:lnTo>
                <a:lnTo>
                  <a:pt x="62" y="84"/>
                </a:lnTo>
                <a:lnTo>
                  <a:pt x="64" y="84"/>
                </a:lnTo>
                <a:lnTo>
                  <a:pt x="68" y="86"/>
                </a:lnTo>
                <a:lnTo>
                  <a:pt x="72" y="90"/>
                </a:lnTo>
                <a:lnTo>
                  <a:pt x="74" y="92"/>
                </a:lnTo>
                <a:lnTo>
                  <a:pt x="82" y="94"/>
                </a:lnTo>
                <a:lnTo>
                  <a:pt x="94" y="98"/>
                </a:lnTo>
                <a:lnTo>
                  <a:pt x="106" y="96"/>
                </a:lnTo>
                <a:lnTo>
                  <a:pt x="118" y="96"/>
                </a:lnTo>
                <a:lnTo>
                  <a:pt x="118" y="94"/>
                </a:lnTo>
                <a:lnTo>
                  <a:pt x="118" y="92"/>
                </a:lnTo>
                <a:lnTo>
                  <a:pt x="120" y="90"/>
                </a:lnTo>
                <a:lnTo>
                  <a:pt x="120" y="88"/>
                </a:lnTo>
                <a:lnTo>
                  <a:pt x="122" y="86"/>
                </a:lnTo>
                <a:lnTo>
                  <a:pt x="124" y="86"/>
                </a:lnTo>
                <a:lnTo>
                  <a:pt x="128" y="86"/>
                </a:lnTo>
                <a:lnTo>
                  <a:pt x="134" y="88"/>
                </a:lnTo>
                <a:lnTo>
                  <a:pt x="140" y="92"/>
                </a:lnTo>
                <a:lnTo>
                  <a:pt x="142" y="92"/>
                </a:lnTo>
                <a:lnTo>
                  <a:pt x="144" y="92"/>
                </a:lnTo>
                <a:lnTo>
                  <a:pt x="148" y="92"/>
                </a:lnTo>
                <a:lnTo>
                  <a:pt x="150" y="90"/>
                </a:lnTo>
                <a:lnTo>
                  <a:pt x="152" y="88"/>
                </a:lnTo>
                <a:lnTo>
                  <a:pt x="154" y="86"/>
                </a:lnTo>
                <a:lnTo>
                  <a:pt x="154" y="82"/>
                </a:lnTo>
                <a:lnTo>
                  <a:pt x="154" y="76"/>
                </a:lnTo>
                <a:lnTo>
                  <a:pt x="156" y="76"/>
                </a:lnTo>
                <a:lnTo>
                  <a:pt x="158" y="74"/>
                </a:lnTo>
                <a:lnTo>
                  <a:pt x="162" y="74"/>
                </a:lnTo>
                <a:lnTo>
                  <a:pt x="164" y="72"/>
                </a:lnTo>
                <a:lnTo>
                  <a:pt x="164" y="70"/>
                </a:lnTo>
                <a:lnTo>
                  <a:pt x="164" y="66"/>
                </a:lnTo>
                <a:lnTo>
                  <a:pt x="166" y="64"/>
                </a:lnTo>
                <a:lnTo>
                  <a:pt x="168" y="62"/>
                </a:lnTo>
                <a:lnTo>
                  <a:pt x="168" y="60"/>
                </a:lnTo>
                <a:lnTo>
                  <a:pt x="168" y="58"/>
                </a:lnTo>
                <a:lnTo>
                  <a:pt x="166" y="56"/>
                </a:lnTo>
                <a:lnTo>
                  <a:pt x="162" y="54"/>
                </a:lnTo>
                <a:lnTo>
                  <a:pt x="158" y="52"/>
                </a:lnTo>
                <a:lnTo>
                  <a:pt x="150" y="50"/>
                </a:lnTo>
                <a:lnTo>
                  <a:pt x="142" y="48"/>
                </a:lnTo>
                <a:lnTo>
                  <a:pt x="140" y="48"/>
                </a:lnTo>
                <a:lnTo>
                  <a:pt x="138" y="48"/>
                </a:lnTo>
                <a:lnTo>
                  <a:pt x="134" y="46"/>
                </a:lnTo>
                <a:lnTo>
                  <a:pt x="130" y="44"/>
                </a:lnTo>
                <a:lnTo>
                  <a:pt x="124" y="44"/>
                </a:lnTo>
                <a:lnTo>
                  <a:pt x="118" y="44"/>
                </a:lnTo>
                <a:lnTo>
                  <a:pt x="110" y="44"/>
                </a:lnTo>
                <a:lnTo>
                  <a:pt x="110" y="46"/>
                </a:lnTo>
                <a:lnTo>
                  <a:pt x="108" y="46"/>
                </a:lnTo>
                <a:lnTo>
                  <a:pt x="106" y="48"/>
                </a:lnTo>
                <a:lnTo>
                  <a:pt x="100" y="50"/>
                </a:lnTo>
                <a:lnTo>
                  <a:pt x="96" y="50"/>
                </a:lnTo>
                <a:lnTo>
                  <a:pt x="90" y="48"/>
                </a:lnTo>
                <a:lnTo>
                  <a:pt x="82" y="44"/>
                </a:lnTo>
                <a:lnTo>
                  <a:pt x="62" y="32"/>
                </a:lnTo>
                <a:lnTo>
                  <a:pt x="60" y="30"/>
                </a:lnTo>
                <a:lnTo>
                  <a:pt x="58" y="26"/>
                </a:lnTo>
                <a:lnTo>
                  <a:pt x="56" y="24"/>
                </a:lnTo>
                <a:lnTo>
                  <a:pt x="52" y="24"/>
                </a:lnTo>
                <a:lnTo>
                  <a:pt x="52" y="22"/>
                </a:lnTo>
                <a:lnTo>
                  <a:pt x="50" y="22"/>
                </a:lnTo>
                <a:lnTo>
                  <a:pt x="50" y="20"/>
                </a:lnTo>
                <a:lnTo>
                  <a:pt x="50" y="18"/>
                </a:lnTo>
                <a:lnTo>
                  <a:pt x="50" y="16"/>
                </a:lnTo>
                <a:lnTo>
                  <a:pt x="50" y="14"/>
                </a:lnTo>
                <a:lnTo>
                  <a:pt x="50" y="10"/>
                </a:lnTo>
                <a:lnTo>
                  <a:pt x="48" y="10"/>
                </a:lnTo>
                <a:lnTo>
                  <a:pt x="46" y="8"/>
                </a:lnTo>
                <a:lnTo>
                  <a:pt x="42" y="8"/>
                </a:lnTo>
                <a:lnTo>
                  <a:pt x="40" y="10"/>
                </a:lnTo>
                <a:lnTo>
                  <a:pt x="38" y="12"/>
                </a:lnTo>
                <a:lnTo>
                  <a:pt x="36" y="14"/>
                </a:lnTo>
                <a:lnTo>
                  <a:pt x="32" y="14"/>
                </a:lnTo>
                <a:lnTo>
                  <a:pt x="30" y="14"/>
                </a:lnTo>
                <a:lnTo>
                  <a:pt x="28" y="12"/>
                </a:lnTo>
                <a:lnTo>
                  <a:pt x="28" y="8"/>
                </a:lnTo>
                <a:lnTo>
                  <a:pt x="28" y="6"/>
                </a:lnTo>
                <a:lnTo>
                  <a:pt x="24" y="4"/>
                </a:lnTo>
                <a:lnTo>
                  <a:pt x="22" y="2"/>
                </a:lnTo>
                <a:lnTo>
                  <a:pt x="18" y="2"/>
                </a:lnTo>
                <a:lnTo>
                  <a:pt x="12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8" name="Freeform 548"/>
          <p:cNvSpPr>
            <a:spLocks/>
          </p:cNvSpPr>
          <p:nvPr/>
        </p:nvSpPr>
        <p:spPr bwMode="gray">
          <a:xfrm>
            <a:off x="8458478" y="1209810"/>
            <a:ext cx="161502" cy="178379"/>
          </a:xfrm>
          <a:custGeom>
            <a:avLst/>
            <a:gdLst>
              <a:gd name="T0" fmla="*/ 30 w 88"/>
              <a:gd name="T1" fmla="*/ 44 h 102"/>
              <a:gd name="T2" fmla="*/ 26 w 88"/>
              <a:gd name="T3" fmla="*/ 38 h 102"/>
              <a:gd name="T4" fmla="*/ 20 w 88"/>
              <a:gd name="T5" fmla="*/ 32 h 102"/>
              <a:gd name="T6" fmla="*/ 14 w 88"/>
              <a:gd name="T7" fmla="*/ 28 h 102"/>
              <a:gd name="T8" fmla="*/ 8 w 88"/>
              <a:gd name="T9" fmla="*/ 24 h 102"/>
              <a:gd name="T10" fmla="*/ 2 w 88"/>
              <a:gd name="T11" fmla="*/ 16 h 102"/>
              <a:gd name="T12" fmla="*/ 0 w 88"/>
              <a:gd name="T13" fmla="*/ 8 h 102"/>
              <a:gd name="T14" fmla="*/ 8 w 88"/>
              <a:gd name="T15" fmla="*/ 0 h 102"/>
              <a:gd name="T16" fmla="*/ 12 w 88"/>
              <a:gd name="T17" fmla="*/ 0 h 102"/>
              <a:gd name="T18" fmla="*/ 20 w 88"/>
              <a:gd name="T19" fmla="*/ 2 h 102"/>
              <a:gd name="T20" fmla="*/ 28 w 88"/>
              <a:gd name="T21" fmla="*/ 6 h 102"/>
              <a:gd name="T22" fmla="*/ 32 w 88"/>
              <a:gd name="T23" fmla="*/ 16 h 102"/>
              <a:gd name="T24" fmla="*/ 32 w 88"/>
              <a:gd name="T25" fmla="*/ 20 h 102"/>
              <a:gd name="T26" fmla="*/ 36 w 88"/>
              <a:gd name="T27" fmla="*/ 24 h 102"/>
              <a:gd name="T28" fmla="*/ 44 w 88"/>
              <a:gd name="T29" fmla="*/ 26 h 102"/>
              <a:gd name="T30" fmla="*/ 44 w 88"/>
              <a:gd name="T31" fmla="*/ 24 h 102"/>
              <a:gd name="T32" fmla="*/ 44 w 88"/>
              <a:gd name="T33" fmla="*/ 18 h 102"/>
              <a:gd name="T34" fmla="*/ 46 w 88"/>
              <a:gd name="T35" fmla="*/ 12 h 102"/>
              <a:gd name="T36" fmla="*/ 50 w 88"/>
              <a:gd name="T37" fmla="*/ 10 h 102"/>
              <a:gd name="T38" fmla="*/ 60 w 88"/>
              <a:gd name="T39" fmla="*/ 14 h 102"/>
              <a:gd name="T40" fmla="*/ 58 w 88"/>
              <a:gd name="T41" fmla="*/ 20 h 102"/>
              <a:gd name="T42" fmla="*/ 58 w 88"/>
              <a:gd name="T43" fmla="*/ 30 h 102"/>
              <a:gd name="T44" fmla="*/ 60 w 88"/>
              <a:gd name="T45" fmla="*/ 40 h 102"/>
              <a:gd name="T46" fmla="*/ 66 w 88"/>
              <a:gd name="T47" fmla="*/ 46 h 102"/>
              <a:gd name="T48" fmla="*/ 70 w 88"/>
              <a:gd name="T49" fmla="*/ 44 h 102"/>
              <a:gd name="T50" fmla="*/ 76 w 88"/>
              <a:gd name="T51" fmla="*/ 34 h 102"/>
              <a:gd name="T52" fmla="*/ 76 w 88"/>
              <a:gd name="T53" fmla="*/ 32 h 102"/>
              <a:gd name="T54" fmla="*/ 80 w 88"/>
              <a:gd name="T55" fmla="*/ 28 h 102"/>
              <a:gd name="T56" fmla="*/ 82 w 88"/>
              <a:gd name="T57" fmla="*/ 26 h 102"/>
              <a:gd name="T58" fmla="*/ 86 w 88"/>
              <a:gd name="T59" fmla="*/ 28 h 102"/>
              <a:gd name="T60" fmla="*/ 88 w 88"/>
              <a:gd name="T61" fmla="*/ 38 h 102"/>
              <a:gd name="T62" fmla="*/ 86 w 88"/>
              <a:gd name="T63" fmla="*/ 48 h 102"/>
              <a:gd name="T64" fmla="*/ 82 w 88"/>
              <a:gd name="T65" fmla="*/ 68 h 102"/>
              <a:gd name="T66" fmla="*/ 88 w 88"/>
              <a:gd name="T67" fmla="*/ 90 h 102"/>
              <a:gd name="T68" fmla="*/ 88 w 88"/>
              <a:gd name="T69" fmla="*/ 92 h 102"/>
              <a:gd name="T70" fmla="*/ 84 w 88"/>
              <a:gd name="T71" fmla="*/ 98 h 102"/>
              <a:gd name="T72" fmla="*/ 82 w 88"/>
              <a:gd name="T73" fmla="*/ 102 h 102"/>
              <a:gd name="T74" fmla="*/ 78 w 88"/>
              <a:gd name="T75" fmla="*/ 100 h 102"/>
              <a:gd name="T76" fmla="*/ 78 w 88"/>
              <a:gd name="T77" fmla="*/ 96 h 102"/>
              <a:gd name="T78" fmla="*/ 76 w 88"/>
              <a:gd name="T79" fmla="*/ 90 h 102"/>
              <a:gd name="T80" fmla="*/ 76 w 88"/>
              <a:gd name="T81" fmla="*/ 80 h 102"/>
              <a:gd name="T82" fmla="*/ 72 w 88"/>
              <a:gd name="T83" fmla="*/ 76 h 102"/>
              <a:gd name="T84" fmla="*/ 66 w 88"/>
              <a:gd name="T85" fmla="*/ 78 h 102"/>
              <a:gd name="T86" fmla="*/ 60 w 88"/>
              <a:gd name="T87" fmla="*/ 74 h 102"/>
              <a:gd name="T88" fmla="*/ 52 w 88"/>
              <a:gd name="T89" fmla="*/ 70 h 102"/>
              <a:gd name="T90" fmla="*/ 44 w 88"/>
              <a:gd name="T91" fmla="*/ 60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8" h="102">
                <a:moveTo>
                  <a:pt x="30" y="46"/>
                </a:moveTo>
                <a:lnTo>
                  <a:pt x="30" y="44"/>
                </a:lnTo>
                <a:lnTo>
                  <a:pt x="28" y="42"/>
                </a:lnTo>
                <a:lnTo>
                  <a:pt x="26" y="38"/>
                </a:lnTo>
                <a:lnTo>
                  <a:pt x="24" y="34"/>
                </a:lnTo>
                <a:lnTo>
                  <a:pt x="20" y="32"/>
                </a:lnTo>
                <a:lnTo>
                  <a:pt x="14" y="30"/>
                </a:lnTo>
                <a:lnTo>
                  <a:pt x="14" y="28"/>
                </a:lnTo>
                <a:lnTo>
                  <a:pt x="12" y="26"/>
                </a:lnTo>
                <a:lnTo>
                  <a:pt x="8" y="24"/>
                </a:lnTo>
                <a:lnTo>
                  <a:pt x="6" y="20"/>
                </a:lnTo>
                <a:lnTo>
                  <a:pt x="2" y="16"/>
                </a:lnTo>
                <a:lnTo>
                  <a:pt x="2" y="12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4" y="4"/>
                </a:lnTo>
                <a:lnTo>
                  <a:pt x="28" y="6"/>
                </a:lnTo>
                <a:lnTo>
                  <a:pt x="30" y="10"/>
                </a:lnTo>
                <a:lnTo>
                  <a:pt x="32" y="16"/>
                </a:lnTo>
                <a:lnTo>
                  <a:pt x="32" y="18"/>
                </a:lnTo>
                <a:lnTo>
                  <a:pt x="32" y="20"/>
                </a:lnTo>
                <a:lnTo>
                  <a:pt x="34" y="22"/>
                </a:lnTo>
                <a:lnTo>
                  <a:pt x="36" y="24"/>
                </a:lnTo>
                <a:lnTo>
                  <a:pt x="40" y="26"/>
                </a:lnTo>
                <a:lnTo>
                  <a:pt x="44" y="26"/>
                </a:lnTo>
                <a:lnTo>
                  <a:pt x="44" y="24"/>
                </a:lnTo>
                <a:lnTo>
                  <a:pt x="44" y="20"/>
                </a:lnTo>
                <a:lnTo>
                  <a:pt x="44" y="18"/>
                </a:lnTo>
                <a:lnTo>
                  <a:pt x="44" y="14"/>
                </a:lnTo>
                <a:lnTo>
                  <a:pt x="46" y="12"/>
                </a:lnTo>
                <a:lnTo>
                  <a:pt x="48" y="10"/>
                </a:lnTo>
                <a:lnTo>
                  <a:pt x="50" y="10"/>
                </a:lnTo>
                <a:lnTo>
                  <a:pt x="54" y="12"/>
                </a:lnTo>
                <a:lnTo>
                  <a:pt x="60" y="14"/>
                </a:lnTo>
                <a:lnTo>
                  <a:pt x="60" y="16"/>
                </a:lnTo>
                <a:lnTo>
                  <a:pt x="58" y="20"/>
                </a:lnTo>
                <a:lnTo>
                  <a:pt x="58" y="24"/>
                </a:lnTo>
                <a:lnTo>
                  <a:pt x="58" y="30"/>
                </a:lnTo>
                <a:lnTo>
                  <a:pt x="60" y="34"/>
                </a:lnTo>
                <a:lnTo>
                  <a:pt x="60" y="40"/>
                </a:lnTo>
                <a:lnTo>
                  <a:pt x="64" y="44"/>
                </a:lnTo>
                <a:lnTo>
                  <a:pt x="66" y="46"/>
                </a:lnTo>
                <a:lnTo>
                  <a:pt x="68" y="46"/>
                </a:lnTo>
                <a:lnTo>
                  <a:pt x="70" y="44"/>
                </a:lnTo>
                <a:lnTo>
                  <a:pt x="72" y="42"/>
                </a:lnTo>
                <a:lnTo>
                  <a:pt x="76" y="34"/>
                </a:lnTo>
                <a:lnTo>
                  <a:pt x="76" y="32"/>
                </a:lnTo>
                <a:lnTo>
                  <a:pt x="78" y="30"/>
                </a:lnTo>
                <a:lnTo>
                  <a:pt x="80" y="28"/>
                </a:lnTo>
                <a:lnTo>
                  <a:pt x="82" y="26"/>
                </a:lnTo>
                <a:lnTo>
                  <a:pt x="84" y="26"/>
                </a:lnTo>
                <a:lnTo>
                  <a:pt x="86" y="28"/>
                </a:lnTo>
                <a:lnTo>
                  <a:pt x="86" y="32"/>
                </a:lnTo>
                <a:lnTo>
                  <a:pt x="88" y="38"/>
                </a:lnTo>
                <a:lnTo>
                  <a:pt x="88" y="46"/>
                </a:lnTo>
                <a:lnTo>
                  <a:pt x="86" y="48"/>
                </a:lnTo>
                <a:lnTo>
                  <a:pt x="84" y="58"/>
                </a:lnTo>
                <a:lnTo>
                  <a:pt x="82" y="68"/>
                </a:lnTo>
                <a:lnTo>
                  <a:pt x="84" y="80"/>
                </a:lnTo>
                <a:lnTo>
                  <a:pt x="88" y="90"/>
                </a:lnTo>
                <a:lnTo>
                  <a:pt x="88" y="92"/>
                </a:lnTo>
                <a:lnTo>
                  <a:pt x="86" y="96"/>
                </a:lnTo>
                <a:lnTo>
                  <a:pt x="84" y="98"/>
                </a:lnTo>
                <a:lnTo>
                  <a:pt x="84" y="100"/>
                </a:lnTo>
                <a:lnTo>
                  <a:pt x="82" y="102"/>
                </a:lnTo>
                <a:lnTo>
                  <a:pt x="80" y="102"/>
                </a:lnTo>
                <a:lnTo>
                  <a:pt x="78" y="100"/>
                </a:lnTo>
                <a:lnTo>
                  <a:pt x="78" y="96"/>
                </a:lnTo>
                <a:lnTo>
                  <a:pt x="76" y="92"/>
                </a:lnTo>
                <a:lnTo>
                  <a:pt x="76" y="90"/>
                </a:lnTo>
                <a:lnTo>
                  <a:pt x="76" y="86"/>
                </a:lnTo>
                <a:lnTo>
                  <a:pt x="76" y="80"/>
                </a:lnTo>
                <a:lnTo>
                  <a:pt x="74" y="78"/>
                </a:lnTo>
                <a:lnTo>
                  <a:pt x="72" y="76"/>
                </a:lnTo>
                <a:lnTo>
                  <a:pt x="68" y="74"/>
                </a:lnTo>
                <a:lnTo>
                  <a:pt x="66" y="78"/>
                </a:lnTo>
                <a:lnTo>
                  <a:pt x="64" y="76"/>
                </a:lnTo>
                <a:lnTo>
                  <a:pt x="60" y="74"/>
                </a:lnTo>
                <a:lnTo>
                  <a:pt x="56" y="72"/>
                </a:lnTo>
                <a:lnTo>
                  <a:pt x="52" y="70"/>
                </a:lnTo>
                <a:lnTo>
                  <a:pt x="46" y="66"/>
                </a:lnTo>
                <a:lnTo>
                  <a:pt x="44" y="60"/>
                </a:lnTo>
                <a:lnTo>
                  <a:pt x="30" y="4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" name="Freeform 549"/>
          <p:cNvSpPr>
            <a:spLocks/>
          </p:cNvSpPr>
          <p:nvPr/>
        </p:nvSpPr>
        <p:spPr bwMode="gray">
          <a:xfrm>
            <a:off x="8653015" y="1286758"/>
            <a:ext cx="69740" cy="94436"/>
          </a:xfrm>
          <a:custGeom>
            <a:avLst/>
            <a:gdLst>
              <a:gd name="T0" fmla="*/ 16 w 38"/>
              <a:gd name="T1" fmla="*/ 0 h 54"/>
              <a:gd name="T2" fmla="*/ 14 w 38"/>
              <a:gd name="T3" fmla="*/ 0 h 54"/>
              <a:gd name="T4" fmla="*/ 14 w 38"/>
              <a:gd name="T5" fmla="*/ 0 h 54"/>
              <a:gd name="T6" fmla="*/ 12 w 38"/>
              <a:gd name="T7" fmla="*/ 0 h 54"/>
              <a:gd name="T8" fmla="*/ 8 w 38"/>
              <a:gd name="T9" fmla="*/ 2 h 54"/>
              <a:gd name="T10" fmla="*/ 6 w 38"/>
              <a:gd name="T11" fmla="*/ 6 h 54"/>
              <a:gd name="T12" fmla="*/ 4 w 38"/>
              <a:gd name="T13" fmla="*/ 10 h 54"/>
              <a:gd name="T14" fmla="*/ 2 w 38"/>
              <a:gd name="T15" fmla="*/ 16 h 54"/>
              <a:gd name="T16" fmla="*/ 2 w 38"/>
              <a:gd name="T17" fmla="*/ 24 h 54"/>
              <a:gd name="T18" fmla="*/ 0 w 38"/>
              <a:gd name="T19" fmla="*/ 48 h 54"/>
              <a:gd name="T20" fmla="*/ 2 w 38"/>
              <a:gd name="T21" fmla="*/ 48 h 54"/>
              <a:gd name="T22" fmla="*/ 10 w 38"/>
              <a:gd name="T23" fmla="*/ 52 h 54"/>
              <a:gd name="T24" fmla="*/ 18 w 38"/>
              <a:gd name="T25" fmla="*/ 54 h 54"/>
              <a:gd name="T26" fmla="*/ 28 w 38"/>
              <a:gd name="T27" fmla="*/ 54 h 54"/>
              <a:gd name="T28" fmla="*/ 36 w 38"/>
              <a:gd name="T29" fmla="*/ 50 h 54"/>
              <a:gd name="T30" fmla="*/ 38 w 38"/>
              <a:gd name="T31" fmla="*/ 40 h 54"/>
              <a:gd name="T32" fmla="*/ 16 w 38"/>
              <a:gd name="T33" fmla="*/ 0 h 5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" h="54">
                <a:moveTo>
                  <a:pt x="16" y="0"/>
                </a:moveTo>
                <a:lnTo>
                  <a:pt x="14" y="0"/>
                </a:lnTo>
                <a:lnTo>
                  <a:pt x="12" y="0"/>
                </a:lnTo>
                <a:lnTo>
                  <a:pt x="8" y="2"/>
                </a:lnTo>
                <a:lnTo>
                  <a:pt x="6" y="6"/>
                </a:lnTo>
                <a:lnTo>
                  <a:pt x="4" y="10"/>
                </a:lnTo>
                <a:lnTo>
                  <a:pt x="2" y="16"/>
                </a:lnTo>
                <a:lnTo>
                  <a:pt x="2" y="24"/>
                </a:lnTo>
                <a:lnTo>
                  <a:pt x="0" y="48"/>
                </a:lnTo>
                <a:lnTo>
                  <a:pt x="2" y="48"/>
                </a:lnTo>
                <a:lnTo>
                  <a:pt x="10" y="52"/>
                </a:lnTo>
                <a:lnTo>
                  <a:pt x="18" y="54"/>
                </a:lnTo>
                <a:lnTo>
                  <a:pt x="28" y="54"/>
                </a:lnTo>
                <a:lnTo>
                  <a:pt x="36" y="50"/>
                </a:lnTo>
                <a:lnTo>
                  <a:pt x="38" y="40"/>
                </a:lnTo>
                <a:lnTo>
                  <a:pt x="16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0" name="Freeform 550"/>
          <p:cNvSpPr>
            <a:spLocks/>
          </p:cNvSpPr>
          <p:nvPr/>
        </p:nvSpPr>
        <p:spPr bwMode="gray">
          <a:xfrm>
            <a:off x="8884257" y="1304246"/>
            <a:ext cx="124797" cy="255327"/>
          </a:xfrm>
          <a:custGeom>
            <a:avLst/>
            <a:gdLst>
              <a:gd name="T0" fmla="*/ 18 w 68"/>
              <a:gd name="T1" fmla="*/ 2 h 146"/>
              <a:gd name="T2" fmla="*/ 16 w 68"/>
              <a:gd name="T3" fmla="*/ 0 h 146"/>
              <a:gd name="T4" fmla="*/ 12 w 68"/>
              <a:gd name="T5" fmla="*/ 0 h 146"/>
              <a:gd name="T6" fmla="*/ 10 w 68"/>
              <a:gd name="T7" fmla="*/ 6 h 146"/>
              <a:gd name="T8" fmla="*/ 12 w 68"/>
              <a:gd name="T9" fmla="*/ 10 h 146"/>
              <a:gd name="T10" fmla="*/ 12 w 68"/>
              <a:gd name="T11" fmla="*/ 16 h 146"/>
              <a:gd name="T12" fmla="*/ 10 w 68"/>
              <a:gd name="T13" fmla="*/ 20 h 146"/>
              <a:gd name="T14" fmla="*/ 6 w 68"/>
              <a:gd name="T15" fmla="*/ 22 h 146"/>
              <a:gd name="T16" fmla="*/ 4 w 68"/>
              <a:gd name="T17" fmla="*/ 32 h 146"/>
              <a:gd name="T18" fmla="*/ 2 w 68"/>
              <a:gd name="T19" fmla="*/ 46 h 146"/>
              <a:gd name="T20" fmla="*/ 2 w 68"/>
              <a:gd name="T21" fmla="*/ 54 h 146"/>
              <a:gd name="T22" fmla="*/ 0 w 68"/>
              <a:gd name="T23" fmla="*/ 58 h 146"/>
              <a:gd name="T24" fmla="*/ 0 w 68"/>
              <a:gd name="T25" fmla="*/ 60 h 146"/>
              <a:gd name="T26" fmla="*/ 0 w 68"/>
              <a:gd name="T27" fmla="*/ 66 h 146"/>
              <a:gd name="T28" fmla="*/ 6 w 68"/>
              <a:gd name="T29" fmla="*/ 78 h 146"/>
              <a:gd name="T30" fmla="*/ 4 w 68"/>
              <a:gd name="T31" fmla="*/ 84 h 146"/>
              <a:gd name="T32" fmla="*/ 8 w 68"/>
              <a:gd name="T33" fmla="*/ 84 h 146"/>
              <a:gd name="T34" fmla="*/ 12 w 68"/>
              <a:gd name="T35" fmla="*/ 88 h 146"/>
              <a:gd name="T36" fmla="*/ 14 w 68"/>
              <a:gd name="T37" fmla="*/ 96 h 146"/>
              <a:gd name="T38" fmla="*/ 14 w 68"/>
              <a:gd name="T39" fmla="*/ 100 h 146"/>
              <a:gd name="T40" fmla="*/ 14 w 68"/>
              <a:gd name="T41" fmla="*/ 106 h 146"/>
              <a:gd name="T42" fmla="*/ 12 w 68"/>
              <a:gd name="T43" fmla="*/ 108 h 146"/>
              <a:gd name="T44" fmla="*/ 12 w 68"/>
              <a:gd name="T45" fmla="*/ 110 h 146"/>
              <a:gd name="T46" fmla="*/ 10 w 68"/>
              <a:gd name="T47" fmla="*/ 116 h 146"/>
              <a:gd name="T48" fmla="*/ 12 w 68"/>
              <a:gd name="T49" fmla="*/ 126 h 146"/>
              <a:gd name="T50" fmla="*/ 10 w 68"/>
              <a:gd name="T51" fmla="*/ 130 h 146"/>
              <a:gd name="T52" fmla="*/ 12 w 68"/>
              <a:gd name="T53" fmla="*/ 136 h 146"/>
              <a:gd name="T54" fmla="*/ 16 w 68"/>
              <a:gd name="T55" fmla="*/ 142 h 146"/>
              <a:gd name="T56" fmla="*/ 26 w 68"/>
              <a:gd name="T57" fmla="*/ 146 h 146"/>
              <a:gd name="T58" fmla="*/ 34 w 68"/>
              <a:gd name="T59" fmla="*/ 146 h 146"/>
              <a:gd name="T60" fmla="*/ 36 w 68"/>
              <a:gd name="T61" fmla="*/ 146 h 146"/>
              <a:gd name="T62" fmla="*/ 40 w 68"/>
              <a:gd name="T63" fmla="*/ 146 h 146"/>
              <a:gd name="T64" fmla="*/ 46 w 68"/>
              <a:gd name="T65" fmla="*/ 142 h 146"/>
              <a:gd name="T66" fmla="*/ 50 w 68"/>
              <a:gd name="T67" fmla="*/ 134 h 146"/>
              <a:gd name="T68" fmla="*/ 52 w 68"/>
              <a:gd name="T69" fmla="*/ 130 h 146"/>
              <a:gd name="T70" fmla="*/ 56 w 68"/>
              <a:gd name="T71" fmla="*/ 120 h 146"/>
              <a:gd name="T72" fmla="*/ 62 w 68"/>
              <a:gd name="T73" fmla="*/ 112 h 146"/>
              <a:gd name="T74" fmla="*/ 64 w 68"/>
              <a:gd name="T75" fmla="*/ 108 h 146"/>
              <a:gd name="T76" fmla="*/ 68 w 68"/>
              <a:gd name="T77" fmla="*/ 100 h 146"/>
              <a:gd name="T78" fmla="*/ 68 w 68"/>
              <a:gd name="T79" fmla="*/ 84 h 146"/>
              <a:gd name="T80" fmla="*/ 66 w 68"/>
              <a:gd name="T81" fmla="*/ 80 h 146"/>
              <a:gd name="T82" fmla="*/ 60 w 68"/>
              <a:gd name="T83" fmla="*/ 78 h 146"/>
              <a:gd name="T84" fmla="*/ 56 w 68"/>
              <a:gd name="T85" fmla="*/ 80 h 146"/>
              <a:gd name="T86" fmla="*/ 54 w 68"/>
              <a:gd name="T87" fmla="*/ 80 h 146"/>
              <a:gd name="T88" fmla="*/ 50 w 68"/>
              <a:gd name="T89" fmla="*/ 80 h 146"/>
              <a:gd name="T90" fmla="*/ 52 w 68"/>
              <a:gd name="T91" fmla="*/ 78 h 146"/>
              <a:gd name="T92" fmla="*/ 54 w 68"/>
              <a:gd name="T93" fmla="*/ 74 h 146"/>
              <a:gd name="T94" fmla="*/ 56 w 68"/>
              <a:gd name="T95" fmla="*/ 72 h 146"/>
              <a:gd name="T96" fmla="*/ 56 w 68"/>
              <a:gd name="T97" fmla="*/ 64 h 146"/>
              <a:gd name="T98" fmla="*/ 56 w 68"/>
              <a:gd name="T99" fmla="*/ 56 h 146"/>
              <a:gd name="T100" fmla="*/ 54 w 68"/>
              <a:gd name="T101" fmla="*/ 48 h 146"/>
              <a:gd name="T102" fmla="*/ 48 w 68"/>
              <a:gd name="T103" fmla="*/ 36 h 146"/>
              <a:gd name="T104" fmla="*/ 42 w 68"/>
              <a:gd name="T105" fmla="*/ 28 h 146"/>
              <a:gd name="T106" fmla="*/ 38 w 68"/>
              <a:gd name="T107" fmla="*/ 22 h 146"/>
              <a:gd name="T108" fmla="*/ 32 w 68"/>
              <a:gd name="T109" fmla="*/ 16 h 146"/>
              <a:gd name="T110" fmla="*/ 26 w 68"/>
              <a:gd name="T111" fmla="*/ 12 h 146"/>
              <a:gd name="T112" fmla="*/ 24 w 68"/>
              <a:gd name="T113" fmla="*/ 10 h 146"/>
              <a:gd name="T114" fmla="*/ 20 w 68"/>
              <a:gd name="T115" fmla="*/ 6 h 146"/>
              <a:gd name="T116" fmla="*/ 20 w 68"/>
              <a:gd name="T117" fmla="*/ 2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8" h="146">
                <a:moveTo>
                  <a:pt x="20" y="2"/>
                </a:moveTo>
                <a:lnTo>
                  <a:pt x="18" y="2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0" y="2"/>
                </a:lnTo>
                <a:lnTo>
                  <a:pt x="10" y="6"/>
                </a:lnTo>
                <a:lnTo>
                  <a:pt x="10" y="8"/>
                </a:lnTo>
                <a:lnTo>
                  <a:pt x="12" y="10"/>
                </a:lnTo>
                <a:lnTo>
                  <a:pt x="12" y="12"/>
                </a:lnTo>
                <a:lnTo>
                  <a:pt x="12" y="16"/>
                </a:lnTo>
                <a:lnTo>
                  <a:pt x="10" y="20"/>
                </a:lnTo>
                <a:lnTo>
                  <a:pt x="8" y="20"/>
                </a:lnTo>
                <a:lnTo>
                  <a:pt x="6" y="22"/>
                </a:lnTo>
                <a:lnTo>
                  <a:pt x="4" y="26"/>
                </a:lnTo>
                <a:lnTo>
                  <a:pt x="4" y="32"/>
                </a:lnTo>
                <a:lnTo>
                  <a:pt x="2" y="40"/>
                </a:lnTo>
                <a:lnTo>
                  <a:pt x="2" y="46"/>
                </a:lnTo>
                <a:lnTo>
                  <a:pt x="2" y="52"/>
                </a:lnTo>
                <a:lnTo>
                  <a:pt x="2" y="54"/>
                </a:lnTo>
                <a:lnTo>
                  <a:pt x="2" y="56"/>
                </a:lnTo>
                <a:lnTo>
                  <a:pt x="0" y="58"/>
                </a:lnTo>
                <a:lnTo>
                  <a:pt x="0" y="60"/>
                </a:lnTo>
                <a:lnTo>
                  <a:pt x="0" y="62"/>
                </a:lnTo>
                <a:lnTo>
                  <a:pt x="0" y="66"/>
                </a:lnTo>
                <a:lnTo>
                  <a:pt x="2" y="72"/>
                </a:lnTo>
                <a:lnTo>
                  <a:pt x="6" y="78"/>
                </a:lnTo>
                <a:lnTo>
                  <a:pt x="2" y="84"/>
                </a:lnTo>
                <a:lnTo>
                  <a:pt x="4" y="84"/>
                </a:lnTo>
                <a:lnTo>
                  <a:pt x="6" y="84"/>
                </a:lnTo>
                <a:lnTo>
                  <a:pt x="8" y="84"/>
                </a:lnTo>
                <a:lnTo>
                  <a:pt x="10" y="86"/>
                </a:lnTo>
                <a:lnTo>
                  <a:pt x="12" y="88"/>
                </a:lnTo>
                <a:lnTo>
                  <a:pt x="14" y="92"/>
                </a:lnTo>
                <a:lnTo>
                  <a:pt x="14" y="96"/>
                </a:lnTo>
                <a:lnTo>
                  <a:pt x="14" y="98"/>
                </a:lnTo>
                <a:lnTo>
                  <a:pt x="14" y="100"/>
                </a:lnTo>
                <a:lnTo>
                  <a:pt x="16" y="102"/>
                </a:lnTo>
                <a:lnTo>
                  <a:pt x="14" y="106"/>
                </a:lnTo>
                <a:lnTo>
                  <a:pt x="14" y="108"/>
                </a:lnTo>
                <a:lnTo>
                  <a:pt x="12" y="108"/>
                </a:lnTo>
                <a:lnTo>
                  <a:pt x="12" y="110"/>
                </a:lnTo>
                <a:lnTo>
                  <a:pt x="10" y="112"/>
                </a:lnTo>
                <a:lnTo>
                  <a:pt x="10" y="116"/>
                </a:lnTo>
                <a:lnTo>
                  <a:pt x="10" y="120"/>
                </a:lnTo>
                <a:lnTo>
                  <a:pt x="12" y="126"/>
                </a:lnTo>
                <a:lnTo>
                  <a:pt x="12" y="128"/>
                </a:lnTo>
                <a:lnTo>
                  <a:pt x="10" y="130"/>
                </a:lnTo>
                <a:lnTo>
                  <a:pt x="10" y="132"/>
                </a:lnTo>
                <a:lnTo>
                  <a:pt x="12" y="136"/>
                </a:lnTo>
                <a:lnTo>
                  <a:pt x="12" y="140"/>
                </a:lnTo>
                <a:lnTo>
                  <a:pt x="16" y="142"/>
                </a:lnTo>
                <a:lnTo>
                  <a:pt x="22" y="144"/>
                </a:lnTo>
                <a:lnTo>
                  <a:pt x="26" y="146"/>
                </a:lnTo>
                <a:lnTo>
                  <a:pt x="30" y="146"/>
                </a:lnTo>
                <a:lnTo>
                  <a:pt x="34" y="146"/>
                </a:lnTo>
                <a:lnTo>
                  <a:pt x="36" y="146"/>
                </a:lnTo>
                <a:lnTo>
                  <a:pt x="38" y="146"/>
                </a:lnTo>
                <a:lnTo>
                  <a:pt x="40" y="146"/>
                </a:lnTo>
                <a:lnTo>
                  <a:pt x="44" y="144"/>
                </a:lnTo>
                <a:lnTo>
                  <a:pt x="46" y="142"/>
                </a:lnTo>
                <a:lnTo>
                  <a:pt x="48" y="140"/>
                </a:lnTo>
                <a:lnTo>
                  <a:pt x="50" y="134"/>
                </a:lnTo>
                <a:lnTo>
                  <a:pt x="52" y="130"/>
                </a:lnTo>
                <a:lnTo>
                  <a:pt x="52" y="126"/>
                </a:lnTo>
                <a:lnTo>
                  <a:pt x="56" y="120"/>
                </a:lnTo>
                <a:lnTo>
                  <a:pt x="58" y="116"/>
                </a:lnTo>
                <a:lnTo>
                  <a:pt x="62" y="112"/>
                </a:lnTo>
                <a:lnTo>
                  <a:pt x="64" y="110"/>
                </a:lnTo>
                <a:lnTo>
                  <a:pt x="64" y="108"/>
                </a:lnTo>
                <a:lnTo>
                  <a:pt x="66" y="104"/>
                </a:lnTo>
                <a:lnTo>
                  <a:pt x="68" y="100"/>
                </a:lnTo>
                <a:lnTo>
                  <a:pt x="68" y="92"/>
                </a:lnTo>
                <a:lnTo>
                  <a:pt x="68" y="84"/>
                </a:lnTo>
                <a:lnTo>
                  <a:pt x="66" y="80"/>
                </a:lnTo>
                <a:lnTo>
                  <a:pt x="62" y="78"/>
                </a:lnTo>
                <a:lnTo>
                  <a:pt x="60" y="78"/>
                </a:lnTo>
                <a:lnTo>
                  <a:pt x="56" y="80"/>
                </a:lnTo>
                <a:lnTo>
                  <a:pt x="54" y="80"/>
                </a:lnTo>
                <a:lnTo>
                  <a:pt x="52" y="80"/>
                </a:lnTo>
                <a:lnTo>
                  <a:pt x="50" y="80"/>
                </a:lnTo>
                <a:lnTo>
                  <a:pt x="52" y="78"/>
                </a:lnTo>
                <a:lnTo>
                  <a:pt x="54" y="74"/>
                </a:lnTo>
                <a:lnTo>
                  <a:pt x="56" y="72"/>
                </a:lnTo>
                <a:lnTo>
                  <a:pt x="56" y="68"/>
                </a:lnTo>
                <a:lnTo>
                  <a:pt x="56" y="64"/>
                </a:lnTo>
                <a:lnTo>
                  <a:pt x="56" y="58"/>
                </a:lnTo>
                <a:lnTo>
                  <a:pt x="56" y="56"/>
                </a:lnTo>
                <a:lnTo>
                  <a:pt x="56" y="52"/>
                </a:lnTo>
                <a:lnTo>
                  <a:pt x="54" y="48"/>
                </a:lnTo>
                <a:lnTo>
                  <a:pt x="52" y="42"/>
                </a:lnTo>
                <a:lnTo>
                  <a:pt x="48" y="36"/>
                </a:lnTo>
                <a:lnTo>
                  <a:pt x="44" y="30"/>
                </a:lnTo>
                <a:lnTo>
                  <a:pt x="42" y="28"/>
                </a:lnTo>
                <a:lnTo>
                  <a:pt x="40" y="26"/>
                </a:lnTo>
                <a:lnTo>
                  <a:pt x="38" y="22"/>
                </a:lnTo>
                <a:lnTo>
                  <a:pt x="36" y="18"/>
                </a:lnTo>
                <a:lnTo>
                  <a:pt x="32" y="16"/>
                </a:lnTo>
                <a:lnTo>
                  <a:pt x="30" y="14"/>
                </a:lnTo>
                <a:lnTo>
                  <a:pt x="26" y="12"/>
                </a:lnTo>
                <a:lnTo>
                  <a:pt x="24" y="10"/>
                </a:lnTo>
                <a:lnTo>
                  <a:pt x="22" y="8"/>
                </a:lnTo>
                <a:lnTo>
                  <a:pt x="20" y="6"/>
                </a:lnTo>
                <a:lnTo>
                  <a:pt x="18" y="4"/>
                </a:lnTo>
                <a:lnTo>
                  <a:pt x="20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" name="Freeform 551"/>
          <p:cNvSpPr>
            <a:spLocks/>
          </p:cNvSpPr>
          <p:nvPr/>
        </p:nvSpPr>
        <p:spPr bwMode="gray">
          <a:xfrm>
            <a:off x="8447467" y="2028254"/>
            <a:ext cx="91763" cy="80445"/>
          </a:xfrm>
          <a:custGeom>
            <a:avLst/>
            <a:gdLst>
              <a:gd name="T0" fmla="*/ 24 w 50"/>
              <a:gd name="T1" fmla="*/ 18 h 46"/>
              <a:gd name="T2" fmla="*/ 24 w 50"/>
              <a:gd name="T3" fmla="*/ 18 h 46"/>
              <a:gd name="T4" fmla="*/ 22 w 50"/>
              <a:gd name="T5" fmla="*/ 18 h 46"/>
              <a:gd name="T6" fmla="*/ 18 w 50"/>
              <a:gd name="T7" fmla="*/ 18 h 46"/>
              <a:gd name="T8" fmla="*/ 16 w 50"/>
              <a:gd name="T9" fmla="*/ 20 h 46"/>
              <a:gd name="T10" fmla="*/ 12 w 50"/>
              <a:gd name="T11" fmla="*/ 22 h 46"/>
              <a:gd name="T12" fmla="*/ 10 w 50"/>
              <a:gd name="T13" fmla="*/ 24 h 46"/>
              <a:gd name="T14" fmla="*/ 8 w 50"/>
              <a:gd name="T15" fmla="*/ 26 h 46"/>
              <a:gd name="T16" fmla="*/ 8 w 50"/>
              <a:gd name="T17" fmla="*/ 26 h 46"/>
              <a:gd name="T18" fmla="*/ 6 w 50"/>
              <a:gd name="T19" fmla="*/ 26 h 46"/>
              <a:gd name="T20" fmla="*/ 4 w 50"/>
              <a:gd name="T21" fmla="*/ 26 h 46"/>
              <a:gd name="T22" fmla="*/ 2 w 50"/>
              <a:gd name="T23" fmla="*/ 28 h 46"/>
              <a:gd name="T24" fmla="*/ 0 w 50"/>
              <a:gd name="T25" fmla="*/ 30 h 46"/>
              <a:gd name="T26" fmla="*/ 0 w 50"/>
              <a:gd name="T27" fmla="*/ 32 h 46"/>
              <a:gd name="T28" fmla="*/ 0 w 50"/>
              <a:gd name="T29" fmla="*/ 38 h 46"/>
              <a:gd name="T30" fmla="*/ 0 w 50"/>
              <a:gd name="T31" fmla="*/ 38 h 46"/>
              <a:gd name="T32" fmla="*/ 4 w 50"/>
              <a:gd name="T33" fmla="*/ 40 h 46"/>
              <a:gd name="T34" fmla="*/ 6 w 50"/>
              <a:gd name="T35" fmla="*/ 42 h 46"/>
              <a:gd name="T36" fmla="*/ 12 w 50"/>
              <a:gd name="T37" fmla="*/ 44 h 46"/>
              <a:gd name="T38" fmla="*/ 18 w 50"/>
              <a:gd name="T39" fmla="*/ 46 h 46"/>
              <a:gd name="T40" fmla="*/ 24 w 50"/>
              <a:gd name="T41" fmla="*/ 46 h 46"/>
              <a:gd name="T42" fmla="*/ 26 w 50"/>
              <a:gd name="T43" fmla="*/ 46 h 46"/>
              <a:gd name="T44" fmla="*/ 30 w 50"/>
              <a:gd name="T45" fmla="*/ 46 h 46"/>
              <a:gd name="T46" fmla="*/ 34 w 50"/>
              <a:gd name="T47" fmla="*/ 44 h 46"/>
              <a:gd name="T48" fmla="*/ 38 w 50"/>
              <a:gd name="T49" fmla="*/ 44 h 46"/>
              <a:gd name="T50" fmla="*/ 44 w 50"/>
              <a:gd name="T51" fmla="*/ 44 h 46"/>
              <a:gd name="T52" fmla="*/ 48 w 50"/>
              <a:gd name="T53" fmla="*/ 44 h 46"/>
              <a:gd name="T54" fmla="*/ 50 w 50"/>
              <a:gd name="T55" fmla="*/ 46 h 46"/>
              <a:gd name="T56" fmla="*/ 50 w 50"/>
              <a:gd name="T57" fmla="*/ 44 h 46"/>
              <a:gd name="T58" fmla="*/ 48 w 50"/>
              <a:gd name="T59" fmla="*/ 42 h 46"/>
              <a:gd name="T60" fmla="*/ 48 w 50"/>
              <a:gd name="T61" fmla="*/ 36 h 46"/>
              <a:gd name="T62" fmla="*/ 46 w 50"/>
              <a:gd name="T63" fmla="*/ 30 h 46"/>
              <a:gd name="T64" fmla="*/ 44 w 50"/>
              <a:gd name="T65" fmla="*/ 26 h 46"/>
              <a:gd name="T66" fmla="*/ 42 w 50"/>
              <a:gd name="T67" fmla="*/ 24 h 46"/>
              <a:gd name="T68" fmla="*/ 40 w 50"/>
              <a:gd name="T69" fmla="*/ 22 h 46"/>
              <a:gd name="T70" fmla="*/ 40 w 50"/>
              <a:gd name="T71" fmla="*/ 18 h 46"/>
              <a:gd name="T72" fmla="*/ 38 w 50"/>
              <a:gd name="T73" fmla="*/ 14 h 46"/>
              <a:gd name="T74" fmla="*/ 38 w 50"/>
              <a:gd name="T75" fmla="*/ 10 h 46"/>
              <a:gd name="T76" fmla="*/ 36 w 50"/>
              <a:gd name="T77" fmla="*/ 6 h 46"/>
              <a:gd name="T78" fmla="*/ 32 w 50"/>
              <a:gd name="T79" fmla="*/ 2 h 46"/>
              <a:gd name="T80" fmla="*/ 30 w 50"/>
              <a:gd name="T81" fmla="*/ 0 h 46"/>
              <a:gd name="T82" fmla="*/ 26 w 50"/>
              <a:gd name="T83" fmla="*/ 2 h 46"/>
              <a:gd name="T84" fmla="*/ 24 w 50"/>
              <a:gd name="T85" fmla="*/ 18 h 4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" h="46">
                <a:moveTo>
                  <a:pt x="24" y="18"/>
                </a:moveTo>
                <a:lnTo>
                  <a:pt x="24" y="18"/>
                </a:lnTo>
                <a:lnTo>
                  <a:pt x="22" y="18"/>
                </a:lnTo>
                <a:lnTo>
                  <a:pt x="18" y="18"/>
                </a:lnTo>
                <a:lnTo>
                  <a:pt x="16" y="20"/>
                </a:lnTo>
                <a:lnTo>
                  <a:pt x="12" y="22"/>
                </a:lnTo>
                <a:lnTo>
                  <a:pt x="10" y="24"/>
                </a:lnTo>
                <a:lnTo>
                  <a:pt x="8" y="26"/>
                </a:lnTo>
                <a:lnTo>
                  <a:pt x="6" y="26"/>
                </a:lnTo>
                <a:lnTo>
                  <a:pt x="4" y="26"/>
                </a:lnTo>
                <a:lnTo>
                  <a:pt x="2" y="28"/>
                </a:lnTo>
                <a:lnTo>
                  <a:pt x="0" y="30"/>
                </a:lnTo>
                <a:lnTo>
                  <a:pt x="0" y="32"/>
                </a:lnTo>
                <a:lnTo>
                  <a:pt x="0" y="38"/>
                </a:lnTo>
                <a:lnTo>
                  <a:pt x="4" y="40"/>
                </a:lnTo>
                <a:lnTo>
                  <a:pt x="6" y="42"/>
                </a:lnTo>
                <a:lnTo>
                  <a:pt x="12" y="44"/>
                </a:lnTo>
                <a:lnTo>
                  <a:pt x="18" y="46"/>
                </a:lnTo>
                <a:lnTo>
                  <a:pt x="24" y="46"/>
                </a:lnTo>
                <a:lnTo>
                  <a:pt x="26" y="46"/>
                </a:lnTo>
                <a:lnTo>
                  <a:pt x="30" y="46"/>
                </a:lnTo>
                <a:lnTo>
                  <a:pt x="34" y="44"/>
                </a:lnTo>
                <a:lnTo>
                  <a:pt x="38" y="44"/>
                </a:lnTo>
                <a:lnTo>
                  <a:pt x="44" y="44"/>
                </a:lnTo>
                <a:lnTo>
                  <a:pt x="48" y="44"/>
                </a:lnTo>
                <a:lnTo>
                  <a:pt x="50" y="46"/>
                </a:lnTo>
                <a:lnTo>
                  <a:pt x="50" y="44"/>
                </a:lnTo>
                <a:lnTo>
                  <a:pt x="48" y="42"/>
                </a:lnTo>
                <a:lnTo>
                  <a:pt x="48" y="36"/>
                </a:lnTo>
                <a:lnTo>
                  <a:pt x="46" y="30"/>
                </a:lnTo>
                <a:lnTo>
                  <a:pt x="44" y="26"/>
                </a:lnTo>
                <a:lnTo>
                  <a:pt x="42" y="24"/>
                </a:lnTo>
                <a:lnTo>
                  <a:pt x="40" y="22"/>
                </a:lnTo>
                <a:lnTo>
                  <a:pt x="40" y="18"/>
                </a:lnTo>
                <a:lnTo>
                  <a:pt x="38" y="14"/>
                </a:lnTo>
                <a:lnTo>
                  <a:pt x="38" y="10"/>
                </a:lnTo>
                <a:lnTo>
                  <a:pt x="36" y="6"/>
                </a:lnTo>
                <a:lnTo>
                  <a:pt x="32" y="2"/>
                </a:lnTo>
                <a:lnTo>
                  <a:pt x="30" y="0"/>
                </a:lnTo>
                <a:lnTo>
                  <a:pt x="26" y="2"/>
                </a:lnTo>
                <a:lnTo>
                  <a:pt x="24" y="1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" name="Freeform 552"/>
          <p:cNvSpPr>
            <a:spLocks/>
          </p:cNvSpPr>
          <p:nvPr/>
        </p:nvSpPr>
        <p:spPr bwMode="gray">
          <a:xfrm>
            <a:off x="8909950" y="1744947"/>
            <a:ext cx="110115" cy="76948"/>
          </a:xfrm>
          <a:custGeom>
            <a:avLst/>
            <a:gdLst>
              <a:gd name="T0" fmla="*/ 14 w 60"/>
              <a:gd name="T1" fmla="*/ 2 h 44"/>
              <a:gd name="T2" fmla="*/ 14 w 60"/>
              <a:gd name="T3" fmla="*/ 2 h 44"/>
              <a:gd name="T4" fmla="*/ 12 w 60"/>
              <a:gd name="T5" fmla="*/ 2 h 44"/>
              <a:gd name="T6" fmla="*/ 10 w 60"/>
              <a:gd name="T7" fmla="*/ 2 h 44"/>
              <a:gd name="T8" fmla="*/ 8 w 60"/>
              <a:gd name="T9" fmla="*/ 2 h 44"/>
              <a:gd name="T10" fmla="*/ 4 w 60"/>
              <a:gd name="T11" fmla="*/ 2 h 44"/>
              <a:gd name="T12" fmla="*/ 2 w 60"/>
              <a:gd name="T13" fmla="*/ 4 h 44"/>
              <a:gd name="T14" fmla="*/ 0 w 60"/>
              <a:gd name="T15" fmla="*/ 8 h 44"/>
              <a:gd name="T16" fmla="*/ 0 w 60"/>
              <a:gd name="T17" fmla="*/ 12 h 44"/>
              <a:gd name="T18" fmla="*/ 0 w 60"/>
              <a:gd name="T19" fmla="*/ 14 h 44"/>
              <a:gd name="T20" fmla="*/ 0 w 60"/>
              <a:gd name="T21" fmla="*/ 16 h 44"/>
              <a:gd name="T22" fmla="*/ 0 w 60"/>
              <a:gd name="T23" fmla="*/ 20 h 44"/>
              <a:gd name="T24" fmla="*/ 0 w 60"/>
              <a:gd name="T25" fmla="*/ 24 h 44"/>
              <a:gd name="T26" fmla="*/ 0 w 60"/>
              <a:gd name="T27" fmla="*/ 28 h 44"/>
              <a:gd name="T28" fmla="*/ 2 w 60"/>
              <a:gd name="T29" fmla="*/ 32 h 44"/>
              <a:gd name="T30" fmla="*/ 4 w 60"/>
              <a:gd name="T31" fmla="*/ 36 h 44"/>
              <a:gd name="T32" fmla="*/ 6 w 60"/>
              <a:gd name="T33" fmla="*/ 38 h 44"/>
              <a:gd name="T34" fmla="*/ 12 w 60"/>
              <a:gd name="T35" fmla="*/ 40 h 44"/>
              <a:gd name="T36" fmla="*/ 12 w 60"/>
              <a:gd name="T37" fmla="*/ 40 h 44"/>
              <a:gd name="T38" fmla="*/ 14 w 60"/>
              <a:gd name="T39" fmla="*/ 42 h 44"/>
              <a:gd name="T40" fmla="*/ 18 w 60"/>
              <a:gd name="T41" fmla="*/ 44 h 44"/>
              <a:gd name="T42" fmla="*/ 22 w 60"/>
              <a:gd name="T43" fmla="*/ 44 h 44"/>
              <a:gd name="T44" fmla="*/ 26 w 60"/>
              <a:gd name="T45" fmla="*/ 42 h 44"/>
              <a:gd name="T46" fmla="*/ 58 w 60"/>
              <a:gd name="T47" fmla="*/ 42 h 44"/>
              <a:gd name="T48" fmla="*/ 60 w 60"/>
              <a:gd name="T49" fmla="*/ 36 h 44"/>
              <a:gd name="T50" fmla="*/ 58 w 60"/>
              <a:gd name="T51" fmla="*/ 34 h 44"/>
              <a:gd name="T52" fmla="*/ 58 w 60"/>
              <a:gd name="T53" fmla="*/ 32 h 44"/>
              <a:gd name="T54" fmla="*/ 58 w 60"/>
              <a:gd name="T55" fmla="*/ 28 h 44"/>
              <a:gd name="T56" fmla="*/ 56 w 60"/>
              <a:gd name="T57" fmla="*/ 22 h 44"/>
              <a:gd name="T58" fmla="*/ 56 w 60"/>
              <a:gd name="T59" fmla="*/ 16 h 44"/>
              <a:gd name="T60" fmla="*/ 54 w 60"/>
              <a:gd name="T61" fmla="*/ 12 h 44"/>
              <a:gd name="T62" fmla="*/ 54 w 60"/>
              <a:gd name="T63" fmla="*/ 8 h 44"/>
              <a:gd name="T64" fmla="*/ 54 w 60"/>
              <a:gd name="T65" fmla="*/ 6 h 44"/>
              <a:gd name="T66" fmla="*/ 52 w 60"/>
              <a:gd name="T67" fmla="*/ 4 h 44"/>
              <a:gd name="T68" fmla="*/ 48 w 60"/>
              <a:gd name="T69" fmla="*/ 0 h 44"/>
              <a:gd name="T70" fmla="*/ 44 w 60"/>
              <a:gd name="T71" fmla="*/ 0 h 44"/>
              <a:gd name="T72" fmla="*/ 38 w 60"/>
              <a:gd name="T73" fmla="*/ 0 h 44"/>
              <a:gd name="T74" fmla="*/ 30 w 60"/>
              <a:gd name="T75" fmla="*/ 2 h 44"/>
              <a:gd name="T76" fmla="*/ 14 w 60"/>
              <a:gd name="T77" fmla="*/ 2 h 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" h="44">
                <a:moveTo>
                  <a:pt x="14" y="2"/>
                </a:moveTo>
                <a:lnTo>
                  <a:pt x="14" y="2"/>
                </a:lnTo>
                <a:lnTo>
                  <a:pt x="12" y="2"/>
                </a:lnTo>
                <a:lnTo>
                  <a:pt x="10" y="2"/>
                </a:lnTo>
                <a:lnTo>
                  <a:pt x="8" y="2"/>
                </a:lnTo>
                <a:lnTo>
                  <a:pt x="4" y="2"/>
                </a:lnTo>
                <a:lnTo>
                  <a:pt x="2" y="4"/>
                </a:lnTo>
                <a:lnTo>
                  <a:pt x="0" y="8"/>
                </a:lnTo>
                <a:lnTo>
                  <a:pt x="0" y="12"/>
                </a:lnTo>
                <a:lnTo>
                  <a:pt x="0" y="14"/>
                </a:lnTo>
                <a:lnTo>
                  <a:pt x="0" y="16"/>
                </a:lnTo>
                <a:lnTo>
                  <a:pt x="0" y="20"/>
                </a:lnTo>
                <a:lnTo>
                  <a:pt x="0" y="24"/>
                </a:lnTo>
                <a:lnTo>
                  <a:pt x="0" y="28"/>
                </a:lnTo>
                <a:lnTo>
                  <a:pt x="2" y="32"/>
                </a:lnTo>
                <a:lnTo>
                  <a:pt x="4" y="36"/>
                </a:lnTo>
                <a:lnTo>
                  <a:pt x="6" y="38"/>
                </a:lnTo>
                <a:lnTo>
                  <a:pt x="12" y="40"/>
                </a:lnTo>
                <a:lnTo>
                  <a:pt x="14" y="42"/>
                </a:lnTo>
                <a:lnTo>
                  <a:pt x="18" y="44"/>
                </a:lnTo>
                <a:lnTo>
                  <a:pt x="22" y="44"/>
                </a:lnTo>
                <a:lnTo>
                  <a:pt x="26" y="42"/>
                </a:lnTo>
                <a:lnTo>
                  <a:pt x="58" y="42"/>
                </a:lnTo>
                <a:lnTo>
                  <a:pt x="60" y="36"/>
                </a:lnTo>
                <a:lnTo>
                  <a:pt x="58" y="34"/>
                </a:lnTo>
                <a:lnTo>
                  <a:pt x="58" y="32"/>
                </a:lnTo>
                <a:lnTo>
                  <a:pt x="58" y="28"/>
                </a:lnTo>
                <a:lnTo>
                  <a:pt x="56" y="22"/>
                </a:lnTo>
                <a:lnTo>
                  <a:pt x="56" y="16"/>
                </a:lnTo>
                <a:lnTo>
                  <a:pt x="54" y="12"/>
                </a:lnTo>
                <a:lnTo>
                  <a:pt x="54" y="8"/>
                </a:lnTo>
                <a:lnTo>
                  <a:pt x="54" y="6"/>
                </a:lnTo>
                <a:lnTo>
                  <a:pt x="52" y="4"/>
                </a:lnTo>
                <a:lnTo>
                  <a:pt x="48" y="0"/>
                </a:lnTo>
                <a:lnTo>
                  <a:pt x="44" y="0"/>
                </a:lnTo>
                <a:lnTo>
                  <a:pt x="38" y="0"/>
                </a:lnTo>
                <a:lnTo>
                  <a:pt x="30" y="2"/>
                </a:lnTo>
                <a:lnTo>
                  <a:pt x="14" y="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3" name="Freeform 553"/>
          <p:cNvSpPr>
            <a:spLocks/>
          </p:cNvSpPr>
          <p:nvPr/>
        </p:nvSpPr>
        <p:spPr bwMode="gray">
          <a:xfrm>
            <a:off x="8987031" y="2105202"/>
            <a:ext cx="44046" cy="55962"/>
          </a:xfrm>
          <a:custGeom>
            <a:avLst/>
            <a:gdLst>
              <a:gd name="T0" fmla="*/ 10 w 24"/>
              <a:gd name="T1" fmla="*/ 0 h 32"/>
              <a:gd name="T2" fmla="*/ 10 w 24"/>
              <a:gd name="T3" fmla="*/ 0 h 32"/>
              <a:gd name="T4" fmla="*/ 8 w 24"/>
              <a:gd name="T5" fmla="*/ 0 h 32"/>
              <a:gd name="T6" fmla="*/ 6 w 24"/>
              <a:gd name="T7" fmla="*/ 0 h 32"/>
              <a:gd name="T8" fmla="*/ 4 w 24"/>
              <a:gd name="T9" fmla="*/ 2 h 32"/>
              <a:gd name="T10" fmla="*/ 2 w 24"/>
              <a:gd name="T11" fmla="*/ 4 h 32"/>
              <a:gd name="T12" fmla="*/ 0 w 24"/>
              <a:gd name="T13" fmla="*/ 8 h 32"/>
              <a:gd name="T14" fmla="*/ 0 w 24"/>
              <a:gd name="T15" fmla="*/ 14 h 32"/>
              <a:gd name="T16" fmla="*/ 0 w 24"/>
              <a:gd name="T17" fmla="*/ 16 h 32"/>
              <a:gd name="T18" fmla="*/ 0 w 24"/>
              <a:gd name="T19" fmla="*/ 18 h 32"/>
              <a:gd name="T20" fmla="*/ 0 w 24"/>
              <a:gd name="T21" fmla="*/ 22 h 32"/>
              <a:gd name="T22" fmla="*/ 0 w 24"/>
              <a:gd name="T23" fmla="*/ 26 h 32"/>
              <a:gd name="T24" fmla="*/ 2 w 24"/>
              <a:gd name="T25" fmla="*/ 30 h 32"/>
              <a:gd name="T26" fmla="*/ 6 w 24"/>
              <a:gd name="T27" fmla="*/ 32 h 32"/>
              <a:gd name="T28" fmla="*/ 8 w 24"/>
              <a:gd name="T29" fmla="*/ 32 h 32"/>
              <a:gd name="T30" fmla="*/ 10 w 24"/>
              <a:gd name="T31" fmla="*/ 32 h 32"/>
              <a:gd name="T32" fmla="*/ 12 w 24"/>
              <a:gd name="T33" fmla="*/ 32 h 32"/>
              <a:gd name="T34" fmla="*/ 16 w 24"/>
              <a:gd name="T35" fmla="*/ 32 h 32"/>
              <a:gd name="T36" fmla="*/ 18 w 24"/>
              <a:gd name="T37" fmla="*/ 32 h 32"/>
              <a:gd name="T38" fmla="*/ 22 w 24"/>
              <a:gd name="T39" fmla="*/ 30 h 32"/>
              <a:gd name="T40" fmla="*/ 24 w 24"/>
              <a:gd name="T41" fmla="*/ 28 h 32"/>
              <a:gd name="T42" fmla="*/ 24 w 24"/>
              <a:gd name="T43" fmla="*/ 26 h 32"/>
              <a:gd name="T44" fmla="*/ 24 w 24"/>
              <a:gd name="T45" fmla="*/ 24 h 32"/>
              <a:gd name="T46" fmla="*/ 24 w 24"/>
              <a:gd name="T47" fmla="*/ 22 h 32"/>
              <a:gd name="T48" fmla="*/ 24 w 24"/>
              <a:gd name="T49" fmla="*/ 20 h 32"/>
              <a:gd name="T50" fmla="*/ 24 w 24"/>
              <a:gd name="T51" fmla="*/ 16 h 32"/>
              <a:gd name="T52" fmla="*/ 24 w 24"/>
              <a:gd name="T53" fmla="*/ 12 h 32"/>
              <a:gd name="T54" fmla="*/ 24 w 24"/>
              <a:gd name="T55" fmla="*/ 8 h 32"/>
              <a:gd name="T56" fmla="*/ 22 w 24"/>
              <a:gd name="T57" fmla="*/ 4 h 32"/>
              <a:gd name="T58" fmla="*/ 20 w 24"/>
              <a:gd name="T59" fmla="*/ 2 h 32"/>
              <a:gd name="T60" fmla="*/ 16 w 24"/>
              <a:gd name="T61" fmla="*/ 0 h 32"/>
              <a:gd name="T62" fmla="*/ 10 w 24"/>
              <a:gd name="T63" fmla="*/ 0 h 3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" h="32">
                <a:moveTo>
                  <a:pt x="10" y="0"/>
                </a:moveTo>
                <a:lnTo>
                  <a:pt x="10" y="0"/>
                </a:lnTo>
                <a:lnTo>
                  <a:pt x="8" y="0"/>
                </a:lnTo>
                <a:lnTo>
                  <a:pt x="6" y="0"/>
                </a:lnTo>
                <a:lnTo>
                  <a:pt x="4" y="2"/>
                </a:lnTo>
                <a:lnTo>
                  <a:pt x="2" y="4"/>
                </a:lnTo>
                <a:lnTo>
                  <a:pt x="0" y="8"/>
                </a:lnTo>
                <a:lnTo>
                  <a:pt x="0" y="14"/>
                </a:lnTo>
                <a:lnTo>
                  <a:pt x="0" y="16"/>
                </a:lnTo>
                <a:lnTo>
                  <a:pt x="0" y="18"/>
                </a:lnTo>
                <a:lnTo>
                  <a:pt x="0" y="22"/>
                </a:lnTo>
                <a:lnTo>
                  <a:pt x="0" y="26"/>
                </a:lnTo>
                <a:lnTo>
                  <a:pt x="2" y="30"/>
                </a:lnTo>
                <a:lnTo>
                  <a:pt x="6" y="32"/>
                </a:lnTo>
                <a:lnTo>
                  <a:pt x="8" y="32"/>
                </a:lnTo>
                <a:lnTo>
                  <a:pt x="10" y="32"/>
                </a:lnTo>
                <a:lnTo>
                  <a:pt x="12" y="32"/>
                </a:lnTo>
                <a:lnTo>
                  <a:pt x="16" y="32"/>
                </a:lnTo>
                <a:lnTo>
                  <a:pt x="18" y="32"/>
                </a:lnTo>
                <a:lnTo>
                  <a:pt x="22" y="30"/>
                </a:lnTo>
                <a:lnTo>
                  <a:pt x="24" y="28"/>
                </a:lnTo>
                <a:lnTo>
                  <a:pt x="24" y="26"/>
                </a:lnTo>
                <a:lnTo>
                  <a:pt x="24" y="24"/>
                </a:lnTo>
                <a:lnTo>
                  <a:pt x="24" y="22"/>
                </a:lnTo>
                <a:lnTo>
                  <a:pt x="24" y="20"/>
                </a:lnTo>
                <a:lnTo>
                  <a:pt x="24" y="16"/>
                </a:lnTo>
                <a:lnTo>
                  <a:pt x="24" y="12"/>
                </a:lnTo>
                <a:lnTo>
                  <a:pt x="24" y="8"/>
                </a:lnTo>
                <a:lnTo>
                  <a:pt x="22" y="4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" name="Freeform 554"/>
          <p:cNvSpPr>
            <a:spLocks/>
          </p:cNvSpPr>
          <p:nvPr/>
        </p:nvSpPr>
        <p:spPr bwMode="gray">
          <a:xfrm>
            <a:off x="8968678" y="1262274"/>
            <a:ext cx="418437" cy="468682"/>
          </a:xfrm>
          <a:custGeom>
            <a:avLst/>
            <a:gdLst>
              <a:gd name="T0" fmla="*/ 206 w 228"/>
              <a:gd name="T1" fmla="*/ 82 h 268"/>
              <a:gd name="T2" fmla="*/ 198 w 228"/>
              <a:gd name="T3" fmla="*/ 84 h 268"/>
              <a:gd name="T4" fmla="*/ 198 w 228"/>
              <a:gd name="T5" fmla="*/ 92 h 268"/>
              <a:gd name="T6" fmla="*/ 204 w 228"/>
              <a:gd name="T7" fmla="*/ 96 h 268"/>
              <a:gd name="T8" fmla="*/ 200 w 228"/>
              <a:gd name="T9" fmla="*/ 104 h 268"/>
              <a:gd name="T10" fmla="*/ 214 w 228"/>
              <a:gd name="T11" fmla="*/ 112 h 268"/>
              <a:gd name="T12" fmla="*/ 188 w 228"/>
              <a:gd name="T13" fmla="*/ 122 h 268"/>
              <a:gd name="T14" fmla="*/ 164 w 228"/>
              <a:gd name="T15" fmla="*/ 138 h 268"/>
              <a:gd name="T16" fmla="*/ 152 w 228"/>
              <a:gd name="T17" fmla="*/ 154 h 268"/>
              <a:gd name="T18" fmla="*/ 140 w 228"/>
              <a:gd name="T19" fmla="*/ 160 h 268"/>
              <a:gd name="T20" fmla="*/ 120 w 228"/>
              <a:gd name="T21" fmla="*/ 174 h 268"/>
              <a:gd name="T22" fmla="*/ 106 w 228"/>
              <a:gd name="T23" fmla="*/ 182 h 268"/>
              <a:gd name="T24" fmla="*/ 116 w 228"/>
              <a:gd name="T25" fmla="*/ 188 h 268"/>
              <a:gd name="T26" fmla="*/ 112 w 228"/>
              <a:gd name="T27" fmla="*/ 198 h 268"/>
              <a:gd name="T28" fmla="*/ 100 w 228"/>
              <a:gd name="T29" fmla="*/ 214 h 268"/>
              <a:gd name="T30" fmla="*/ 82 w 228"/>
              <a:gd name="T31" fmla="*/ 224 h 268"/>
              <a:gd name="T32" fmla="*/ 76 w 228"/>
              <a:gd name="T33" fmla="*/ 238 h 268"/>
              <a:gd name="T34" fmla="*/ 74 w 228"/>
              <a:gd name="T35" fmla="*/ 260 h 268"/>
              <a:gd name="T36" fmla="*/ 54 w 228"/>
              <a:gd name="T37" fmla="*/ 268 h 268"/>
              <a:gd name="T38" fmla="*/ 46 w 228"/>
              <a:gd name="T39" fmla="*/ 258 h 268"/>
              <a:gd name="T40" fmla="*/ 24 w 228"/>
              <a:gd name="T41" fmla="*/ 256 h 268"/>
              <a:gd name="T42" fmla="*/ 2 w 228"/>
              <a:gd name="T43" fmla="*/ 240 h 268"/>
              <a:gd name="T44" fmla="*/ 12 w 228"/>
              <a:gd name="T45" fmla="*/ 222 h 268"/>
              <a:gd name="T46" fmla="*/ 20 w 228"/>
              <a:gd name="T47" fmla="*/ 214 h 268"/>
              <a:gd name="T48" fmla="*/ 26 w 228"/>
              <a:gd name="T49" fmla="*/ 206 h 268"/>
              <a:gd name="T50" fmla="*/ 40 w 228"/>
              <a:gd name="T51" fmla="*/ 218 h 268"/>
              <a:gd name="T52" fmla="*/ 40 w 228"/>
              <a:gd name="T53" fmla="*/ 208 h 268"/>
              <a:gd name="T54" fmla="*/ 38 w 228"/>
              <a:gd name="T55" fmla="*/ 198 h 268"/>
              <a:gd name="T56" fmla="*/ 28 w 228"/>
              <a:gd name="T57" fmla="*/ 198 h 268"/>
              <a:gd name="T58" fmla="*/ 30 w 228"/>
              <a:gd name="T59" fmla="*/ 186 h 268"/>
              <a:gd name="T60" fmla="*/ 42 w 228"/>
              <a:gd name="T61" fmla="*/ 176 h 268"/>
              <a:gd name="T62" fmla="*/ 62 w 228"/>
              <a:gd name="T63" fmla="*/ 168 h 268"/>
              <a:gd name="T64" fmla="*/ 64 w 228"/>
              <a:gd name="T65" fmla="*/ 162 h 268"/>
              <a:gd name="T66" fmla="*/ 54 w 228"/>
              <a:gd name="T67" fmla="*/ 144 h 268"/>
              <a:gd name="T68" fmla="*/ 54 w 228"/>
              <a:gd name="T69" fmla="*/ 126 h 268"/>
              <a:gd name="T70" fmla="*/ 60 w 228"/>
              <a:gd name="T71" fmla="*/ 108 h 268"/>
              <a:gd name="T72" fmla="*/ 72 w 228"/>
              <a:gd name="T73" fmla="*/ 120 h 268"/>
              <a:gd name="T74" fmla="*/ 80 w 228"/>
              <a:gd name="T75" fmla="*/ 138 h 268"/>
              <a:gd name="T76" fmla="*/ 82 w 228"/>
              <a:gd name="T77" fmla="*/ 114 h 268"/>
              <a:gd name="T78" fmla="*/ 104 w 228"/>
              <a:gd name="T79" fmla="*/ 94 h 268"/>
              <a:gd name="T80" fmla="*/ 122 w 228"/>
              <a:gd name="T81" fmla="*/ 88 h 268"/>
              <a:gd name="T82" fmla="*/ 132 w 228"/>
              <a:gd name="T83" fmla="*/ 80 h 268"/>
              <a:gd name="T84" fmla="*/ 86 w 228"/>
              <a:gd name="T85" fmla="*/ 74 h 268"/>
              <a:gd name="T86" fmla="*/ 68 w 228"/>
              <a:gd name="T87" fmla="*/ 72 h 268"/>
              <a:gd name="T88" fmla="*/ 56 w 228"/>
              <a:gd name="T89" fmla="*/ 74 h 268"/>
              <a:gd name="T90" fmla="*/ 44 w 228"/>
              <a:gd name="T91" fmla="*/ 54 h 268"/>
              <a:gd name="T92" fmla="*/ 44 w 228"/>
              <a:gd name="T93" fmla="*/ 40 h 268"/>
              <a:gd name="T94" fmla="*/ 66 w 228"/>
              <a:gd name="T95" fmla="*/ 42 h 268"/>
              <a:gd name="T96" fmla="*/ 78 w 228"/>
              <a:gd name="T97" fmla="*/ 26 h 268"/>
              <a:gd name="T98" fmla="*/ 100 w 228"/>
              <a:gd name="T99" fmla="*/ 18 h 268"/>
              <a:gd name="T100" fmla="*/ 122 w 228"/>
              <a:gd name="T101" fmla="*/ 4 h 268"/>
              <a:gd name="T102" fmla="*/ 160 w 228"/>
              <a:gd name="T103" fmla="*/ 2 h 268"/>
              <a:gd name="T104" fmla="*/ 188 w 228"/>
              <a:gd name="T105" fmla="*/ 6 h 268"/>
              <a:gd name="T106" fmla="*/ 212 w 228"/>
              <a:gd name="T107" fmla="*/ 26 h 268"/>
              <a:gd name="T108" fmla="*/ 216 w 228"/>
              <a:gd name="T109" fmla="*/ 30 h 268"/>
              <a:gd name="T110" fmla="*/ 218 w 228"/>
              <a:gd name="T111" fmla="*/ 64 h 2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28" h="268">
                <a:moveTo>
                  <a:pt x="222" y="68"/>
                </a:moveTo>
                <a:lnTo>
                  <a:pt x="228" y="80"/>
                </a:lnTo>
                <a:lnTo>
                  <a:pt x="222" y="82"/>
                </a:lnTo>
                <a:lnTo>
                  <a:pt x="216" y="84"/>
                </a:lnTo>
                <a:lnTo>
                  <a:pt x="212" y="84"/>
                </a:lnTo>
                <a:lnTo>
                  <a:pt x="208" y="82"/>
                </a:lnTo>
                <a:lnTo>
                  <a:pt x="206" y="82"/>
                </a:lnTo>
                <a:lnTo>
                  <a:pt x="204" y="80"/>
                </a:lnTo>
                <a:lnTo>
                  <a:pt x="200" y="80"/>
                </a:lnTo>
                <a:lnTo>
                  <a:pt x="198" y="80"/>
                </a:lnTo>
                <a:lnTo>
                  <a:pt x="196" y="80"/>
                </a:lnTo>
                <a:lnTo>
                  <a:pt x="196" y="82"/>
                </a:lnTo>
                <a:lnTo>
                  <a:pt x="196" y="84"/>
                </a:lnTo>
                <a:lnTo>
                  <a:pt x="198" y="84"/>
                </a:lnTo>
                <a:lnTo>
                  <a:pt x="200" y="86"/>
                </a:lnTo>
                <a:lnTo>
                  <a:pt x="200" y="88"/>
                </a:lnTo>
                <a:lnTo>
                  <a:pt x="202" y="90"/>
                </a:lnTo>
                <a:lnTo>
                  <a:pt x="200" y="92"/>
                </a:lnTo>
                <a:lnTo>
                  <a:pt x="198" y="92"/>
                </a:lnTo>
                <a:lnTo>
                  <a:pt x="196" y="92"/>
                </a:lnTo>
                <a:lnTo>
                  <a:pt x="194" y="92"/>
                </a:lnTo>
                <a:lnTo>
                  <a:pt x="192" y="94"/>
                </a:lnTo>
                <a:lnTo>
                  <a:pt x="192" y="96"/>
                </a:lnTo>
                <a:lnTo>
                  <a:pt x="204" y="96"/>
                </a:lnTo>
                <a:lnTo>
                  <a:pt x="208" y="98"/>
                </a:lnTo>
                <a:lnTo>
                  <a:pt x="206" y="100"/>
                </a:lnTo>
                <a:lnTo>
                  <a:pt x="204" y="102"/>
                </a:lnTo>
                <a:lnTo>
                  <a:pt x="202" y="102"/>
                </a:lnTo>
                <a:lnTo>
                  <a:pt x="200" y="104"/>
                </a:lnTo>
                <a:lnTo>
                  <a:pt x="200" y="106"/>
                </a:lnTo>
                <a:lnTo>
                  <a:pt x="202" y="106"/>
                </a:lnTo>
                <a:lnTo>
                  <a:pt x="202" y="108"/>
                </a:lnTo>
                <a:lnTo>
                  <a:pt x="214" y="106"/>
                </a:lnTo>
                <a:lnTo>
                  <a:pt x="216" y="108"/>
                </a:lnTo>
                <a:lnTo>
                  <a:pt x="216" y="110"/>
                </a:lnTo>
                <a:lnTo>
                  <a:pt x="214" y="112"/>
                </a:lnTo>
                <a:lnTo>
                  <a:pt x="212" y="114"/>
                </a:lnTo>
                <a:lnTo>
                  <a:pt x="210" y="114"/>
                </a:lnTo>
                <a:lnTo>
                  <a:pt x="208" y="114"/>
                </a:lnTo>
                <a:lnTo>
                  <a:pt x="200" y="116"/>
                </a:lnTo>
                <a:lnTo>
                  <a:pt x="194" y="118"/>
                </a:lnTo>
                <a:lnTo>
                  <a:pt x="188" y="122"/>
                </a:lnTo>
                <a:lnTo>
                  <a:pt x="186" y="124"/>
                </a:lnTo>
                <a:lnTo>
                  <a:pt x="184" y="126"/>
                </a:lnTo>
                <a:lnTo>
                  <a:pt x="182" y="128"/>
                </a:lnTo>
                <a:lnTo>
                  <a:pt x="176" y="134"/>
                </a:lnTo>
                <a:lnTo>
                  <a:pt x="172" y="136"/>
                </a:lnTo>
                <a:lnTo>
                  <a:pt x="166" y="138"/>
                </a:lnTo>
                <a:lnTo>
                  <a:pt x="164" y="138"/>
                </a:lnTo>
                <a:lnTo>
                  <a:pt x="162" y="138"/>
                </a:lnTo>
                <a:lnTo>
                  <a:pt x="166" y="142"/>
                </a:lnTo>
                <a:lnTo>
                  <a:pt x="160" y="148"/>
                </a:lnTo>
                <a:lnTo>
                  <a:pt x="158" y="150"/>
                </a:lnTo>
                <a:lnTo>
                  <a:pt x="154" y="152"/>
                </a:lnTo>
                <a:lnTo>
                  <a:pt x="152" y="152"/>
                </a:lnTo>
                <a:lnTo>
                  <a:pt x="152" y="154"/>
                </a:lnTo>
                <a:lnTo>
                  <a:pt x="154" y="156"/>
                </a:lnTo>
                <a:lnTo>
                  <a:pt x="154" y="158"/>
                </a:lnTo>
                <a:lnTo>
                  <a:pt x="152" y="160"/>
                </a:lnTo>
                <a:lnTo>
                  <a:pt x="150" y="162"/>
                </a:lnTo>
                <a:lnTo>
                  <a:pt x="148" y="164"/>
                </a:lnTo>
                <a:lnTo>
                  <a:pt x="146" y="164"/>
                </a:lnTo>
                <a:lnTo>
                  <a:pt x="140" y="160"/>
                </a:lnTo>
                <a:lnTo>
                  <a:pt x="132" y="166"/>
                </a:lnTo>
                <a:lnTo>
                  <a:pt x="130" y="164"/>
                </a:lnTo>
                <a:lnTo>
                  <a:pt x="128" y="164"/>
                </a:lnTo>
                <a:lnTo>
                  <a:pt x="124" y="168"/>
                </a:lnTo>
                <a:lnTo>
                  <a:pt x="122" y="170"/>
                </a:lnTo>
                <a:lnTo>
                  <a:pt x="120" y="172"/>
                </a:lnTo>
                <a:lnTo>
                  <a:pt x="120" y="174"/>
                </a:lnTo>
                <a:lnTo>
                  <a:pt x="118" y="176"/>
                </a:lnTo>
                <a:lnTo>
                  <a:pt x="116" y="178"/>
                </a:lnTo>
                <a:lnTo>
                  <a:pt x="114" y="180"/>
                </a:lnTo>
                <a:lnTo>
                  <a:pt x="112" y="180"/>
                </a:lnTo>
                <a:lnTo>
                  <a:pt x="108" y="180"/>
                </a:lnTo>
                <a:lnTo>
                  <a:pt x="106" y="182"/>
                </a:lnTo>
                <a:lnTo>
                  <a:pt x="106" y="184"/>
                </a:lnTo>
                <a:lnTo>
                  <a:pt x="106" y="186"/>
                </a:lnTo>
                <a:lnTo>
                  <a:pt x="106" y="188"/>
                </a:lnTo>
                <a:lnTo>
                  <a:pt x="108" y="186"/>
                </a:lnTo>
                <a:lnTo>
                  <a:pt x="112" y="188"/>
                </a:lnTo>
                <a:lnTo>
                  <a:pt x="116" y="188"/>
                </a:lnTo>
                <a:lnTo>
                  <a:pt x="118" y="190"/>
                </a:lnTo>
                <a:lnTo>
                  <a:pt x="120" y="192"/>
                </a:lnTo>
                <a:lnTo>
                  <a:pt x="118" y="194"/>
                </a:lnTo>
                <a:lnTo>
                  <a:pt x="116" y="196"/>
                </a:lnTo>
                <a:lnTo>
                  <a:pt x="114" y="198"/>
                </a:lnTo>
                <a:lnTo>
                  <a:pt x="112" y="198"/>
                </a:lnTo>
                <a:lnTo>
                  <a:pt x="110" y="200"/>
                </a:lnTo>
                <a:lnTo>
                  <a:pt x="110" y="202"/>
                </a:lnTo>
                <a:lnTo>
                  <a:pt x="108" y="204"/>
                </a:lnTo>
                <a:lnTo>
                  <a:pt x="104" y="206"/>
                </a:lnTo>
                <a:lnTo>
                  <a:pt x="102" y="208"/>
                </a:lnTo>
                <a:lnTo>
                  <a:pt x="100" y="214"/>
                </a:lnTo>
                <a:lnTo>
                  <a:pt x="98" y="218"/>
                </a:lnTo>
                <a:lnTo>
                  <a:pt x="96" y="222"/>
                </a:lnTo>
                <a:lnTo>
                  <a:pt x="92" y="224"/>
                </a:lnTo>
                <a:lnTo>
                  <a:pt x="88" y="224"/>
                </a:lnTo>
                <a:lnTo>
                  <a:pt x="86" y="226"/>
                </a:lnTo>
                <a:lnTo>
                  <a:pt x="82" y="224"/>
                </a:lnTo>
                <a:lnTo>
                  <a:pt x="80" y="224"/>
                </a:lnTo>
                <a:lnTo>
                  <a:pt x="78" y="228"/>
                </a:lnTo>
                <a:lnTo>
                  <a:pt x="78" y="230"/>
                </a:lnTo>
                <a:lnTo>
                  <a:pt x="76" y="234"/>
                </a:lnTo>
                <a:lnTo>
                  <a:pt x="76" y="236"/>
                </a:lnTo>
                <a:lnTo>
                  <a:pt x="76" y="238"/>
                </a:lnTo>
                <a:lnTo>
                  <a:pt x="78" y="242"/>
                </a:lnTo>
                <a:lnTo>
                  <a:pt x="78" y="246"/>
                </a:lnTo>
                <a:lnTo>
                  <a:pt x="78" y="250"/>
                </a:lnTo>
                <a:lnTo>
                  <a:pt x="78" y="256"/>
                </a:lnTo>
                <a:lnTo>
                  <a:pt x="76" y="258"/>
                </a:lnTo>
                <a:lnTo>
                  <a:pt x="74" y="260"/>
                </a:lnTo>
                <a:lnTo>
                  <a:pt x="72" y="262"/>
                </a:lnTo>
                <a:lnTo>
                  <a:pt x="70" y="262"/>
                </a:lnTo>
                <a:lnTo>
                  <a:pt x="68" y="262"/>
                </a:lnTo>
                <a:lnTo>
                  <a:pt x="62" y="266"/>
                </a:lnTo>
                <a:lnTo>
                  <a:pt x="58" y="266"/>
                </a:lnTo>
                <a:lnTo>
                  <a:pt x="54" y="268"/>
                </a:lnTo>
                <a:lnTo>
                  <a:pt x="52" y="266"/>
                </a:lnTo>
                <a:lnTo>
                  <a:pt x="50" y="266"/>
                </a:lnTo>
                <a:lnTo>
                  <a:pt x="48" y="264"/>
                </a:lnTo>
                <a:lnTo>
                  <a:pt x="48" y="262"/>
                </a:lnTo>
                <a:lnTo>
                  <a:pt x="46" y="258"/>
                </a:lnTo>
                <a:lnTo>
                  <a:pt x="42" y="256"/>
                </a:lnTo>
                <a:lnTo>
                  <a:pt x="38" y="254"/>
                </a:lnTo>
                <a:lnTo>
                  <a:pt x="36" y="254"/>
                </a:lnTo>
                <a:lnTo>
                  <a:pt x="34" y="254"/>
                </a:lnTo>
                <a:lnTo>
                  <a:pt x="32" y="254"/>
                </a:lnTo>
                <a:lnTo>
                  <a:pt x="28" y="256"/>
                </a:lnTo>
                <a:lnTo>
                  <a:pt x="24" y="256"/>
                </a:lnTo>
                <a:lnTo>
                  <a:pt x="22" y="254"/>
                </a:lnTo>
                <a:lnTo>
                  <a:pt x="20" y="252"/>
                </a:lnTo>
                <a:lnTo>
                  <a:pt x="18" y="250"/>
                </a:lnTo>
                <a:lnTo>
                  <a:pt x="16" y="250"/>
                </a:lnTo>
                <a:lnTo>
                  <a:pt x="10" y="246"/>
                </a:lnTo>
                <a:lnTo>
                  <a:pt x="6" y="244"/>
                </a:lnTo>
                <a:lnTo>
                  <a:pt x="2" y="240"/>
                </a:lnTo>
                <a:lnTo>
                  <a:pt x="2" y="238"/>
                </a:lnTo>
                <a:lnTo>
                  <a:pt x="0" y="238"/>
                </a:lnTo>
                <a:lnTo>
                  <a:pt x="0" y="236"/>
                </a:lnTo>
                <a:lnTo>
                  <a:pt x="4" y="230"/>
                </a:lnTo>
                <a:lnTo>
                  <a:pt x="6" y="226"/>
                </a:lnTo>
                <a:lnTo>
                  <a:pt x="10" y="224"/>
                </a:lnTo>
                <a:lnTo>
                  <a:pt x="12" y="222"/>
                </a:lnTo>
                <a:lnTo>
                  <a:pt x="14" y="222"/>
                </a:lnTo>
                <a:lnTo>
                  <a:pt x="16" y="222"/>
                </a:lnTo>
                <a:lnTo>
                  <a:pt x="20" y="220"/>
                </a:lnTo>
                <a:lnTo>
                  <a:pt x="24" y="218"/>
                </a:lnTo>
                <a:lnTo>
                  <a:pt x="24" y="216"/>
                </a:lnTo>
                <a:lnTo>
                  <a:pt x="22" y="214"/>
                </a:lnTo>
                <a:lnTo>
                  <a:pt x="20" y="214"/>
                </a:lnTo>
                <a:lnTo>
                  <a:pt x="18" y="214"/>
                </a:lnTo>
                <a:lnTo>
                  <a:pt x="18" y="212"/>
                </a:lnTo>
                <a:lnTo>
                  <a:pt x="18" y="210"/>
                </a:lnTo>
                <a:lnTo>
                  <a:pt x="20" y="208"/>
                </a:lnTo>
                <a:lnTo>
                  <a:pt x="22" y="206"/>
                </a:lnTo>
                <a:lnTo>
                  <a:pt x="24" y="206"/>
                </a:lnTo>
                <a:lnTo>
                  <a:pt x="26" y="206"/>
                </a:lnTo>
                <a:lnTo>
                  <a:pt x="28" y="208"/>
                </a:lnTo>
                <a:lnTo>
                  <a:pt x="30" y="212"/>
                </a:lnTo>
                <a:lnTo>
                  <a:pt x="34" y="216"/>
                </a:lnTo>
                <a:lnTo>
                  <a:pt x="36" y="218"/>
                </a:lnTo>
                <a:lnTo>
                  <a:pt x="38" y="218"/>
                </a:lnTo>
                <a:lnTo>
                  <a:pt x="40" y="218"/>
                </a:lnTo>
                <a:lnTo>
                  <a:pt x="42" y="218"/>
                </a:lnTo>
                <a:lnTo>
                  <a:pt x="44" y="218"/>
                </a:lnTo>
                <a:lnTo>
                  <a:pt x="44" y="216"/>
                </a:lnTo>
                <a:lnTo>
                  <a:pt x="44" y="214"/>
                </a:lnTo>
                <a:lnTo>
                  <a:pt x="42" y="212"/>
                </a:lnTo>
                <a:lnTo>
                  <a:pt x="42" y="210"/>
                </a:lnTo>
                <a:lnTo>
                  <a:pt x="40" y="208"/>
                </a:lnTo>
                <a:lnTo>
                  <a:pt x="40" y="206"/>
                </a:lnTo>
                <a:lnTo>
                  <a:pt x="36" y="204"/>
                </a:lnTo>
                <a:lnTo>
                  <a:pt x="36" y="202"/>
                </a:lnTo>
                <a:lnTo>
                  <a:pt x="36" y="200"/>
                </a:lnTo>
                <a:lnTo>
                  <a:pt x="38" y="198"/>
                </a:lnTo>
                <a:lnTo>
                  <a:pt x="40" y="194"/>
                </a:lnTo>
                <a:lnTo>
                  <a:pt x="40" y="192"/>
                </a:lnTo>
                <a:lnTo>
                  <a:pt x="38" y="192"/>
                </a:lnTo>
                <a:lnTo>
                  <a:pt x="36" y="192"/>
                </a:lnTo>
                <a:lnTo>
                  <a:pt x="28" y="198"/>
                </a:lnTo>
                <a:lnTo>
                  <a:pt x="26" y="198"/>
                </a:lnTo>
                <a:lnTo>
                  <a:pt x="24" y="196"/>
                </a:lnTo>
                <a:lnTo>
                  <a:pt x="26" y="194"/>
                </a:lnTo>
                <a:lnTo>
                  <a:pt x="26" y="190"/>
                </a:lnTo>
                <a:lnTo>
                  <a:pt x="28" y="188"/>
                </a:lnTo>
                <a:lnTo>
                  <a:pt x="30" y="186"/>
                </a:lnTo>
                <a:lnTo>
                  <a:pt x="34" y="180"/>
                </a:lnTo>
                <a:lnTo>
                  <a:pt x="36" y="176"/>
                </a:lnTo>
                <a:lnTo>
                  <a:pt x="38" y="174"/>
                </a:lnTo>
                <a:lnTo>
                  <a:pt x="40" y="174"/>
                </a:lnTo>
                <a:lnTo>
                  <a:pt x="42" y="176"/>
                </a:lnTo>
                <a:lnTo>
                  <a:pt x="44" y="178"/>
                </a:lnTo>
                <a:lnTo>
                  <a:pt x="46" y="178"/>
                </a:lnTo>
                <a:lnTo>
                  <a:pt x="50" y="176"/>
                </a:lnTo>
                <a:lnTo>
                  <a:pt x="54" y="174"/>
                </a:lnTo>
                <a:lnTo>
                  <a:pt x="58" y="172"/>
                </a:lnTo>
                <a:lnTo>
                  <a:pt x="60" y="170"/>
                </a:lnTo>
                <a:lnTo>
                  <a:pt x="62" y="168"/>
                </a:lnTo>
                <a:lnTo>
                  <a:pt x="64" y="168"/>
                </a:lnTo>
                <a:lnTo>
                  <a:pt x="68" y="166"/>
                </a:lnTo>
                <a:lnTo>
                  <a:pt x="68" y="164"/>
                </a:lnTo>
                <a:lnTo>
                  <a:pt x="66" y="162"/>
                </a:lnTo>
                <a:lnTo>
                  <a:pt x="64" y="162"/>
                </a:lnTo>
                <a:lnTo>
                  <a:pt x="62" y="162"/>
                </a:lnTo>
                <a:lnTo>
                  <a:pt x="60" y="166"/>
                </a:lnTo>
                <a:lnTo>
                  <a:pt x="56" y="166"/>
                </a:lnTo>
                <a:lnTo>
                  <a:pt x="54" y="164"/>
                </a:lnTo>
                <a:lnTo>
                  <a:pt x="52" y="164"/>
                </a:lnTo>
                <a:lnTo>
                  <a:pt x="50" y="162"/>
                </a:lnTo>
                <a:lnTo>
                  <a:pt x="54" y="144"/>
                </a:lnTo>
                <a:lnTo>
                  <a:pt x="58" y="140"/>
                </a:lnTo>
                <a:lnTo>
                  <a:pt x="60" y="136"/>
                </a:lnTo>
                <a:lnTo>
                  <a:pt x="60" y="134"/>
                </a:lnTo>
                <a:lnTo>
                  <a:pt x="58" y="132"/>
                </a:lnTo>
                <a:lnTo>
                  <a:pt x="54" y="126"/>
                </a:lnTo>
                <a:lnTo>
                  <a:pt x="52" y="122"/>
                </a:lnTo>
                <a:lnTo>
                  <a:pt x="52" y="118"/>
                </a:lnTo>
                <a:lnTo>
                  <a:pt x="52" y="116"/>
                </a:lnTo>
                <a:lnTo>
                  <a:pt x="52" y="112"/>
                </a:lnTo>
                <a:lnTo>
                  <a:pt x="56" y="110"/>
                </a:lnTo>
                <a:lnTo>
                  <a:pt x="58" y="108"/>
                </a:lnTo>
                <a:lnTo>
                  <a:pt x="60" y="108"/>
                </a:lnTo>
                <a:lnTo>
                  <a:pt x="64" y="110"/>
                </a:lnTo>
                <a:lnTo>
                  <a:pt x="66" y="112"/>
                </a:lnTo>
                <a:lnTo>
                  <a:pt x="68" y="114"/>
                </a:lnTo>
                <a:lnTo>
                  <a:pt x="70" y="118"/>
                </a:lnTo>
                <a:lnTo>
                  <a:pt x="72" y="120"/>
                </a:lnTo>
                <a:lnTo>
                  <a:pt x="74" y="140"/>
                </a:lnTo>
                <a:lnTo>
                  <a:pt x="74" y="142"/>
                </a:lnTo>
                <a:lnTo>
                  <a:pt x="74" y="144"/>
                </a:lnTo>
                <a:lnTo>
                  <a:pt x="76" y="144"/>
                </a:lnTo>
                <a:lnTo>
                  <a:pt x="78" y="142"/>
                </a:lnTo>
                <a:lnTo>
                  <a:pt x="78" y="140"/>
                </a:lnTo>
                <a:lnTo>
                  <a:pt x="80" y="138"/>
                </a:lnTo>
                <a:lnTo>
                  <a:pt x="82" y="136"/>
                </a:lnTo>
                <a:lnTo>
                  <a:pt x="82" y="134"/>
                </a:lnTo>
                <a:lnTo>
                  <a:pt x="80" y="128"/>
                </a:lnTo>
                <a:lnTo>
                  <a:pt x="80" y="122"/>
                </a:lnTo>
                <a:lnTo>
                  <a:pt x="80" y="118"/>
                </a:lnTo>
                <a:lnTo>
                  <a:pt x="80" y="116"/>
                </a:lnTo>
                <a:lnTo>
                  <a:pt x="82" y="114"/>
                </a:lnTo>
                <a:lnTo>
                  <a:pt x="84" y="110"/>
                </a:lnTo>
                <a:lnTo>
                  <a:pt x="84" y="108"/>
                </a:lnTo>
                <a:lnTo>
                  <a:pt x="84" y="106"/>
                </a:lnTo>
                <a:lnTo>
                  <a:pt x="86" y="102"/>
                </a:lnTo>
                <a:lnTo>
                  <a:pt x="86" y="98"/>
                </a:lnTo>
                <a:lnTo>
                  <a:pt x="86" y="96"/>
                </a:lnTo>
                <a:lnTo>
                  <a:pt x="104" y="94"/>
                </a:lnTo>
                <a:lnTo>
                  <a:pt x="108" y="96"/>
                </a:lnTo>
                <a:lnTo>
                  <a:pt x="112" y="96"/>
                </a:lnTo>
                <a:lnTo>
                  <a:pt x="116" y="96"/>
                </a:lnTo>
                <a:lnTo>
                  <a:pt x="118" y="94"/>
                </a:lnTo>
                <a:lnTo>
                  <a:pt x="120" y="90"/>
                </a:lnTo>
                <a:lnTo>
                  <a:pt x="122" y="88"/>
                </a:lnTo>
                <a:lnTo>
                  <a:pt x="126" y="86"/>
                </a:lnTo>
                <a:lnTo>
                  <a:pt x="128" y="86"/>
                </a:lnTo>
                <a:lnTo>
                  <a:pt x="130" y="86"/>
                </a:lnTo>
                <a:lnTo>
                  <a:pt x="128" y="84"/>
                </a:lnTo>
                <a:lnTo>
                  <a:pt x="130" y="82"/>
                </a:lnTo>
                <a:lnTo>
                  <a:pt x="132" y="80"/>
                </a:lnTo>
                <a:lnTo>
                  <a:pt x="134" y="80"/>
                </a:lnTo>
                <a:lnTo>
                  <a:pt x="134" y="78"/>
                </a:lnTo>
                <a:lnTo>
                  <a:pt x="130" y="76"/>
                </a:lnTo>
                <a:lnTo>
                  <a:pt x="96" y="80"/>
                </a:lnTo>
                <a:lnTo>
                  <a:pt x="92" y="76"/>
                </a:lnTo>
                <a:lnTo>
                  <a:pt x="90" y="76"/>
                </a:lnTo>
                <a:lnTo>
                  <a:pt x="86" y="74"/>
                </a:lnTo>
                <a:lnTo>
                  <a:pt x="82" y="74"/>
                </a:lnTo>
                <a:lnTo>
                  <a:pt x="78" y="74"/>
                </a:lnTo>
                <a:lnTo>
                  <a:pt x="74" y="74"/>
                </a:lnTo>
                <a:lnTo>
                  <a:pt x="70" y="74"/>
                </a:lnTo>
                <a:lnTo>
                  <a:pt x="68" y="72"/>
                </a:lnTo>
                <a:lnTo>
                  <a:pt x="66" y="70"/>
                </a:lnTo>
                <a:lnTo>
                  <a:pt x="64" y="70"/>
                </a:lnTo>
                <a:lnTo>
                  <a:pt x="62" y="70"/>
                </a:lnTo>
                <a:lnTo>
                  <a:pt x="62" y="72"/>
                </a:lnTo>
                <a:lnTo>
                  <a:pt x="58" y="74"/>
                </a:lnTo>
                <a:lnTo>
                  <a:pt x="56" y="74"/>
                </a:lnTo>
                <a:lnTo>
                  <a:pt x="54" y="74"/>
                </a:lnTo>
                <a:lnTo>
                  <a:pt x="54" y="72"/>
                </a:lnTo>
                <a:lnTo>
                  <a:pt x="44" y="64"/>
                </a:lnTo>
                <a:lnTo>
                  <a:pt x="42" y="60"/>
                </a:lnTo>
                <a:lnTo>
                  <a:pt x="42" y="56"/>
                </a:lnTo>
                <a:lnTo>
                  <a:pt x="44" y="54"/>
                </a:lnTo>
                <a:lnTo>
                  <a:pt x="46" y="50"/>
                </a:lnTo>
                <a:lnTo>
                  <a:pt x="44" y="46"/>
                </a:lnTo>
                <a:lnTo>
                  <a:pt x="44" y="44"/>
                </a:lnTo>
                <a:lnTo>
                  <a:pt x="42" y="44"/>
                </a:lnTo>
                <a:lnTo>
                  <a:pt x="44" y="42"/>
                </a:lnTo>
                <a:lnTo>
                  <a:pt x="44" y="40"/>
                </a:lnTo>
                <a:lnTo>
                  <a:pt x="48" y="38"/>
                </a:lnTo>
                <a:lnTo>
                  <a:pt x="50" y="36"/>
                </a:lnTo>
                <a:lnTo>
                  <a:pt x="52" y="36"/>
                </a:lnTo>
                <a:lnTo>
                  <a:pt x="56" y="36"/>
                </a:lnTo>
                <a:lnTo>
                  <a:pt x="60" y="38"/>
                </a:lnTo>
                <a:lnTo>
                  <a:pt x="64" y="42"/>
                </a:lnTo>
                <a:lnTo>
                  <a:pt x="66" y="42"/>
                </a:lnTo>
                <a:lnTo>
                  <a:pt x="68" y="44"/>
                </a:lnTo>
                <a:lnTo>
                  <a:pt x="70" y="34"/>
                </a:lnTo>
                <a:lnTo>
                  <a:pt x="70" y="32"/>
                </a:lnTo>
                <a:lnTo>
                  <a:pt x="72" y="30"/>
                </a:lnTo>
                <a:lnTo>
                  <a:pt x="74" y="28"/>
                </a:lnTo>
                <a:lnTo>
                  <a:pt x="78" y="26"/>
                </a:lnTo>
                <a:lnTo>
                  <a:pt x="82" y="26"/>
                </a:lnTo>
                <a:lnTo>
                  <a:pt x="86" y="26"/>
                </a:lnTo>
                <a:lnTo>
                  <a:pt x="90" y="24"/>
                </a:lnTo>
                <a:lnTo>
                  <a:pt x="92" y="22"/>
                </a:lnTo>
                <a:lnTo>
                  <a:pt x="96" y="26"/>
                </a:lnTo>
                <a:lnTo>
                  <a:pt x="100" y="18"/>
                </a:lnTo>
                <a:lnTo>
                  <a:pt x="100" y="16"/>
                </a:lnTo>
                <a:lnTo>
                  <a:pt x="102" y="14"/>
                </a:lnTo>
                <a:lnTo>
                  <a:pt x="106" y="12"/>
                </a:lnTo>
                <a:lnTo>
                  <a:pt x="110" y="8"/>
                </a:lnTo>
                <a:lnTo>
                  <a:pt x="118" y="6"/>
                </a:lnTo>
                <a:lnTo>
                  <a:pt x="120" y="14"/>
                </a:lnTo>
                <a:lnTo>
                  <a:pt x="122" y="4"/>
                </a:lnTo>
                <a:lnTo>
                  <a:pt x="122" y="2"/>
                </a:lnTo>
                <a:lnTo>
                  <a:pt x="126" y="2"/>
                </a:lnTo>
                <a:lnTo>
                  <a:pt x="130" y="0"/>
                </a:lnTo>
                <a:lnTo>
                  <a:pt x="134" y="0"/>
                </a:lnTo>
                <a:lnTo>
                  <a:pt x="138" y="0"/>
                </a:lnTo>
                <a:lnTo>
                  <a:pt x="148" y="2"/>
                </a:lnTo>
                <a:lnTo>
                  <a:pt x="160" y="2"/>
                </a:lnTo>
                <a:lnTo>
                  <a:pt x="170" y="4"/>
                </a:lnTo>
                <a:lnTo>
                  <a:pt x="174" y="4"/>
                </a:lnTo>
                <a:lnTo>
                  <a:pt x="174" y="14"/>
                </a:lnTo>
                <a:lnTo>
                  <a:pt x="180" y="8"/>
                </a:lnTo>
                <a:lnTo>
                  <a:pt x="184" y="6"/>
                </a:lnTo>
                <a:lnTo>
                  <a:pt x="188" y="6"/>
                </a:lnTo>
                <a:lnTo>
                  <a:pt x="192" y="8"/>
                </a:lnTo>
                <a:lnTo>
                  <a:pt x="196" y="8"/>
                </a:lnTo>
                <a:lnTo>
                  <a:pt x="200" y="12"/>
                </a:lnTo>
                <a:lnTo>
                  <a:pt x="202" y="16"/>
                </a:lnTo>
                <a:lnTo>
                  <a:pt x="206" y="20"/>
                </a:lnTo>
                <a:lnTo>
                  <a:pt x="210" y="22"/>
                </a:lnTo>
                <a:lnTo>
                  <a:pt x="212" y="26"/>
                </a:lnTo>
                <a:lnTo>
                  <a:pt x="208" y="30"/>
                </a:lnTo>
                <a:lnTo>
                  <a:pt x="210" y="30"/>
                </a:lnTo>
                <a:lnTo>
                  <a:pt x="210" y="28"/>
                </a:lnTo>
                <a:lnTo>
                  <a:pt x="214" y="28"/>
                </a:lnTo>
                <a:lnTo>
                  <a:pt x="216" y="30"/>
                </a:lnTo>
                <a:lnTo>
                  <a:pt x="220" y="36"/>
                </a:lnTo>
                <a:lnTo>
                  <a:pt x="222" y="40"/>
                </a:lnTo>
                <a:lnTo>
                  <a:pt x="220" y="46"/>
                </a:lnTo>
                <a:lnTo>
                  <a:pt x="218" y="52"/>
                </a:lnTo>
                <a:lnTo>
                  <a:pt x="216" y="56"/>
                </a:lnTo>
                <a:lnTo>
                  <a:pt x="218" y="60"/>
                </a:lnTo>
                <a:lnTo>
                  <a:pt x="218" y="64"/>
                </a:lnTo>
                <a:lnTo>
                  <a:pt x="220" y="66"/>
                </a:lnTo>
                <a:lnTo>
                  <a:pt x="222" y="68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" name="Freeform 555"/>
          <p:cNvSpPr>
            <a:spLocks/>
          </p:cNvSpPr>
          <p:nvPr/>
        </p:nvSpPr>
        <p:spPr bwMode="gray">
          <a:xfrm>
            <a:off x="9431162" y="5064193"/>
            <a:ext cx="143150" cy="157393"/>
          </a:xfrm>
          <a:custGeom>
            <a:avLst/>
            <a:gdLst>
              <a:gd name="T0" fmla="*/ 78 w 78"/>
              <a:gd name="T1" fmla="*/ 50 h 90"/>
              <a:gd name="T2" fmla="*/ 60 w 78"/>
              <a:gd name="T3" fmla="*/ 32 h 90"/>
              <a:gd name="T4" fmla="*/ 60 w 78"/>
              <a:gd name="T5" fmla="*/ 30 h 90"/>
              <a:gd name="T6" fmla="*/ 58 w 78"/>
              <a:gd name="T7" fmla="*/ 28 h 90"/>
              <a:gd name="T8" fmla="*/ 56 w 78"/>
              <a:gd name="T9" fmla="*/ 26 h 90"/>
              <a:gd name="T10" fmla="*/ 52 w 78"/>
              <a:gd name="T11" fmla="*/ 24 h 90"/>
              <a:gd name="T12" fmla="*/ 44 w 78"/>
              <a:gd name="T13" fmla="*/ 20 h 90"/>
              <a:gd name="T14" fmla="*/ 36 w 78"/>
              <a:gd name="T15" fmla="*/ 18 h 90"/>
              <a:gd name="T16" fmla="*/ 32 w 78"/>
              <a:gd name="T17" fmla="*/ 14 h 90"/>
              <a:gd name="T18" fmla="*/ 30 w 78"/>
              <a:gd name="T19" fmla="*/ 12 h 90"/>
              <a:gd name="T20" fmla="*/ 28 w 78"/>
              <a:gd name="T21" fmla="*/ 10 h 90"/>
              <a:gd name="T22" fmla="*/ 28 w 78"/>
              <a:gd name="T23" fmla="*/ 10 h 90"/>
              <a:gd name="T24" fmla="*/ 28 w 78"/>
              <a:gd name="T25" fmla="*/ 8 h 90"/>
              <a:gd name="T26" fmla="*/ 26 w 78"/>
              <a:gd name="T27" fmla="*/ 6 h 90"/>
              <a:gd name="T28" fmla="*/ 24 w 78"/>
              <a:gd name="T29" fmla="*/ 4 h 90"/>
              <a:gd name="T30" fmla="*/ 20 w 78"/>
              <a:gd name="T31" fmla="*/ 2 h 90"/>
              <a:gd name="T32" fmla="*/ 16 w 78"/>
              <a:gd name="T33" fmla="*/ 0 h 90"/>
              <a:gd name="T34" fmla="*/ 12 w 78"/>
              <a:gd name="T35" fmla="*/ 2 h 90"/>
              <a:gd name="T36" fmla="*/ 12 w 78"/>
              <a:gd name="T37" fmla="*/ 2 h 90"/>
              <a:gd name="T38" fmla="*/ 10 w 78"/>
              <a:gd name="T39" fmla="*/ 6 h 90"/>
              <a:gd name="T40" fmla="*/ 8 w 78"/>
              <a:gd name="T41" fmla="*/ 10 h 90"/>
              <a:gd name="T42" fmla="*/ 4 w 78"/>
              <a:gd name="T43" fmla="*/ 14 h 90"/>
              <a:gd name="T44" fmla="*/ 2 w 78"/>
              <a:gd name="T45" fmla="*/ 20 h 90"/>
              <a:gd name="T46" fmla="*/ 0 w 78"/>
              <a:gd name="T47" fmla="*/ 32 h 90"/>
              <a:gd name="T48" fmla="*/ 0 w 78"/>
              <a:gd name="T49" fmla="*/ 44 h 90"/>
              <a:gd name="T50" fmla="*/ 2 w 78"/>
              <a:gd name="T51" fmla="*/ 52 h 90"/>
              <a:gd name="T52" fmla="*/ 2 w 78"/>
              <a:gd name="T53" fmla="*/ 54 h 90"/>
              <a:gd name="T54" fmla="*/ 2 w 78"/>
              <a:gd name="T55" fmla="*/ 56 h 90"/>
              <a:gd name="T56" fmla="*/ 2 w 78"/>
              <a:gd name="T57" fmla="*/ 58 h 90"/>
              <a:gd name="T58" fmla="*/ 2 w 78"/>
              <a:gd name="T59" fmla="*/ 62 h 90"/>
              <a:gd name="T60" fmla="*/ 2 w 78"/>
              <a:gd name="T61" fmla="*/ 66 h 90"/>
              <a:gd name="T62" fmla="*/ 2 w 78"/>
              <a:gd name="T63" fmla="*/ 72 h 90"/>
              <a:gd name="T64" fmla="*/ 4 w 78"/>
              <a:gd name="T65" fmla="*/ 78 h 90"/>
              <a:gd name="T66" fmla="*/ 6 w 78"/>
              <a:gd name="T67" fmla="*/ 82 h 90"/>
              <a:gd name="T68" fmla="*/ 10 w 78"/>
              <a:gd name="T69" fmla="*/ 86 h 90"/>
              <a:gd name="T70" fmla="*/ 12 w 78"/>
              <a:gd name="T71" fmla="*/ 88 h 90"/>
              <a:gd name="T72" fmla="*/ 14 w 78"/>
              <a:gd name="T73" fmla="*/ 90 h 90"/>
              <a:gd name="T74" fmla="*/ 16 w 78"/>
              <a:gd name="T75" fmla="*/ 90 h 90"/>
              <a:gd name="T76" fmla="*/ 20 w 78"/>
              <a:gd name="T77" fmla="*/ 90 h 90"/>
              <a:gd name="T78" fmla="*/ 30 w 78"/>
              <a:gd name="T79" fmla="*/ 90 h 90"/>
              <a:gd name="T80" fmla="*/ 42 w 78"/>
              <a:gd name="T81" fmla="*/ 90 h 90"/>
              <a:gd name="T82" fmla="*/ 50 w 78"/>
              <a:gd name="T83" fmla="*/ 88 h 90"/>
              <a:gd name="T84" fmla="*/ 52 w 78"/>
              <a:gd name="T85" fmla="*/ 86 h 90"/>
              <a:gd name="T86" fmla="*/ 56 w 78"/>
              <a:gd name="T87" fmla="*/ 84 h 90"/>
              <a:gd name="T88" fmla="*/ 60 w 78"/>
              <a:gd name="T89" fmla="*/ 82 h 90"/>
              <a:gd name="T90" fmla="*/ 64 w 78"/>
              <a:gd name="T91" fmla="*/ 80 h 90"/>
              <a:gd name="T92" fmla="*/ 68 w 78"/>
              <a:gd name="T93" fmla="*/ 78 h 90"/>
              <a:gd name="T94" fmla="*/ 70 w 78"/>
              <a:gd name="T95" fmla="*/ 76 h 90"/>
              <a:gd name="T96" fmla="*/ 70 w 78"/>
              <a:gd name="T97" fmla="*/ 76 h 90"/>
              <a:gd name="T98" fmla="*/ 78 w 78"/>
              <a:gd name="T99" fmla="*/ 50 h 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8" h="90">
                <a:moveTo>
                  <a:pt x="78" y="50"/>
                </a:moveTo>
                <a:lnTo>
                  <a:pt x="60" y="32"/>
                </a:lnTo>
                <a:lnTo>
                  <a:pt x="60" y="30"/>
                </a:lnTo>
                <a:lnTo>
                  <a:pt x="58" y="28"/>
                </a:lnTo>
                <a:lnTo>
                  <a:pt x="56" y="26"/>
                </a:lnTo>
                <a:lnTo>
                  <a:pt x="52" y="24"/>
                </a:lnTo>
                <a:lnTo>
                  <a:pt x="44" y="20"/>
                </a:lnTo>
                <a:lnTo>
                  <a:pt x="36" y="18"/>
                </a:lnTo>
                <a:lnTo>
                  <a:pt x="32" y="14"/>
                </a:lnTo>
                <a:lnTo>
                  <a:pt x="30" y="12"/>
                </a:lnTo>
                <a:lnTo>
                  <a:pt x="28" y="10"/>
                </a:lnTo>
                <a:lnTo>
                  <a:pt x="28" y="8"/>
                </a:lnTo>
                <a:lnTo>
                  <a:pt x="26" y="6"/>
                </a:lnTo>
                <a:lnTo>
                  <a:pt x="24" y="4"/>
                </a:lnTo>
                <a:lnTo>
                  <a:pt x="20" y="2"/>
                </a:lnTo>
                <a:lnTo>
                  <a:pt x="16" y="0"/>
                </a:lnTo>
                <a:lnTo>
                  <a:pt x="12" y="2"/>
                </a:lnTo>
                <a:lnTo>
                  <a:pt x="10" y="6"/>
                </a:lnTo>
                <a:lnTo>
                  <a:pt x="8" y="10"/>
                </a:lnTo>
                <a:lnTo>
                  <a:pt x="4" y="14"/>
                </a:lnTo>
                <a:lnTo>
                  <a:pt x="2" y="20"/>
                </a:lnTo>
                <a:lnTo>
                  <a:pt x="0" y="32"/>
                </a:lnTo>
                <a:lnTo>
                  <a:pt x="0" y="44"/>
                </a:lnTo>
                <a:lnTo>
                  <a:pt x="2" y="52"/>
                </a:lnTo>
                <a:lnTo>
                  <a:pt x="2" y="54"/>
                </a:lnTo>
                <a:lnTo>
                  <a:pt x="2" y="56"/>
                </a:lnTo>
                <a:lnTo>
                  <a:pt x="2" y="58"/>
                </a:lnTo>
                <a:lnTo>
                  <a:pt x="2" y="62"/>
                </a:lnTo>
                <a:lnTo>
                  <a:pt x="2" y="66"/>
                </a:lnTo>
                <a:lnTo>
                  <a:pt x="2" y="72"/>
                </a:lnTo>
                <a:lnTo>
                  <a:pt x="4" y="78"/>
                </a:lnTo>
                <a:lnTo>
                  <a:pt x="6" y="82"/>
                </a:lnTo>
                <a:lnTo>
                  <a:pt x="10" y="86"/>
                </a:lnTo>
                <a:lnTo>
                  <a:pt x="12" y="88"/>
                </a:lnTo>
                <a:lnTo>
                  <a:pt x="14" y="90"/>
                </a:lnTo>
                <a:lnTo>
                  <a:pt x="16" y="90"/>
                </a:lnTo>
                <a:lnTo>
                  <a:pt x="20" y="90"/>
                </a:lnTo>
                <a:lnTo>
                  <a:pt x="30" y="90"/>
                </a:lnTo>
                <a:lnTo>
                  <a:pt x="42" y="90"/>
                </a:lnTo>
                <a:lnTo>
                  <a:pt x="50" y="88"/>
                </a:lnTo>
                <a:lnTo>
                  <a:pt x="52" y="86"/>
                </a:lnTo>
                <a:lnTo>
                  <a:pt x="56" y="84"/>
                </a:lnTo>
                <a:lnTo>
                  <a:pt x="60" y="82"/>
                </a:lnTo>
                <a:lnTo>
                  <a:pt x="64" y="80"/>
                </a:lnTo>
                <a:lnTo>
                  <a:pt x="68" y="78"/>
                </a:lnTo>
                <a:lnTo>
                  <a:pt x="70" y="76"/>
                </a:lnTo>
                <a:lnTo>
                  <a:pt x="78" y="5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6" name="Freeform 556"/>
          <p:cNvSpPr>
            <a:spLocks/>
          </p:cNvSpPr>
          <p:nvPr/>
        </p:nvSpPr>
        <p:spPr bwMode="gray">
          <a:xfrm>
            <a:off x="7478454" y="1916330"/>
            <a:ext cx="2007766" cy="1304614"/>
          </a:xfrm>
          <a:custGeom>
            <a:avLst/>
            <a:gdLst>
              <a:gd name="T0" fmla="*/ 944 w 1094"/>
              <a:gd name="T1" fmla="*/ 658 h 746"/>
              <a:gd name="T2" fmla="*/ 978 w 1094"/>
              <a:gd name="T3" fmla="*/ 698 h 746"/>
              <a:gd name="T4" fmla="*/ 1002 w 1094"/>
              <a:gd name="T5" fmla="*/ 710 h 746"/>
              <a:gd name="T6" fmla="*/ 978 w 1094"/>
              <a:gd name="T7" fmla="*/ 672 h 746"/>
              <a:gd name="T8" fmla="*/ 970 w 1094"/>
              <a:gd name="T9" fmla="*/ 640 h 746"/>
              <a:gd name="T10" fmla="*/ 930 w 1094"/>
              <a:gd name="T11" fmla="*/ 638 h 746"/>
              <a:gd name="T12" fmla="*/ 1022 w 1094"/>
              <a:gd name="T13" fmla="*/ 600 h 746"/>
              <a:gd name="T14" fmla="*/ 1082 w 1094"/>
              <a:gd name="T15" fmla="*/ 568 h 746"/>
              <a:gd name="T16" fmla="*/ 1070 w 1094"/>
              <a:gd name="T17" fmla="*/ 500 h 746"/>
              <a:gd name="T18" fmla="*/ 1024 w 1094"/>
              <a:gd name="T19" fmla="*/ 460 h 746"/>
              <a:gd name="T20" fmla="*/ 974 w 1094"/>
              <a:gd name="T21" fmla="*/ 372 h 746"/>
              <a:gd name="T22" fmla="*/ 916 w 1094"/>
              <a:gd name="T23" fmla="*/ 354 h 746"/>
              <a:gd name="T24" fmla="*/ 878 w 1094"/>
              <a:gd name="T25" fmla="*/ 312 h 746"/>
              <a:gd name="T26" fmla="*/ 806 w 1094"/>
              <a:gd name="T27" fmla="*/ 332 h 746"/>
              <a:gd name="T28" fmla="*/ 816 w 1094"/>
              <a:gd name="T29" fmla="*/ 458 h 746"/>
              <a:gd name="T30" fmla="*/ 790 w 1094"/>
              <a:gd name="T31" fmla="*/ 510 h 746"/>
              <a:gd name="T32" fmla="*/ 792 w 1094"/>
              <a:gd name="T33" fmla="*/ 576 h 746"/>
              <a:gd name="T34" fmla="*/ 758 w 1094"/>
              <a:gd name="T35" fmla="*/ 556 h 746"/>
              <a:gd name="T36" fmla="*/ 736 w 1094"/>
              <a:gd name="T37" fmla="*/ 496 h 746"/>
              <a:gd name="T38" fmla="*/ 640 w 1094"/>
              <a:gd name="T39" fmla="*/ 440 h 746"/>
              <a:gd name="T40" fmla="*/ 592 w 1094"/>
              <a:gd name="T41" fmla="*/ 392 h 746"/>
              <a:gd name="T42" fmla="*/ 644 w 1094"/>
              <a:gd name="T43" fmla="*/ 298 h 746"/>
              <a:gd name="T44" fmla="*/ 682 w 1094"/>
              <a:gd name="T45" fmla="*/ 266 h 746"/>
              <a:gd name="T46" fmla="*/ 672 w 1094"/>
              <a:gd name="T47" fmla="*/ 194 h 746"/>
              <a:gd name="T48" fmla="*/ 738 w 1094"/>
              <a:gd name="T49" fmla="*/ 194 h 746"/>
              <a:gd name="T50" fmla="*/ 774 w 1094"/>
              <a:gd name="T51" fmla="*/ 156 h 746"/>
              <a:gd name="T52" fmla="*/ 768 w 1094"/>
              <a:gd name="T53" fmla="*/ 114 h 746"/>
              <a:gd name="T54" fmla="*/ 744 w 1094"/>
              <a:gd name="T55" fmla="*/ 74 h 746"/>
              <a:gd name="T56" fmla="*/ 714 w 1094"/>
              <a:gd name="T57" fmla="*/ 138 h 746"/>
              <a:gd name="T58" fmla="*/ 686 w 1094"/>
              <a:gd name="T59" fmla="*/ 106 h 746"/>
              <a:gd name="T60" fmla="*/ 658 w 1094"/>
              <a:gd name="T61" fmla="*/ 100 h 746"/>
              <a:gd name="T62" fmla="*/ 644 w 1094"/>
              <a:gd name="T63" fmla="*/ 48 h 746"/>
              <a:gd name="T64" fmla="*/ 610 w 1094"/>
              <a:gd name="T65" fmla="*/ 4 h 746"/>
              <a:gd name="T66" fmla="*/ 598 w 1094"/>
              <a:gd name="T67" fmla="*/ 78 h 746"/>
              <a:gd name="T68" fmla="*/ 630 w 1094"/>
              <a:gd name="T69" fmla="*/ 122 h 746"/>
              <a:gd name="T70" fmla="*/ 584 w 1094"/>
              <a:gd name="T71" fmla="*/ 124 h 746"/>
              <a:gd name="T72" fmla="*/ 544 w 1094"/>
              <a:gd name="T73" fmla="*/ 152 h 746"/>
              <a:gd name="T74" fmla="*/ 502 w 1094"/>
              <a:gd name="T75" fmla="*/ 150 h 746"/>
              <a:gd name="T76" fmla="*/ 464 w 1094"/>
              <a:gd name="T77" fmla="*/ 122 h 746"/>
              <a:gd name="T78" fmla="*/ 424 w 1094"/>
              <a:gd name="T79" fmla="*/ 124 h 746"/>
              <a:gd name="T80" fmla="*/ 420 w 1094"/>
              <a:gd name="T81" fmla="*/ 186 h 746"/>
              <a:gd name="T82" fmla="*/ 380 w 1094"/>
              <a:gd name="T83" fmla="*/ 148 h 746"/>
              <a:gd name="T84" fmla="*/ 342 w 1094"/>
              <a:gd name="T85" fmla="*/ 138 h 746"/>
              <a:gd name="T86" fmla="*/ 328 w 1094"/>
              <a:gd name="T87" fmla="*/ 100 h 746"/>
              <a:gd name="T88" fmla="*/ 282 w 1094"/>
              <a:gd name="T89" fmla="*/ 84 h 746"/>
              <a:gd name="T90" fmla="*/ 220 w 1094"/>
              <a:gd name="T91" fmla="*/ 72 h 746"/>
              <a:gd name="T92" fmla="*/ 182 w 1094"/>
              <a:gd name="T93" fmla="*/ 44 h 746"/>
              <a:gd name="T94" fmla="*/ 166 w 1094"/>
              <a:gd name="T95" fmla="*/ 62 h 746"/>
              <a:gd name="T96" fmla="*/ 124 w 1094"/>
              <a:gd name="T97" fmla="*/ 78 h 746"/>
              <a:gd name="T98" fmla="*/ 22 w 1094"/>
              <a:gd name="T99" fmla="*/ 80 h 746"/>
              <a:gd name="T100" fmla="*/ 80 w 1094"/>
              <a:gd name="T101" fmla="*/ 388 h 746"/>
              <a:gd name="T102" fmla="*/ 152 w 1094"/>
              <a:gd name="T103" fmla="*/ 496 h 746"/>
              <a:gd name="T104" fmla="*/ 172 w 1094"/>
              <a:gd name="T105" fmla="*/ 572 h 746"/>
              <a:gd name="T106" fmla="*/ 638 w 1094"/>
              <a:gd name="T107" fmla="*/ 646 h 746"/>
              <a:gd name="T108" fmla="*/ 720 w 1094"/>
              <a:gd name="T109" fmla="*/ 648 h 746"/>
              <a:gd name="T110" fmla="*/ 756 w 1094"/>
              <a:gd name="T111" fmla="*/ 672 h 746"/>
              <a:gd name="T112" fmla="*/ 784 w 1094"/>
              <a:gd name="T113" fmla="*/ 704 h 746"/>
              <a:gd name="T114" fmla="*/ 752 w 1094"/>
              <a:gd name="T115" fmla="*/ 722 h 746"/>
              <a:gd name="T116" fmla="*/ 750 w 1094"/>
              <a:gd name="T117" fmla="*/ 744 h 746"/>
              <a:gd name="T118" fmla="*/ 798 w 1094"/>
              <a:gd name="T119" fmla="*/ 722 h 746"/>
              <a:gd name="T120" fmla="*/ 840 w 1094"/>
              <a:gd name="T121" fmla="*/ 698 h 74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94" h="746">
                <a:moveTo>
                  <a:pt x="850" y="702"/>
                </a:moveTo>
                <a:lnTo>
                  <a:pt x="864" y="690"/>
                </a:lnTo>
                <a:lnTo>
                  <a:pt x="880" y="682"/>
                </a:lnTo>
                <a:lnTo>
                  <a:pt x="894" y="680"/>
                </a:lnTo>
                <a:lnTo>
                  <a:pt x="906" y="678"/>
                </a:lnTo>
                <a:lnTo>
                  <a:pt x="910" y="678"/>
                </a:lnTo>
                <a:lnTo>
                  <a:pt x="916" y="668"/>
                </a:lnTo>
                <a:lnTo>
                  <a:pt x="920" y="662"/>
                </a:lnTo>
                <a:lnTo>
                  <a:pt x="924" y="658"/>
                </a:lnTo>
                <a:lnTo>
                  <a:pt x="928" y="656"/>
                </a:lnTo>
                <a:lnTo>
                  <a:pt x="932" y="654"/>
                </a:lnTo>
                <a:lnTo>
                  <a:pt x="934" y="654"/>
                </a:lnTo>
                <a:lnTo>
                  <a:pt x="936" y="656"/>
                </a:lnTo>
                <a:lnTo>
                  <a:pt x="938" y="656"/>
                </a:lnTo>
                <a:lnTo>
                  <a:pt x="944" y="658"/>
                </a:lnTo>
                <a:lnTo>
                  <a:pt x="946" y="666"/>
                </a:lnTo>
                <a:lnTo>
                  <a:pt x="944" y="674"/>
                </a:lnTo>
                <a:lnTo>
                  <a:pt x="940" y="682"/>
                </a:lnTo>
                <a:lnTo>
                  <a:pt x="938" y="688"/>
                </a:lnTo>
                <a:lnTo>
                  <a:pt x="936" y="690"/>
                </a:lnTo>
                <a:lnTo>
                  <a:pt x="946" y="698"/>
                </a:lnTo>
                <a:lnTo>
                  <a:pt x="956" y="700"/>
                </a:lnTo>
                <a:lnTo>
                  <a:pt x="964" y="696"/>
                </a:lnTo>
                <a:lnTo>
                  <a:pt x="970" y="692"/>
                </a:lnTo>
                <a:lnTo>
                  <a:pt x="972" y="690"/>
                </a:lnTo>
                <a:lnTo>
                  <a:pt x="978" y="690"/>
                </a:lnTo>
                <a:lnTo>
                  <a:pt x="980" y="690"/>
                </a:lnTo>
                <a:lnTo>
                  <a:pt x="982" y="692"/>
                </a:lnTo>
                <a:lnTo>
                  <a:pt x="982" y="694"/>
                </a:lnTo>
                <a:lnTo>
                  <a:pt x="980" y="696"/>
                </a:lnTo>
                <a:lnTo>
                  <a:pt x="978" y="698"/>
                </a:lnTo>
                <a:lnTo>
                  <a:pt x="976" y="700"/>
                </a:lnTo>
                <a:lnTo>
                  <a:pt x="974" y="702"/>
                </a:lnTo>
                <a:lnTo>
                  <a:pt x="972" y="702"/>
                </a:lnTo>
                <a:lnTo>
                  <a:pt x="966" y="706"/>
                </a:lnTo>
                <a:lnTo>
                  <a:pt x="962" y="708"/>
                </a:lnTo>
                <a:lnTo>
                  <a:pt x="960" y="712"/>
                </a:lnTo>
                <a:lnTo>
                  <a:pt x="960" y="714"/>
                </a:lnTo>
                <a:lnTo>
                  <a:pt x="960" y="718"/>
                </a:lnTo>
                <a:lnTo>
                  <a:pt x="960" y="720"/>
                </a:lnTo>
                <a:lnTo>
                  <a:pt x="962" y="722"/>
                </a:lnTo>
                <a:lnTo>
                  <a:pt x="968" y="722"/>
                </a:lnTo>
                <a:lnTo>
                  <a:pt x="980" y="718"/>
                </a:lnTo>
                <a:lnTo>
                  <a:pt x="992" y="714"/>
                </a:lnTo>
                <a:lnTo>
                  <a:pt x="1002" y="710"/>
                </a:lnTo>
                <a:lnTo>
                  <a:pt x="1006" y="708"/>
                </a:lnTo>
                <a:lnTo>
                  <a:pt x="1010" y="706"/>
                </a:lnTo>
                <a:lnTo>
                  <a:pt x="1012" y="704"/>
                </a:lnTo>
                <a:lnTo>
                  <a:pt x="1012" y="702"/>
                </a:lnTo>
                <a:lnTo>
                  <a:pt x="1010" y="700"/>
                </a:lnTo>
                <a:lnTo>
                  <a:pt x="1008" y="698"/>
                </a:lnTo>
                <a:lnTo>
                  <a:pt x="1006" y="696"/>
                </a:lnTo>
                <a:lnTo>
                  <a:pt x="1004" y="696"/>
                </a:lnTo>
                <a:lnTo>
                  <a:pt x="1000" y="694"/>
                </a:lnTo>
                <a:lnTo>
                  <a:pt x="996" y="690"/>
                </a:lnTo>
                <a:lnTo>
                  <a:pt x="990" y="686"/>
                </a:lnTo>
                <a:lnTo>
                  <a:pt x="986" y="682"/>
                </a:lnTo>
                <a:lnTo>
                  <a:pt x="982" y="678"/>
                </a:lnTo>
                <a:lnTo>
                  <a:pt x="980" y="674"/>
                </a:lnTo>
                <a:lnTo>
                  <a:pt x="978" y="672"/>
                </a:lnTo>
                <a:lnTo>
                  <a:pt x="976" y="670"/>
                </a:lnTo>
                <a:lnTo>
                  <a:pt x="972" y="666"/>
                </a:lnTo>
                <a:lnTo>
                  <a:pt x="970" y="662"/>
                </a:lnTo>
                <a:lnTo>
                  <a:pt x="972" y="658"/>
                </a:lnTo>
                <a:lnTo>
                  <a:pt x="972" y="656"/>
                </a:lnTo>
                <a:lnTo>
                  <a:pt x="974" y="654"/>
                </a:lnTo>
                <a:lnTo>
                  <a:pt x="974" y="652"/>
                </a:lnTo>
                <a:lnTo>
                  <a:pt x="974" y="648"/>
                </a:lnTo>
                <a:lnTo>
                  <a:pt x="972" y="646"/>
                </a:lnTo>
                <a:lnTo>
                  <a:pt x="970" y="646"/>
                </a:lnTo>
                <a:lnTo>
                  <a:pt x="968" y="644"/>
                </a:lnTo>
                <a:lnTo>
                  <a:pt x="966" y="646"/>
                </a:lnTo>
                <a:lnTo>
                  <a:pt x="964" y="646"/>
                </a:lnTo>
                <a:lnTo>
                  <a:pt x="964" y="640"/>
                </a:lnTo>
                <a:lnTo>
                  <a:pt x="970" y="640"/>
                </a:lnTo>
                <a:lnTo>
                  <a:pt x="974" y="638"/>
                </a:lnTo>
                <a:lnTo>
                  <a:pt x="978" y="636"/>
                </a:lnTo>
                <a:lnTo>
                  <a:pt x="980" y="632"/>
                </a:lnTo>
                <a:lnTo>
                  <a:pt x="982" y="630"/>
                </a:lnTo>
                <a:lnTo>
                  <a:pt x="982" y="628"/>
                </a:lnTo>
                <a:lnTo>
                  <a:pt x="980" y="624"/>
                </a:lnTo>
                <a:lnTo>
                  <a:pt x="978" y="622"/>
                </a:lnTo>
                <a:lnTo>
                  <a:pt x="976" y="620"/>
                </a:lnTo>
                <a:lnTo>
                  <a:pt x="972" y="620"/>
                </a:lnTo>
                <a:lnTo>
                  <a:pt x="968" y="620"/>
                </a:lnTo>
                <a:lnTo>
                  <a:pt x="966" y="622"/>
                </a:lnTo>
                <a:lnTo>
                  <a:pt x="964" y="622"/>
                </a:lnTo>
                <a:lnTo>
                  <a:pt x="948" y="628"/>
                </a:lnTo>
                <a:lnTo>
                  <a:pt x="936" y="634"/>
                </a:lnTo>
                <a:lnTo>
                  <a:pt x="930" y="638"/>
                </a:lnTo>
                <a:lnTo>
                  <a:pt x="928" y="640"/>
                </a:lnTo>
                <a:lnTo>
                  <a:pt x="918" y="650"/>
                </a:lnTo>
                <a:lnTo>
                  <a:pt x="908" y="660"/>
                </a:lnTo>
                <a:lnTo>
                  <a:pt x="898" y="666"/>
                </a:lnTo>
                <a:lnTo>
                  <a:pt x="892" y="668"/>
                </a:lnTo>
                <a:lnTo>
                  <a:pt x="902" y="656"/>
                </a:lnTo>
                <a:lnTo>
                  <a:pt x="912" y="644"/>
                </a:lnTo>
                <a:lnTo>
                  <a:pt x="922" y="632"/>
                </a:lnTo>
                <a:lnTo>
                  <a:pt x="928" y="622"/>
                </a:lnTo>
                <a:lnTo>
                  <a:pt x="930" y="620"/>
                </a:lnTo>
                <a:lnTo>
                  <a:pt x="952" y="606"/>
                </a:lnTo>
                <a:lnTo>
                  <a:pt x="968" y="598"/>
                </a:lnTo>
                <a:lnTo>
                  <a:pt x="974" y="598"/>
                </a:lnTo>
                <a:lnTo>
                  <a:pt x="990" y="600"/>
                </a:lnTo>
                <a:lnTo>
                  <a:pt x="1006" y="600"/>
                </a:lnTo>
                <a:lnTo>
                  <a:pt x="1022" y="600"/>
                </a:lnTo>
                <a:lnTo>
                  <a:pt x="1034" y="598"/>
                </a:lnTo>
                <a:lnTo>
                  <a:pt x="1038" y="598"/>
                </a:lnTo>
                <a:lnTo>
                  <a:pt x="1046" y="596"/>
                </a:lnTo>
                <a:lnTo>
                  <a:pt x="1052" y="594"/>
                </a:lnTo>
                <a:lnTo>
                  <a:pt x="1056" y="590"/>
                </a:lnTo>
                <a:lnTo>
                  <a:pt x="1058" y="588"/>
                </a:lnTo>
                <a:lnTo>
                  <a:pt x="1060" y="584"/>
                </a:lnTo>
                <a:lnTo>
                  <a:pt x="1060" y="582"/>
                </a:lnTo>
                <a:lnTo>
                  <a:pt x="1060" y="580"/>
                </a:lnTo>
                <a:lnTo>
                  <a:pt x="1064" y="574"/>
                </a:lnTo>
                <a:lnTo>
                  <a:pt x="1068" y="570"/>
                </a:lnTo>
                <a:lnTo>
                  <a:pt x="1072" y="568"/>
                </a:lnTo>
                <a:lnTo>
                  <a:pt x="1076" y="566"/>
                </a:lnTo>
                <a:lnTo>
                  <a:pt x="1080" y="566"/>
                </a:lnTo>
                <a:lnTo>
                  <a:pt x="1082" y="568"/>
                </a:lnTo>
                <a:lnTo>
                  <a:pt x="1090" y="562"/>
                </a:lnTo>
                <a:lnTo>
                  <a:pt x="1094" y="552"/>
                </a:lnTo>
                <a:lnTo>
                  <a:pt x="1094" y="540"/>
                </a:lnTo>
                <a:lnTo>
                  <a:pt x="1092" y="530"/>
                </a:lnTo>
                <a:lnTo>
                  <a:pt x="1088" y="524"/>
                </a:lnTo>
                <a:lnTo>
                  <a:pt x="1084" y="520"/>
                </a:lnTo>
                <a:lnTo>
                  <a:pt x="1082" y="518"/>
                </a:lnTo>
                <a:lnTo>
                  <a:pt x="1078" y="518"/>
                </a:lnTo>
                <a:lnTo>
                  <a:pt x="1076" y="510"/>
                </a:lnTo>
                <a:lnTo>
                  <a:pt x="1074" y="504"/>
                </a:lnTo>
                <a:lnTo>
                  <a:pt x="1072" y="502"/>
                </a:lnTo>
                <a:lnTo>
                  <a:pt x="1072" y="500"/>
                </a:lnTo>
                <a:lnTo>
                  <a:pt x="1070" y="500"/>
                </a:lnTo>
                <a:lnTo>
                  <a:pt x="1052" y="500"/>
                </a:lnTo>
                <a:lnTo>
                  <a:pt x="1048" y="502"/>
                </a:lnTo>
                <a:lnTo>
                  <a:pt x="1046" y="504"/>
                </a:lnTo>
                <a:lnTo>
                  <a:pt x="1044" y="502"/>
                </a:lnTo>
                <a:lnTo>
                  <a:pt x="1042" y="502"/>
                </a:lnTo>
                <a:lnTo>
                  <a:pt x="1040" y="500"/>
                </a:lnTo>
                <a:lnTo>
                  <a:pt x="1034" y="484"/>
                </a:lnTo>
                <a:lnTo>
                  <a:pt x="1030" y="468"/>
                </a:lnTo>
                <a:lnTo>
                  <a:pt x="1026" y="456"/>
                </a:lnTo>
                <a:lnTo>
                  <a:pt x="1024" y="452"/>
                </a:lnTo>
                <a:lnTo>
                  <a:pt x="1024" y="454"/>
                </a:lnTo>
                <a:lnTo>
                  <a:pt x="1024" y="458"/>
                </a:lnTo>
                <a:lnTo>
                  <a:pt x="1024" y="460"/>
                </a:lnTo>
                <a:lnTo>
                  <a:pt x="1024" y="456"/>
                </a:lnTo>
                <a:lnTo>
                  <a:pt x="1022" y="448"/>
                </a:lnTo>
                <a:lnTo>
                  <a:pt x="1016" y="436"/>
                </a:lnTo>
                <a:lnTo>
                  <a:pt x="1010" y="422"/>
                </a:lnTo>
                <a:lnTo>
                  <a:pt x="1002" y="408"/>
                </a:lnTo>
                <a:lnTo>
                  <a:pt x="996" y="398"/>
                </a:lnTo>
                <a:lnTo>
                  <a:pt x="994" y="394"/>
                </a:lnTo>
                <a:lnTo>
                  <a:pt x="992" y="384"/>
                </a:lnTo>
                <a:lnTo>
                  <a:pt x="988" y="378"/>
                </a:lnTo>
                <a:lnTo>
                  <a:pt x="986" y="374"/>
                </a:lnTo>
                <a:lnTo>
                  <a:pt x="982" y="372"/>
                </a:lnTo>
                <a:lnTo>
                  <a:pt x="980" y="370"/>
                </a:lnTo>
                <a:lnTo>
                  <a:pt x="976" y="370"/>
                </a:lnTo>
                <a:lnTo>
                  <a:pt x="974" y="370"/>
                </a:lnTo>
                <a:lnTo>
                  <a:pt x="974" y="372"/>
                </a:lnTo>
                <a:lnTo>
                  <a:pt x="972" y="372"/>
                </a:lnTo>
                <a:lnTo>
                  <a:pt x="974" y="386"/>
                </a:lnTo>
                <a:lnTo>
                  <a:pt x="970" y="394"/>
                </a:lnTo>
                <a:lnTo>
                  <a:pt x="964" y="400"/>
                </a:lnTo>
                <a:lnTo>
                  <a:pt x="958" y="404"/>
                </a:lnTo>
                <a:lnTo>
                  <a:pt x="954" y="404"/>
                </a:lnTo>
                <a:lnTo>
                  <a:pt x="942" y="408"/>
                </a:lnTo>
                <a:lnTo>
                  <a:pt x="932" y="408"/>
                </a:lnTo>
                <a:lnTo>
                  <a:pt x="926" y="404"/>
                </a:lnTo>
                <a:lnTo>
                  <a:pt x="924" y="400"/>
                </a:lnTo>
                <a:lnTo>
                  <a:pt x="922" y="398"/>
                </a:lnTo>
                <a:lnTo>
                  <a:pt x="918" y="388"/>
                </a:lnTo>
                <a:lnTo>
                  <a:pt x="918" y="378"/>
                </a:lnTo>
                <a:lnTo>
                  <a:pt x="920" y="370"/>
                </a:lnTo>
                <a:lnTo>
                  <a:pt x="922" y="366"/>
                </a:lnTo>
                <a:lnTo>
                  <a:pt x="916" y="354"/>
                </a:lnTo>
                <a:lnTo>
                  <a:pt x="918" y="350"/>
                </a:lnTo>
                <a:lnTo>
                  <a:pt x="918" y="348"/>
                </a:lnTo>
                <a:lnTo>
                  <a:pt x="918" y="344"/>
                </a:lnTo>
                <a:lnTo>
                  <a:pt x="916" y="342"/>
                </a:lnTo>
                <a:lnTo>
                  <a:pt x="912" y="340"/>
                </a:lnTo>
                <a:lnTo>
                  <a:pt x="908" y="338"/>
                </a:lnTo>
                <a:lnTo>
                  <a:pt x="904" y="334"/>
                </a:lnTo>
                <a:lnTo>
                  <a:pt x="900" y="332"/>
                </a:lnTo>
                <a:lnTo>
                  <a:pt x="898" y="328"/>
                </a:lnTo>
                <a:lnTo>
                  <a:pt x="896" y="326"/>
                </a:lnTo>
                <a:lnTo>
                  <a:pt x="894" y="326"/>
                </a:lnTo>
                <a:lnTo>
                  <a:pt x="890" y="320"/>
                </a:lnTo>
                <a:lnTo>
                  <a:pt x="886" y="316"/>
                </a:lnTo>
                <a:lnTo>
                  <a:pt x="882" y="314"/>
                </a:lnTo>
                <a:lnTo>
                  <a:pt x="878" y="312"/>
                </a:lnTo>
                <a:lnTo>
                  <a:pt x="874" y="312"/>
                </a:lnTo>
                <a:lnTo>
                  <a:pt x="870" y="312"/>
                </a:lnTo>
                <a:lnTo>
                  <a:pt x="830" y="310"/>
                </a:lnTo>
                <a:lnTo>
                  <a:pt x="826" y="308"/>
                </a:lnTo>
                <a:lnTo>
                  <a:pt x="820" y="308"/>
                </a:lnTo>
                <a:lnTo>
                  <a:pt x="818" y="308"/>
                </a:lnTo>
                <a:lnTo>
                  <a:pt x="814" y="312"/>
                </a:lnTo>
                <a:lnTo>
                  <a:pt x="812" y="314"/>
                </a:lnTo>
                <a:lnTo>
                  <a:pt x="810" y="318"/>
                </a:lnTo>
                <a:lnTo>
                  <a:pt x="810" y="320"/>
                </a:lnTo>
                <a:lnTo>
                  <a:pt x="810" y="324"/>
                </a:lnTo>
                <a:lnTo>
                  <a:pt x="808" y="326"/>
                </a:lnTo>
                <a:lnTo>
                  <a:pt x="806" y="328"/>
                </a:lnTo>
                <a:lnTo>
                  <a:pt x="806" y="332"/>
                </a:lnTo>
                <a:lnTo>
                  <a:pt x="806" y="336"/>
                </a:lnTo>
                <a:lnTo>
                  <a:pt x="806" y="340"/>
                </a:lnTo>
                <a:lnTo>
                  <a:pt x="806" y="342"/>
                </a:lnTo>
                <a:lnTo>
                  <a:pt x="806" y="344"/>
                </a:lnTo>
                <a:lnTo>
                  <a:pt x="810" y="348"/>
                </a:lnTo>
                <a:lnTo>
                  <a:pt x="812" y="354"/>
                </a:lnTo>
                <a:lnTo>
                  <a:pt x="814" y="358"/>
                </a:lnTo>
                <a:lnTo>
                  <a:pt x="814" y="362"/>
                </a:lnTo>
                <a:lnTo>
                  <a:pt x="814" y="366"/>
                </a:lnTo>
                <a:lnTo>
                  <a:pt x="808" y="388"/>
                </a:lnTo>
                <a:lnTo>
                  <a:pt x="804" y="402"/>
                </a:lnTo>
                <a:lnTo>
                  <a:pt x="802" y="408"/>
                </a:lnTo>
                <a:lnTo>
                  <a:pt x="806" y="416"/>
                </a:lnTo>
                <a:lnTo>
                  <a:pt x="810" y="430"/>
                </a:lnTo>
                <a:lnTo>
                  <a:pt x="814" y="446"/>
                </a:lnTo>
                <a:lnTo>
                  <a:pt x="816" y="458"/>
                </a:lnTo>
                <a:lnTo>
                  <a:pt x="818" y="462"/>
                </a:lnTo>
                <a:lnTo>
                  <a:pt x="818" y="470"/>
                </a:lnTo>
                <a:lnTo>
                  <a:pt x="816" y="474"/>
                </a:lnTo>
                <a:lnTo>
                  <a:pt x="814" y="478"/>
                </a:lnTo>
                <a:lnTo>
                  <a:pt x="812" y="482"/>
                </a:lnTo>
                <a:lnTo>
                  <a:pt x="810" y="482"/>
                </a:lnTo>
                <a:lnTo>
                  <a:pt x="808" y="484"/>
                </a:lnTo>
                <a:lnTo>
                  <a:pt x="806" y="484"/>
                </a:lnTo>
                <a:lnTo>
                  <a:pt x="804" y="490"/>
                </a:lnTo>
                <a:lnTo>
                  <a:pt x="800" y="496"/>
                </a:lnTo>
                <a:lnTo>
                  <a:pt x="796" y="500"/>
                </a:lnTo>
                <a:lnTo>
                  <a:pt x="792" y="502"/>
                </a:lnTo>
                <a:lnTo>
                  <a:pt x="788" y="504"/>
                </a:lnTo>
                <a:lnTo>
                  <a:pt x="790" y="506"/>
                </a:lnTo>
                <a:lnTo>
                  <a:pt x="790" y="510"/>
                </a:lnTo>
                <a:lnTo>
                  <a:pt x="790" y="514"/>
                </a:lnTo>
                <a:lnTo>
                  <a:pt x="790" y="520"/>
                </a:lnTo>
                <a:lnTo>
                  <a:pt x="790" y="524"/>
                </a:lnTo>
                <a:lnTo>
                  <a:pt x="790" y="530"/>
                </a:lnTo>
                <a:lnTo>
                  <a:pt x="790" y="532"/>
                </a:lnTo>
                <a:lnTo>
                  <a:pt x="790" y="534"/>
                </a:lnTo>
                <a:lnTo>
                  <a:pt x="790" y="540"/>
                </a:lnTo>
                <a:lnTo>
                  <a:pt x="792" y="544"/>
                </a:lnTo>
                <a:lnTo>
                  <a:pt x="794" y="548"/>
                </a:lnTo>
                <a:lnTo>
                  <a:pt x="798" y="552"/>
                </a:lnTo>
                <a:lnTo>
                  <a:pt x="800" y="554"/>
                </a:lnTo>
                <a:lnTo>
                  <a:pt x="800" y="562"/>
                </a:lnTo>
                <a:lnTo>
                  <a:pt x="798" y="568"/>
                </a:lnTo>
                <a:lnTo>
                  <a:pt x="794" y="572"/>
                </a:lnTo>
                <a:lnTo>
                  <a:pt x="792" y="576"/>
                </a:lnTo>
                <a:lnTo>
                  <a:pt x="790" y="578"/>
                </a:lnTo>
                <a:lnTo>
                  <a:pt x="786" y="582"/>
                </a:lnTo>
                <a:lnTo>
                  <a:pt x="782" y="584"/>
                </a:lnTo>
                <a:lnTo>
                  <a:pt x="778" y="584"/>
                </a:lnTo>
                <a:lnTo>
                  <a:pt x="776" y="582"/>
                </a:lnTo>
                <a:lnTo>
                  <a:pt x="774" y="580"/>
                </a:lnTo>
                <a:lnTo>
                  <a:pt x="772" y="578"/>
                </a:lnTo>
                <a:lnTo>
                  <a:pt x="770" y="576"/>
                </a:lnTo>
                <a:lnTo>
                  <a:pt x="770" y="574"/>
                </a:lnTo>
                <a:lnTo>
                  <a:pt x="768" y="570"/>
                </a:lnTo>
                <a:lnTo>
                  <a:pt x="766" y="566"/>
                </a:lnTo>
                <a:lnTo>
                  <a:pt x="764" y="562"/>
                </a:lnTo>
                <a:lnTo>
                  <a:pt x="764" y="560"/>
                </a:lnTo>
                <a:lnTo>
                  <a:pt x="762" y="558"/>
                </a:lnTo>
                <a:lnTo>
                  <a:pt x="758" y="556"/>
                </a:lnTo>
                <a:lnTo>
                  <a:pt x="754" y="554"/>
                </a:lnTo>
                <a:lnTo>
                  <a:pt x="752" y="550"/>
                </a:lnTo>
                <a:lnTo>
                  <a:pt x="752" y="548"/>
                </a:lnTo>
                <a:lnTo>
                  <a:pt x="752" y="546"/>
                </a:lnTo>
                <a:lnTo>
                  <a:pt x="752" y="544"/>
                </a:lnTo>
                <a:lnTo>
                  <a:pt x="752" y="542"/>
                </a:lnTo>
                <a:lnTo>
                  <a:pt x="750" y="540"/>
                </a:lnTo>
                <a:lnTo>
                  <a:pt x="748" y="534"/>
                </a:lnTo>
                <a:lnTo>
                  <a:pt x="746" y="530"/>
                </a:lnTo>
                <a:lnTo>
                  <a:pt x="746" y="524"/>
                </a:lnTo>
                <a:lnTo>
                  <a:pt x="744" y="522"/>
                </a:lnTo>
                <a:lnTo>
                  <a:pt x="744" y="520"/>
                </a:lnTo>
                <a:lnTo>
                  <a:pt x="744" y="510"/>
                </a:lnTo>
                <a:lnTo>
                  <a:pt x="742" y="504"/>
                </a:lnTo>
                <a:lnTo>
                  <a:pt x="738" y="500"/>
                </a:lnTo>
                <a:lnTo>
                  <a:pt x="736" y="496"/>
                </a:lnTo>
                <a:lnTo>
                  <a:pt x="732" y="494"/>
                </a:lnTo>
                <a:lnTo>
                  <a:pt x="730" y="492"/>
                </a:lnTo>
                <a:lnTo>
                  <a:pt x="728" y="492"/>
                </a:lnTo>
                <a:lnTo>
                  <a:pt x="726" y="492"/>
                </a:lnTo>
                <a:lnTo>
                  <a:pt x="714" y="490"/>
                </a:lnTo>
                <a:lnTo>
                  <a:pt x="702" y="490"/>
                </a:lnTo>
                <a:lnTo>
                  <a:pt x="690" y="492"/>
                </a:lnTo>
                <a:lnTo>
                  <a:pt x="686" y="492"/>
                </a:lnTo>
                <a:lnTo>
                  <a:pt x="670" y="488"/>
                </a:lnTo>
                <a:lnTo>
                  <a:pt x="660" y="478"/>
                </a:lnTo>
                <a:lnTo>
                  <a:pt x="652" y="468"/>
                </a:lnTo>
                <a:lnTo>
                  <a:pt x="650" y="458"/>
                </a:lnTo>
                <a:lnTo>
                  <a:pt x="650" y="456"/>
                </a:lnTo>
                <a:lnTo>
                  <a:pt x="644" y="446"/>
                </a:lnTo>
                <a:lnTo>
                  <a:pt x="640" y="440"/>
                </a:lnTo>
                <a:lnTo>
                  <a:pt x="636" y="434"/>
                </a:lnTo>
                <a:lnTo>
                  <a:pt x="630" y="430"/>
                </a:lnTo>
                <a:lnTo>
                  <a:pt x="628" y="428"/>
                </a:lnTo>
                <a:lnTo>
                  <a:pt x="624" y="428"/>
                </a:lnTo>
                <a:lnTo>
                  <a:pt x="622" y="420"/>
                </a:lnTo>
                <a:lnTo>
                  <a:pt x="620" y="416"/>
                </a:lnTo>
                <a:lnTo>
                  <a:pt x="618" y="412"/>
                </a:lnTo>
                <a:lnTo>
                  <a:pt x="616" y="410"/>
                </a:lnTo>
                <a:lnTo>
                  <a:pt x="608" y="412"/>
                </a:lnTo>
                <a:lnTo>
                  <a:pt x="602" y="410"/>
                </a:lnTo>
                <a:lnTo>
                  <a:pt x="598" y="408"/>
                </a:lnTo>
                <a:lnTo>
                  <a:pt x="594" y="402"/>
                </a:lnTo>
                <a:lnTo>
                  <a:pt x="592" y="398"/>
                </a:lnTo>
                <a:lnTo>
                  <a:pt x="592" y="392"/>
                </a:lnTo>
                <a:lnTo>
                  <a:pt x="590" y="388"/>
                </a:lnTo>
                <a:lnTo>
                  <a:pt x="590" y="386"/>
                </a:lnTo>
                <a:lnTo>
                  <a:pt x="590" y="384"/>
                </a:lnTo>
                <a:lnTo>
                  <a:pt x="592" y="372"/>
                </a:lnTo>
                <a:lnTo>
                  <a:pt x="598" y="358"/>
                </a:lnTo>
                <a:lnTo>
                  <a:pt x="608" y="342"/>
                </a:lnTo>
                <a:lnTo>
                  <a:pt x="618" y="330"/>
                </a:lnTo>
                <a:lnTo>
                  <a:pt x="624" y="320"/>
                </a:lnTo>
                <a:lnTo>
                  <a:pt x="628" y="318"/>
                </a:lnTo>
                <a:lnTo>
                  <a:pt x="634" y="316"/>
                </a:lnTo>
                <a:lnTo>
                  <a:pt x="638" y="312"/>
                </a:lnTo>
                <a:lnTo>
                  <a:pt x="642" y="308"/>
                </a:lnTo>
                <a:lnTo>
                  <a:pt x="644" y="306"/>
                </a:lnTo>
                <a:lnTo>
                  <a:pt x="644" y="304"/>
                </a:lnTo>
                <a:lnTo>
                  <a:pt x="646" y="302"/>
                </a:lnTo>
                <a:lnTo>
                  <a:pt x="644" y="298"/>
                </a:lnTo>
                <a:lnTo>
                  <a:pt x="644" y="296"/>
                </a:lnTo>
                <a:lnTo>
                  <a:pt x="646" y="294"/>
                </a:lnTo>
                <a:lnTo>
                  <a:pt x="646" y="292"/>
                </a:lnTo>
                <a:lnTo>
                  <a:pt x="648" y="292"/>
                </a:lnTo>
                <a:lnTo>
                  <a:pt x="650" y="292"/>
                </a:lnTo>
                <a:lnTo>
                  <a:pt x="652" y="290"/>
                </a:lnTo>
                <a:lnTo>
                  <a:pt x="656" y="292"/>
                </a:lnTo>
                <a:lnTo>
                  <a:pt x="662" y="292"/>
                </a:lnTo>
                <a:lnTo>
                  <a:pt x="666" y="294"/>
                </a:lnTo>
                <a:lnTo>
                  <a:pt x="670" y="296"/>
                </a:lnTo>
                <a:lnTo>
                  <a:pt x="672" y="296"/>
                </a:lnTo>
                <a:lnTo>
                  <a:pt x="674" y="298"/>
                </a:lnTo>
                <a:lnTo>
                  <a:pt x="678" y="292"/>
                </a:lnTo>
                <a:lnTo>
                  <a:pt x="682" y="282"/>
                </a:lnTo>
                <a:lnTo>
                  <a:pt x="682" y="270"/>
                </a:lnTo>
                <a:lnTo>
                  <a:pt x="682" y="266"/>
                </a:lnTo>
                <a:lnTo>
                  <a:pt x="684" y="250"/>
                </a:lnTo>
                <a:lnTo>
                  <a:pt x="690" y="238"/>
                </a:lnTo>
                <a:lnTo>
                  <a:pt x="698" y="230"/>
                </a:lnTo>
                <a:lnTo>
                  <a:pt x="700" y="226"/>
                </a:lnTo>
                <a:lnTo>
                  <a:pt x="702" y="220"/>
                </a:lnTo>
                <a:lnTo>
                  <a:pt x="704" y="218"/>
                </a:lnTo>
                <a:lnTo>
                  <a:pt x="704" y="216"/>
                </a:lnTo>
                <a:lnTo>
                  <a:pt x="702" y="214"/>
                </a:lnTo>
                <a:lnTo>
                  <a:pt x="700" y="214"/>
                </a:lnTo>
                <a:lnTo>
                  <a:pt x="698" y="216"/>
                </a:lnTo>
                <a:lnTo>
                  <a:pt x="668" y="200"/>
                </a:lnTo>
                <a:lnTo>
                  <a:pt x="668" y="196"/>
                </a:lnTo>
                <a:lnTo>
                  <a:pt x="670" y="196"/>
                </a:lnTo>
                <a:lnTo>
                  <a:pt x="672" y="194"/>
                </a:lnTo>
                <a:lnTo>
                  <a:pt x="676" y="194"/>
                </a:lnTo>
                <a:lnTo>
                  <a:pt x="680" y="194"/>
                </a:lnTo>
                <a:lnTo>
                  <a:pt x="684" y="196"/>
                </a:lnTo>
                <a:lnTo>
                  <a:pt x="688" y="196"/>
                </a:lnTo>
                <a:lnTo>
                  <a:pt x="692" y="196"/>
                </a:lnTo>
                <a:lnTo>
                  <a:pt x="694" y="198"/>
                </a:lnTo>
                <a:lnTo>
                  <a:pt x="696" y="198"/>
                </a:lnTo>
                <a:lnTo>
                  <a:pt x="700" y="196"/>
                </a:lnTo>
                <a:lnTo>
                  <a:pt x="704" y="196"/>
                </a:lnTo>
                <a:lnTo>
                  <a:pt x="710" y="198"/>
                </a:lnTo>
                <a:lnTo>
                  <a:pt x="716" y="198"/>
                </a:lnTo>
                <a:lnTo>
                  <a:pt x="720" y="200"/>
                </a:lnTo>
                <a:lnTo>
                  <a:pt x="724" y="200"/>
                </a:lnTo>
                <a:lnTo>
                  <a:pt x="726" y="202"/>
                </a:lnTo>
                <a:lnTo>
                  <a:pt x="732" y="190"/>
                </a:lnTo>
                <a:lnTo>
                  <a:pt x="738" y="194"/>
                </a:lnTo>
                <a:lnTo>
                  <a:pt x="744" y="194"/>
                </a:lnTo>
                <a:lnTo>
                  <a:pt x="748" y="194"/>
                </a:lnTo>
                <a:lnTo>
                  <a:pt x="752" y="192"/>
                </a:lnTo>
                <a:lnTo>
                  <a:pt x="754" y="190"/>
                </a:lnTo>
                <a:lnTo>
                  <a:pt x="756" y="190"/>
                </a:lnTo>
                <a:lnTo>
                  <a:pt x="758" y="186"/>
                </a:lnTo>
                <a:lnTo>
                  <a:pt x="760" y="182"/>
                </a:lnTo>
                <a:lnTo>
                  <a:pt x="762" y="178"/>
                </a:lnTo>
                <a:lnTo>
                  <a:pt x="764" y="174"/>
                </a:lnTo>
                <a:lnTo>
                  <a:pt x="766" y="170"/>
                </a:lnTo>
                <a:lnTo>
                  <a:pt x="770" y="168"/>
                </a:lnTo>
                <a:lnTo>
                  <a:pt x="772" y="166"/>
                </a:lnTo>
                <a:lnTo>
                  <a:pt x="772" y="162"/>
                </a:lnTo>
                <a:lnTo>
                  <a:pt x="774" y="156"/>
                </a:lnTo>
                <a:lnTo>
                  <a:pt x="774" y="152"/>
                </a:lnTo>
                <a:lnTo>
                  <a:pt x="772" y="146"/>
                </a:lnTo>
                <a:lnTo>
                  <a:pt x="770" y="140"/>
                </a:lnTo>
                <a:lnTo>
                  <a:pt x="768" y="138"/>
                </a:lnTo>
                <a:lnTo>
                  <a:pt x="764" y="136"/>
                </a:lnTo>
                <a:lnTo>
                  <a:pt x="762" y="134"/>
                </a:lnTo>
                <a:lnTo>
                  <a:pt x="758" y="132"/>
                </a:lnTo>
                <a:lnTo>
                  <a:pt x="756" y="128"/>
                </a:lnTo>
                <a:lnTo>
                  <a:pt x="756" y="124"/>
                </a:lnTo>
                <a:lnTo>
                  <a:pt x="756" y="120"/>
                </a:lnTo>
                <a:lnTo>
                  <a:pt x="758" y="118"/>
                </a:lnTo>
                <a:lnTo>
                  <a:pt x="764" y="114"/>
                </a:lnTo>
                <a:lnTo>
                  <a:pt x="766" y="114"/>
                </a:lnTo>
                <a:lnTo>
                  <a:pt x="768" y="114"/>
                </a:lnTo>
                <a:lnTo>
                  <a:pt x="770" y="114"/>
                </a:lnTo>
                <a:lnTo>
                  <a:pt x="772" y="112"/>
                </a:lnTo>
                <a:lnTo>
                  <a:pt x="774" y="110"/>
                </a:lnTo>
                <a:lnTo>
                  <a:pt x="774" y="106"/>
                </a:lnTo>
                <a:lnTo>
                  <a:pt x="774" y="102"/>
                </a:lnTo>
                <a:lnTo>
                  <a:pt x="772" y="100"/>
                </a:lnTo>
                <a:lnTo>
                  <a:pt x="770" y="98"/>
                </a:lnTo>
                <a:lnTo>
                  <a:pt x="766" y="96"/>
                </a:lnTo>
                <a:lnTo>
                  <a:pt x="764" y="94"/>
                </a:lnTo>
                <a:lnTo>
                  <a:pt x="762" y="94"/>
                </a:lnTo>
                <a:lnTo>
                  <a:pt x="760" y="96"/>
                </a:lnTo>
                <a:lnTo>
                  <a:pt x="758" y="72"/>
                </a:lnTo>
                <a:lnTo>
                  <a:pt x="754" y="74"/>
                </a:lnTo>
                <a:lnTo>
                  <a:pt x="750" y="74"/>
                </a:lnTo>
                <a:lnTo>
                  <a:pt x="744" y="74"/>
                </a:lnTo>
                <a:lnTo>
                  <a:pt x="740" y="72"/>
                </a:lnTo>
                <a:lnTo>
                  <a:pt x="736" y="70"/>
                </a:lnTo>
                <a:lnTo>
                  <a:pt x="732" y="70"/>
                </a:lnTo>
                <a:lnTo>
                  <a:pt x="730" y="70"/>
                </a:lnTo>
                <a:lnTo>
                  <a:pt x="734" y="100"/>
                </a:lnTo>
                <a:lnTo>
                  <a:pt x="732" y="102"/>
                </a:lnTo>
                <a:lnTo>
                  <a:pt x="728" y="106"/>
                </a:lnTo>
                <a:lnTo>
                  <a:pt x="726" y="112"/>
                </a:lnTo>
                <a:lnTo>
                  <a:pt x="722" y="120"/>
                </a:lnTo>
                <a:lnTo>
                  <a:pt x="718" y="132"/>
                </a:lnTo>
                <a:lnTo>
                  <a:pt x="718" y="134"/>
                </a:lnTo>
                <a:lnTo>
                  <a:pt x="716" y="136"/>
                </a:lnTo>
                <a:lnTo>
                  <a:pt x="714" y="138"/>
                </a:lnTo>
                <a:lnTo>
                  <a:pt x="710" y="140"/>
                </a:lnTo>
                <a:lnTo>
                  <a:pt x="708" y="138"/>
                </a:lnTo>
                <a:lnTo>
                  <a:pt x="704" y="136"/>
                </a:lnTo>
                <a:lnTo>
                  <a:pt x="700" y="132"/>
                </a:lnTo>
                <a:lnTo>
                  <a:pt x="696" y="98"/>
                </a:lnTo>
                <a:lnTo>
                  <a:pt x="694" y="96"/>
                </a:lnTo>
                <a:lnTo>
                  <a:pt x="694" y="94"/>
                </a:lnTo>
                <a:lnTo>
                  <a:pt x="692" y="92"/>
                </a:lnTo>
                <a:lnTo>
                  <a:pt x="692" y="94"/>
                </a:lnTo>
                <a:lnTo>
                  <a:pt x="690" y="96"/>
                </a:lnTo>
                <a:lnTo>
                  <a:pt x="688" y="102"/>
                </a:lnTo>
                <a:lnTo>
                  <a:pt x="686" y="104"/>
                </a:lnTo>
                <a:lnTo>
                  <a:pt x="686" y="106"/>
                </a:lnTo>
                <a:lnTo>
                  <a:pt x="682" y="110"/>
                </a:lnTo>
                <a:lnTo>
                  <a:pt x="680" y="112"/>
                </a:lnTo>
                <a:lnTo>
                  <a:pt x="678" y="114"/>
                </a:lnTo>
                <a:lnTo>
                  <a:pt x="676" y="116"/>
                </a:lnTo>
                <a:lnTo>
                  <a:pt x="674" y="116"/>
                </a:lnTo>
                <a:lnTo>
                  <a:pt x="672" y="114"/>
                </a:lnTo>
                <a:lnTo>
                  <a:pt x="670" y="110"/>
                </a:lnTo>
                <a:lnTo>
                  <a:pt x="670" y="106"/>
                </a:lnTo>
                <a:lnTo>
                  <a:pt x="670" y="100"/>
                </a:lnTo>
                <a:lnTo>
                  <a:pt x="670" y="98"/>
                </a:lnTo>
                <a:lnTo>
                  <a:pt x="668" y="96"/>
                </a:lnTo>
                <a:lnTo>
                  <a:pt x="666" y="96"/>
                </a:lnTo>
                <a:lnTo>
                  <a:pt x="664" y="98"/>
                </a:lnTo>
                <a:lnTo>
                  <a:pt x="662" y="98"/>
                </a:lnTo>
                <a:lnTo>
                  <a:pt x="660" y="100"/>
                </a:lnTo>
                <a:lnTo>
                  <a:pt x="658" y="100"/>
                </a:lnTo>
                <a:lnTo>
                  <a:pt x="654" y="100"/>
                </a:lnTo>
                <a:lnTo>
                  <a:pt x="652" y="98"/>
                </a:lnTo>
                <a:lnTo>
                  <a:pt x="648" y="96"/>
                </a:lnTo>
                <a:lnTo>
                  <a:pt x="646" y="94"/>
                </a:lnTo>
                <a:lnTo>
                  <a:pt x="644" y="92"/>
                </a:lnTo>
                <a:lnTo>
                  <a:pt x="644" y="90"/>
                </a:lnTo>
                <a:lnTo>
                  <a:pt x="646" y="88"/>
                </a:lnTo>
                <a:lnTo>
                  <a:pt x="648" y="82"/>
                </a:lnTo>
                <a:lnTo>
                  <a:pt x="650" y="76"/>
                </a:lnTo>
                <a:lnTo>
                  <a:pt x="650" y="70"/>
                </a:lnTo>
                <a:lnTo>
                  <a:pt x="650" y="64"/>
                </a:lnTo>
                <a:lnTo>
                  <a:pt x="650" y="60"/>
                </a:lnTo>
                <a:lnTo>
                  <a:pt x="650" y="58"/>
                </a:lnTo>
                <a:lnTo>
                  <a:pt x="648" y="56"/>
                </a:lnTo>
                <a:lnTo>
                  <a:pt x="646" y="52"/>
                </a:lnTo>
                <a:lnTo>
                  <a:pt x="644" y="48"/>
                </a:lnTo>
                <a:lnTo>
                  <a:pt x="644" y="44"/>
                </a:lnTo>
                <a:lnTo>
                  <a:pt x="644" y="42"/>
                </a:lnTo>
                <a:lnTo>
                  <a:pt x="642" y="34"/>
                </a:lnTo>
                <a:lnTo>
                  <a:pt x="638" y="26"/>
                </a:lnTo>
                <a:lnTo>
                  <a:pt x="632" y="16"/>
                </a:lnTo>
                <a:lnTo>
                  <a:pt x="626" y="10"/>
                </a:lnTo>
                <a:lnTo>
                  <a:pt x="624" y="8"/>
                </a:lnTo>
                <a:lnTo>
                  <a:pt x="622" y="2"/>
                </a:lnTo>
                <a:lnTo>
                  <a:pt x="620" y="0"/>
                </a:lnTo>
                <a:lnTo>
                  <a:pt x="618" y="0"/>
                </a:lnTo>
                <a:lnTo>
                  <a:pt x="616" y="0"/>
                </a:lnTo>
                <a:lnTo>
                  <a:pt x="614" y="0"/>
                </a:lnTo>
                <a:lnTo>
                  <a:pt x="612" y="2"/>
                </a:lnTo>
                <a:lnTo>
                  <a:pt x="610" y="4"/>
                </a:lnTo>
                <a:lnTo>
                  <a:pt x="608" y="4"/>
                </a:lnTo>
                <a:lnTo>
                  <a:pt x="604" y="6"/>
                </a:lnTo>
                <a:lnTo>
                  <a:pt x="604" y="10"/>
                </a:lnTo>
                <a:lnTo>
                  <a:pt x="602" y="14"/>
                </a:lnTo>
                <a:lnTo>
                  <a:pt x="602" y="20"/>
                </a:lnTo>
                <a:lnTo>
                  <a:pt x="600" y="22"/>
                </a:lnTo>
                <a:lnTo>
                  <a:pt x="600" y="24"/>
                </a:lnTo>
                <a:lnTo>
                  <a:pt x="594" y="28"/>
                </a:lnTo>
                <a:lnTo>
                  <a:pt x="590" y="34"/>
                </a:lnTo>
                <a:lnTo>
                  <a:pt x="588" y="40"/>
                </a:lnTo>
                <a:lnTo>
                  <a:pt x="588" y="44"/>
                </a:lnTo>
                <a:lnTo>
                  <a:pt x="588" y="48"/>
                </a:lnTo>
                <a:lnTo>
                  <a:pt x="588" y="50"/>
                </a:lnTo>
                <a:lnTo>
                  <a:pt x="588" y="52"/>
                </a:lnTo>
                <a:lnTo>
                  <a:pt x="590" y="68"/>
                </a:lnTo>
                <a:lnTo>
                  <a:pt x="598" y="78"/>
                </a:lnTo>
                <a:lnTo>
                  <a:pt x="606" y="84"/>
                </a:lnTo>
                <a:lnTo>
                  <a:pt x="612" y="86"/>
                </a:lnTo>
                <a:lnTo>
                  <a:pt x="616" y="88"/>
                </a:lnTo>
                <a:lnTo>
                  <a:pt x="610" y="92"/>
                </a:lnTo>
                <a:lnTo>
                  <a:pt x="608" y="98"/>
                </a:lnTo>
                <a:lnTo>
                  <a:pt x="608" y="102"/>
                </a:lnTo>
                <a:lnTo>
                  <a:pt x="610" y="106"/>
                </a:lnTo>
                <a:lnTo>
                  <a:pt x="612" y="108"/>
                </a:lnTo>
                <a:lnTo>
                  <a:pt x="616" y="112"/>
                </a:lnTo>
                <a:lnTo>
                  <a:pt x="618" y="114"/>
                </a:lnTo>
                <a:lnTo>
                  <a:pt x="622" y="114"/>
                </a:lnTo>
                <a:lnTo>
                  <a:pt x="624" y="116"/>
                </a:lnTo>
                <a:lnTo>
                  <a:pt x="628" y="118"/>
                </a:lnTo>
                <a:lnTo>
                  <a:pt x="630" y="120"/>
                </a:lnTo>
                <a:lnTo>
                  <a:pt x="630" y="122"/>
                </a:lnTo>
                <a:lnTo>
                  <a:pt x="630" y="124"/>
                </a:lnTo>
                <a:lnTo>
                  <a:pt x="630" y="128"/>
                </a:lnTo>
                <a:lnTo>
                  <a:pt x="628" y="130"/>
                </a:lnTo>
                <a:lnTo>
                  <a:pt x="624" y="134"/>
                </a:lnTo>
                <a:lnTo>
                  <a:pt x="614" y="140"/>
                </a:lnTo>
                <a:lnTo>
                  <a:pt x="606" y="146"/>
                </a:lnTo>
                <a:lnTo>
                  <a:pt x="598" y="150"/>
                </a:lnTo>
                <a:lnTo>
                  <a:pt x="594" y="152"/>
                </a:lnTo>
                <a:lnTo>
                  <a:pt x="588" y="150"/>
                </a:lnTo>
                <a:lnTo>
                  <a:pt x="584" y="150"/>
                </a:lnTo>
                <a:lnTo>
                  <a:pt x="582" y="150"/>
                </a:lnTo>
                <a:lnTo>
                  <a:pt x="582" y="148"/>
                </a:lnTo>
                <a:lnTo>
                  <a:pt x="584" y="124"/>
                </a:lnTo>
                <a:lnTo>
                  <a:pt x="568" y="124"/>
                </a:lnTo>
                <a:lnTo>
                  <a:pt x="562" y="124"/>
                </a:lnTo>
                <a:lnTo>
                  <a:pt x="558" y="124"/>
                </a:lnTo>
                <a:lnTo>
                  <a:pt x="556" y="124"/>
                </a:lnTo>
                <a:lnTo>
                  <a:pt x="554" y="126"/>
                </a:lnTo>
                <a:lnTo>
                  <a:pt x="552" y="128"/>
                </a:lnTo>
                <a:lnTo>
                  <a:pt x="554" y="138"/>
                </a:lnTo>
                <a:lnTo>
                  <a:pt x="554" y="144"/>
                </a:lnTo>
                <a:lnTo>
                  <a:pt x="552" y="148"/>
                </a:lnTo>
                <a:lnTo>
                  <a:pt x="552" y="152"/>
                </a:lnTo>
                <a:lnTo>
                  <a:pt x="550" y="152"/>
                </a:lnTo>
                <a:lnTo>
                  <a:pt x="548" y="152"/>
                </a:lnTo>
                <a:lnTo>
                  <a:pt x="546" y="152"/>
                </a:lnTo>
                <a:lnTo>
                  <a:pt x="544" y="152"/>
                </a:lnTo>
                <a:lnTo>
                  <a:pt x="544" y="150"/>
                </a:lnTo>
                <a:lnTo>
                  <a:pt x="542" y="150"/>
                </a:lnTo>
                <a:lnTo>
                  <a:pt x="536" y="146"/>
                </a:lnTo>
                <a:lnTo>
                  <a:pt x="532" y="144"/>
                </a:lnTo>
                <a:lnTo>
                  <a:pt x="528" y="144"/>
                </a:lnTo>
                <a:lnTo>
                  <a:pt x="526" y="144"/>
                </a:lnTo>
                <a:lnTo>
                  <a:pt x="524" y="146"/>
                </a:lnTo>
                <a:lnTo>
                  <a:pt x="522" y="148"/>
                </a:lnTo>
                <a:lnTo>
                  <a:pt x="516" y="152"/>
                </a:lnTo>
                <a:lnTo>
                  <a:pt x="512" y="154"/>
                </a:lnTo>
                <a:lnTo>
                  <a:pt x="508" y="154"/>
                </a:lnTo>
                <a:lnTo>
                  <a:pt x="506" y="154"/>
                </a:lnTo>
                <a:lnTo>
                  <a:pt x="504" y="152"/>
                </a:lnTo>
                <a:lnTo>
                  <a:pt x="502" y="150"/>
                </a:lnTo>
                <a:lnTo>
                  <a:pt x="500" y="148"/>
                </a:lnTo>
                <a:lnTo>
                  <a:pt x="500" y="146"/>
                </a:lnTo>
                <a:lnTo>
                  <a:pt x="498" y="140"/>
                </a:lnTo>
                <a:lnTo>
                  <a:pt x="494" y="136"/>
                </a:lnTo>
                <a:lnTo>
                  <a:pt x="492" y="134"/>
                </a:lnTo>
                <a:lnTo>
                  <a:pt x="488" y="134"/>
                </a:lnTo>
                <a:lnTo>
                  <a:pt x="486" y="134"/>
                </a:lnTo>
                <a:lnTo>
                  <a:pt x="484" y="134"/>
                </a:lnTo>
                <a:lnTo>
                  <a:pt x="482" y="136"/>
                </a:lnTo>
                <a:lnTo>
                  <a:pt x="474" y="132"/>
                </a:lnTo>
                <a:lnTo>
                  <a:pt x="468" y="130"/>
                </a:lnTo>
                <a:lnTo>
                  <a:pt x="466" y="126"/>
                </a:lnTo>
                <a:lnTo>
                  <a:pt x="464" y="124"/>
                </a:lnTo>
                <a:lnTo>
                  <a:pt x="464" y="122"/>
                </a:lnTo>
                <a:lnTo>
                  <a:pt x="464" y="120"/>
                </a:lnTo>
                <a:lnTo>
                  <a:pt x="462" y="114"/>
                </a:lnTo>
                <a:lnTo>
                  <a:pt x="460" y="110"/>
                </a:lnTo>
                <a:lnTo>
                  <a:pt x="458" y="108"/>
                </a:lnTo>
                <a:lnTo>
                  <a:pt x="456" y="108"/>
                </a:lnTo>
                <a:lnTo>
                  <a:pt x="452" y="108"/>
                </a:lnTo>
                <a:lnTo>
                  <a:pt x="450" y="110"/>
                </a:lnTo>
                <a:lnTo>
                  <a:pt x="448" y="110"/>
                </a:lnTo>
                <a:lnTo>
                  <a:pt x="440" y="110"/>
                </a:lnTo>
                <a:lnTo>
                  <a:pt x="434" y="112"/>
                </a:lnTo>
                <a:lnTo>
                  <a:pt x="430" y="114"/>
                </a:lnTo>
                <a:lnTo>
                  <a:pt x="426" y="116"/>
                </a:lnTo>
                <a:lnTo>
                  <a:pt x="424" y="120"/>
                </a:lnTo>
                <a:lnTo>
                  <a:pt x="424" y="124"/>
                </a:lnTo>
                <a:lnTo>
                  <a:pt x="424" y="128"/>
                </a:lnTo>
                <a:lnTo>
                  <a:pt x="424" y="130"/>
                </a:lnTo>
                <a:lnTo>
                  <a:pt x="424" y="134"/>
                </a:lnTo>
                <a:lnTo>
                  <a:pt x="424" y="136"/>
                </a:lnTo>
                <a:lnTo>
                  <a:pt x="428" y="138"/>
                </a:lnTo>
                <a:lnTo>
                  <a:pt x="430" y="142"/>
                </a:lnTo>
                <a:lnTo>
                  <a:pt x="430" y="144"/>
                </a:lnTo>
                <a:lnTo>
                  <a:pt x="428" y="148"/>
                </a:lnTo>
                <a:lnTo>
                  <a:pt x="426" y="150"/>
                </a:lnTo>
                <a:lnTo>
                  <a:pt x="426" y="152"/>
                </a:lnTo>
                <a:lnTo>
                  <a:pt x="424" y="152"/>
                </a:lnTo>
                <a:lnTo>
                  <a:pt x="424" y="178"/>
                </a:lnTo>
                <a:lnTo>
                  <a:pt x="422" y="182"/>
                </a:lnTo>
                <a:lnTo>
                  <a:pt x="422" y="186"/>
                </a:lnTo>
                <a:lnTo>
                  <a:pt x="420" y="186"/>
                </a:lnTo>
                <a:lnTo>
                  <a:pt x="414" y="172"/>
                </a:lnTo>
                <a:lnTo>
                  <a:pt x="406" y="158"/>
                </a:lnTo>
                <a:lnTo>
                  <a:pt x="400" y="144"/>
                </a:lnTo>
                <a:lnTo>
                  <a:pt x="394" y="138"/>
                </a:lnTo>
                <a:lnTo>
                  <a:pt x="392" y="136"/>
                </a:lnTo>
                <a:lnTo>
                  <a:pt x="390" y="138"/>
                </a:lnTo>
                <a:lnTo>
                  <a:pt x="388" y="140"/>
                </a:lnTo>
                <a:lnTo>
                  <a:pt x="386" y="144"/>
                </a:lnTo>
                <a:lnTo>
                  <a:pt x="386" y="148"/>
                </a:lnTo>
                <a:lnTo>
                  <a:pt x="384" y="150"/>
                </a:lnTo>
                <a:lnTo>
                  <a:pt x="384" y="152"/>
                </a:lnTo>
                <a:lnTo>
                  <a:pt x="380" y="148"/>
                </a:lnTo>
                <a:lnTo>
                  <a:pt x="376" y="148"/>
                </a:lnTo>
                <a:lnTo>
                  <a:pt x="370" y="148"/>
                </a:lnTo>
                <a:lnTo>
                  <a:pt x="366" y="148"/>
                </a:lnTo>
                <a:lnTo>
                  <a:pt x="362" y="148"/>
                </a:lnTo>
                <a:lnTo>
                  <a:pt x="358" y="150"/>
                </a:lnTo>
                <a:lnTo>
                  <a:pt x="348" y="150"/>
                </a:lnTo>
                <a:lnTo>
                  <a:pt x="342" y="148"/>
                </a:lnTo>
                <a:lnTo>
                  <a:pt x="340" y="148"/>
                </a:lnTo>
                <a:lnTo>
                  <a:pt x="338" y="146"/>
                </a:lnTo>
                <a:lnTo>
                  <a:pt x="336" y="144"/>
                </a:lnTo>
                <a:lnTo>
                  <a:pt x="336" y="142"/>
                </a:lnTo>
                <a:lnTo>
                  <a:pt x="338" y="140"/>
                </a:lnTo>
                <a:lnTo>
                  <a:pt x="340" y="140"/>
                </a:lnTo>
                <a:lnTo>
                  <a:pt x="342" y="138"/>
                </a:lnTo>
                <a:lnTo>
                  <a:pt x="346" y="130"/>
                </a:lnTo>
                <a:lnTo>
                  <a:pt x="350" y="124"/>
                </a:lnTo>
                <a:lnTo>
                  <a:pt x="350" y="120"/>
                </a:lnTo>
                <a:lnTo>
                  <a:pt x="350" y="116"/>
                </a:lnTo>
                <a:lnTo>
                  <a:pt x="348" y="112"/>
                </a:lnTo>
                <a:lnTo>
                  <a:pt x="346" y="110"/>
                </a:lnTo>
                <a:lnTo>
                  <a:pt x="344" y="108"/>
                </a:lnTo>
                <a:lnTo>
                  <a:pt x="342" y="108"/>
                </a:lnTo>
                <a:lnTo>
                  <a:pt x="340" y="106"/>
                </a:lnTo>
                <a:lnTo>
                  <a:pt x="334" y="102"/>
                </a:lnTo>
                <a:lnTo>
                  <a:pt x="332" y="100"/>
                </a:lnTo>
                <a:lnTo>
                  <a:pt x="330" y="98"/>
                </a:lnTo>
                <a:lnTo>
                  <a:pt x="328" y="98"/>
                </a:lnTo>
                <a:lnTo>
                  <a:pt x="328" y="100"/>
                </a:lnTo>
                <a:lnTo>
                  <a:pt x="326" y="100"/>
                </a:lnTo>
                <a:lnTo>
                  <a:pt x="326" y="102"/>
                </a:lnTo>
                <a:lnTo>
                  <a:pt x="326" y="104"/>
                </a:lnTo>
                <a:lnTo>
                  <a:pt x="328" y="104"/>
                </a:lnTo>
                <a:lnTo>
                  <a:pt x="328" y="106"/>
                </a:lnTo>
                <a:lnTo>
                  <a:pt x="328" y="110"/>
                </a:lnTo>
                <a:lnTo>
                  <a:pt x="326" y="112"/>
                </a:lnTo>
                <a:lnTo>
                  <a:pt x="326" y="114"/>
                </a:lnTo>
                <a:lnTo>
                  <a:pt x="324" y="114"/>
                </a:lnTo>
                <a:lnTo>
                  <a:pt x="322" y="112"/>
                </a:lnTo>
                <a:lnTo>
                  <a:pt x="320" y="112"/>
                </a:lnTo>
                <a:lnTo>
                  <a:pt x="318" y="110"/>
                </a:lnTo>
                <a:lnTo>
                  <a:pt x="316" y="108"/>
                </a:lnTo>
                <a:lnTo>
                  <a:pt x="298" y="94"/>
                </a:lnTo>
                <a:lnTo>
                  <a:pt x="282" y="84"/>
                </a:lnTo>
                <a:lnTo>
                  <a:pt x="268" y="78"/>
                </a:lnTo>
                <a:lnTo>
                  <a:pt x="262" y="76"/>
                </a:lnTo>
                <a:lnTo>
                  <a:pt x="252" y="74"/>
                </a:lnTo>
                <a:lnTo>
                  <a:pt x="244" y="72"/>
                </a:lnTo>
                <a:lnTo>
                  <a:pt x="240" y="70"/>
                </a:lnTo>
                <a:lnTo>
                  <a:pt x="236" y="68"/>
                </a:lnTo>
                <a:lnTo>
                  <a:pt x="234" y="66"/>
                </a:lnTo>
                <a:lnTo>
                  <a:pt x="232" y="66"/>
                </a:lnTo>
                <a:lnTo>
                  <a:pt x="228" y="62"/>
                </a:lnTo>
                <a:lnTo>
                  <a:pt x="224" y="62"/>
                </a:lnTo>
                <a:lnTo>
                  <a:pt x="222" y="62"/>
                </a:lnTo>
                <a:lnTo>
                  <a:pt x="222" y="64"/>
                </a:lnTo>
                <a:lnTo>
                  <a:pt x="220" y="66"/>
                </a:lnTo>
                <a:lnTo>
                  <a:pt x="220" y="68"/>
                </a:lnTo>
                <a:lnTo>
                  <a:pt x="220" y="72"/>
                </a:lnTo>
                <a:lnTo>
                  <a:pt x="222" y="74"/>
                </a:lnTo>
                <a:lnTo>
                  <a:pt x="222" y="76"/>
                </a:lnTo>
                <a:lnTo>
                  <a:pt x="220" y="80"/>
                </a:lnTo>
                <a:lnTo>
                  <a:pt x="218" y="82"/>
                </a:lnTo>
                <a:lnTo>
                  <a:pt x="216" y="84"/>
                </a:lnTo>
                <a:lnTo>
                  <a:pt x="214" y="82"/>
                </a:lnTo>
                <a:lnTo>
                  <a:pt x="212" y="82"/>
                </a:lnTo>
                <a:lnTo>
                  <a:pt x="212" y="80"/>
                </a:lnTo>
                <a:lnTo>
                  <a:pt x="208" y="72"/>
                </a:lnTo>
                <a:lnTo>
                  <a:pt x="200" y="60"/>
                </a:lnTo>
                <a:lnTo>
                  <a:pt x="194" y="52"/>
                </a:lnTo>
                <a:lnTo>
                  <a:pt x="190" y="48"/>
                </a:lnTo>
                <a:lnTo>
                  <a:pt x="186" y="44"/>
                </a:lnTo>
                <a:lnTo>
                  <a:pt x="182" y="44"/>
                </a:lnTo>
                <a:lnTo>
                  <a:pt x="180" y="44"/>
                </a:lnTo>
                <a:lnTo>
                  <a:pt x="178" y="46"/>
                </a:lnTo>
                <a:lnTo>
                  <a:pt x="180" y="48"/>
                </a:lnTo>
                <a:lnTo>
                  <a:pt x="180" y="50"/>
                </a:lnTo>
                <a:lnTo>
                  <a:pt x="180" y="52"/>
                </a:lnTo>
                <a:lnTo>
                  <a:pt x="182" y="54"/>
                </a:lnTo>
                <a:lnTo>
                  <a:pt x="182" y="56"/>
                </a:lnTo>
                <a:lnTo>
                  <a:pt x="180" y="62"/>
                </a:lnTo>
                <a:lnTo>
                  <a:pt x="178" y="66"/>
                </a:lnTo>
                <a:lnTo>
                  <a:pt x="176" y="68"/>
                </a:lnTo>
                <a:lnTo>
                  <a:pt x="174" y="68"/>
                </a:lnTo>
                <a:lnTo>
                  <a:pt x="170" y="66"/>
                </a:lnTo>
                <a:lnTo>
                  <a:pt x="168" y="64"/>
                </a:lnTo>
                <a:lnTo>
                  <a:pt x="166" y="62"/>
                </a:lnTo>
                <a:lnTo>
                  <a:pt x="166" y="60"/>
                </a:lnTo>
                <a:lnTo>
                  <a:pt x="162" y="58"/>
                </a:lnTo>
                <a:lnTo>
                  <a:pt x="158" y="58"/>
                </a:lnTo>
                <a:lnTo>
                  <a:pt x="156" y="58"/>
                </a:lnTo>
                <a:lnTo>
                  <a:pt x="152" y="60"/>
                </a:lnTo>
                <a:lnTo>
                  <a:pt x="150" y="62"/>
                </a:lnTo>
                <a:lnTo>
                  <a:pt x="150" y="64"/>
                </a:lnTo>
                <a:lnTo>
                  <a:pt x="148" y="66"/>
                </a:lnTo>
                <a:lnTo>
                  <a:pt x="144" y="68"/>
                </a:lnTo>
                <a:lnTo>
                  <a:pt x="142" y="72"/>
                </a:lnTo>
                <a:lnTo>
                  <a:pt x="138" y="74"/>
                </a:lnTo>
                <a:lnTo>
                  <a:pt x="136" y="76"/>
                </a:lnTo>
                <a:lnTo>
                  <a:pt x="134" y="76"/>
                </a:lnTo>
                <a:lnTo>
                  <a:pt x="124" y="78"/>
                </a:lnTo>
                <a:lnTo>
                  <a:pt x="112" y="84"/>
                </a:lnTo>
                <a:lnTo>
                  <a:pt x="102" y="92"/>
                </a:lnTo>
                <a:lnTo>
                  <a:pt x="96" y="98"/>
                </a:lnTo>
                <a:lnTo>
                  <a:pt x="92" y="100"/>
                </a:lnTo>
                <a:lnTo>
                  <a:pt x="86" y="104"/>
                </a:lnTo>
                <a:lnTo>
                  <a:pt x="80" y="108"/>
                </a:lnTo>
                <a:lnTo>
                  <a:pt x="76" y="108"/>
                </a:lnTo>
                <a:lnTo>
                  <a:pt x="72" y="108"/>
                </a:lnTo>
                <a:lnTo>
                  <a:pt x="68" y="108"/>
                </a:lnTo>
                <a:lnTo>
                  <a:pt x="66" y="106"/>
                </a:lnTo>
                <a:lnTo>
                  <a:pt x="60" y="100"/>
                </a:lnTo>
                <a:lnTo>
                  <a:pt x="52" y="94"/>
                </a:lnTo>
                <a:lnTo>
                  <a:pt x="42" y="88"/>
                </a:lnTo>
                <a:lnTo>
                  <a:pt x="34" y="84"/>
                </a:lnTo>
                <a:lnTo>
                  <a:pt x="32" y="82"/>
                </a:lnTo>
                <a:lnTo>
                  <a:pt x="22" y="80"/>
                </a:lnTo>
                <a:lnTo>
                  <a:pt x="12" y="76"/>
                </a:lnTo>
                <a:lnTo>
                  <a:pt x="2" y="72"/>
                </a:lnTo>
                <a:lnTo>
                  <a:pt x="0" y="72"/>
                </a:lnTo>
                <a:lnTo>
                  <a:pt x="0" y="364"/>
                </a:lnTo>
                <a:lnTo>
                  <a:pt x="12" y="364"/>
                </a:lnTo>
                <a:lnTo>
                  <a:pt x="20" y="370"/>
                </a:lnTo>
                <a:lnTo>
                  <a:pt x="30" y="376"/>
                </a:lnTo>
                <a:lnTo>
                  <a:pt x="40" y="384"/>
                </a:lnTo>
                <a:lnTo>
                  <a:pt x="50" y="392"/>
                </a:lnTo>
                <a:lnTo>
                  <a:pt x="58" y="398"/>
                </a:lnTo>
                <a:lnTo>
                  <a:pt x="60" y="400"/>
                </a:lnTo>
                <a:lnTo>
                  <a:pt x="64" y="400"/>
                </a:lnTo>
                <a:lnTo>
                  <a:pt x="70" y="396"/>
                </a:lnTo>
                <a:lnTo>
                  <a:pt x="74" y="394"/>
                </a:lnTo>
                <a:lnTo>
                  <a:pt x="78" y="390"/>
                </a:lnTo>
                <a:lnTo>
                  <a:pt x="80" y="388"/>
                </a:lnTo>
                <a:lnTo>
                  <a:pt x="82" y="388"/>
                </a:lnTo>
                <a:lnTo>
                  <a:pt x="88" y="392"/>
                </a:lnTo>
                <a:lnTo>
                  <a:pt x="96" y="402"/>
                </a:lnTo>
                <a:lnTo>
                  <a:pt x="106" y="414"/>
                </a:lnTo>
                <a:lnTo>
                  <a:pt x="116" y="428"/>
                </a:lnTo>
                <a:lnTo>
                  <a:pt x="124" y="440"/>
                </a:lnTo>
                <a:lnTo>
                  <a:pt x="130" y="448"/>
                </a:lnTo>
                <a:lnTo>
                  <a:pt x="132" y="452"/>
                </a:lnTo>
                <a:lnTo>
                  <a:pt x="136" y="460"/>
                </a:lnTo>
                <a:lnTo>
                  <a:pt x="140" y="466"/>
                </a:lnTo>
                <a:lnTo>
                  <a:pt x="146" y="472"/>
                </a:lnTo>
                <a:lnTo>
                  <a:pt x="150" y="476"/>
                </a:lnTo>
                <a:lnTo>
                  <a:pt x="152" y="478"/>
                </a:lnTo>
                <a:lnTo>
                  <a:pt x="154" y="478"/>
                </a:lnTo>
                <a:lnTo>
                  <a:pt x="154" y="486"/>
                </a:lnTo>
                <a:lnTo>
                  <a:pt x="152" y="496"/>
                </a:lnTo>
                <a:lnTo>
                  <a:pt x="150" y="508"/>
                </a:lnTo>
                <a:lnTo>
                  <a:pt x="148" y="516"/>
                </a:lnTo>
                <a:lnTo>
                  <a:pt x="146" y="520"/>
                </a:lnTo>
                <a:lnTo>
                  <a:pt x="146" y="526"/>
                </a:lnTo>
                <a:lnTo>
                  <a:pt x="146" y="532"/>
                </a:lnTo>
                <a:lnTo>
                  <a:pt x="148" y="536"/>
                </a:lnTo>
                <a:lnTo>
                  <a:pt x="150" y="538"/>
                </a:lnTo>
                <a:lnTo>
                  <a:pt x="150" y="540"/>
                </a:lnTo>
                <a:lnTo>
                  <a:pt x="156" y="542"/>
                </a:lnTo>
                <a:lnTo>
                  <a:pt x="160" y="548"/>
                </a:lnTo>
                <a:lnTo>
                  <a:pt x="164" y="552"/>
                </a:lnTo>
                <a:lnTo>
                  <a:pt x="166" y="558"/>
                </a:lnTo>
                <a:lnTo>
                  <a:pt x="168" y="562"/>
                </a:lnTo>
                <a:lnTo>
                  <a:pt x="170" y="568"/>
                </a:lnTo>
                <a:lnTo>
                  <a:pt x="172" y="570"/>
                </a:lnTo>
                <a:lnTo>
                  <a:pt x="172" y="572"/>
                </a:lnTo>
                <a:lnTo>
                  <a:pt x="188" y="584"/>
                </a:lnTo>
                <a:lnTo>
                  <a:pt x="200" y="594"/>
                </a:lnTo>
                <a:lnTo>
                  <a:pt x="210" y="598"/>
                </a:lnTo>
                <a:lnTo>
                  <a:pt x="214" y="600"/>
                </a:lnTo>
                <a:lnTo>
                  <a:pt x="220" y="606"/>
                </a:lnTo>
                <a:lnTo>
                  <a:pt x="224" y="612"/>
                </a:lnTo>
                <a:lnTo>
                  <a:pt x="228" y="618"/>
                </a:lnTo>
                <a:lnTo>
                  <a:pt x="230" y="622"/>
                </a:lnTo>
                <a:lnTo>
                  <a:pt x="230" y="626"/>
                </a:lnTo>
                <a:lnTo>
                  <a:pt x="592" y="626"/>
                </a:lnTo>
                <a:lnTo>
                  <a:pt x="604" y="636"/>
                </a:lnTo>
                <a:lnTo>
                  <a:pt x="628" y="638"/>
                </a:lnTo>
                <a:lnTo>
                  <a:pt x="630" y="642"/>
                </a:lnTo>
                <a:lnTo>
                  <a:pt x="634" y="644"/>
                </a:lnTo>
                <a:lnTo>
                  <a:pt x="638" y="646"/>
                </a:lnTo>
                <a:lnTo>
                  <a:pt x="642" y="646"/>
                </a:lnTo>
                <a:lnTo>
                  <a:pt x="644" y="646"/>
                </a:lnTo>
                <a:lnTo>
                  <a:pt x="646" y="646"/>
                </a:lnTo>
                <a:lnTo>
                  <a:pt x="652" y="644"/>
                </a:lnTo>
                <a:lnTo>
                  <a:pt x="658" y="642"/>
                </a:lnTo>
                <a:lnTo>
                  <a:pt x="662" y="640"/>
                </a:lnTo>
                <a:lnTo>
                  <a:pt x="666" y="638"/>
                </a:lnTo>
                <a:lnTo>
                  <a:pt x="668" y="636"/>
                </a:lnTo>
                <a:lnTo>
                  <a:pt x="668" y="634"/>
                </a:lnTo>
                <a:lnTo>
                  <a:pt x="682" y="632"/>
                </a:lnTo>
                <a:lnTo>
                  <a:pt x="694" y="634"/>
                </a:lnTo>
                <a:lnTo>
                  <a:pt x="702" y="638"/>
                </a:lnTo>
                <a:lnTo>
                  <a:pt x="706" y="644"/>
                </a:lnTo>
                <a:lnTo>
                  <a:pt x="708" y="646"/>
                </a:lnTo>
                <a:lnTo>
                  <a:pt x="716" y="646"/>
                </a:lnTo>
                <a:lnTo>
                  <a:pt x="720" y="648"/>
                </a:lnTo>
                <a:lnTo>
                  <a:pt x="724" y="650"/>
                </a:lnTo>
                <a:lnTo>
                  <a:pt x="726" y="652"/>
                </a:lnTo>
                <a:lnTo>
                  <a:pt x="726" y="654"/>
                </a:lnTo>
                <a:lnTo>
                  <a:pt x="726" y="656"/>
                </a:lnTo>
                <a:lnTo>
                  <a:pt x="724" y="658"/>
                </a:lnTo>
                <a:lnTo>
                  <a:pt x="724" y="660"/>
                </a:lnTo>
                <a:lnTo>
                  <a:pt x="726" y="668"/>
                </a:lnTo>
                <a:lnTo>
                  <a:pt x="728" y="674"/>
                </a:lnTo>
                <a:lnTo>
                  <a:pt x="730" y="674"/>
                </a:lnTo>
                <a:lnTo>
                  <a:pt x="734" y="674"/>
                </a:lnTo>
                <a:lnTo>
                  <a:pt x="738" y="674"/>
                </a:lnTo>
                <a:lnTo>
                  <a:pt x="744" y="674"/>
                </a:lnTo>
                <a:lnTo>
                  <a:pt x="748" y="674"/>
                </a:lnTo>
                <a:lnTo>
                  <a:pt x="752" y="672"/>
                </a:lnTo>
                <a:lnTo>
                  <a:pt x="756" y="672"/>
                </a:lnTo>
                <a:lnTo>
                  <a:pt x="762" y="672"/>
                </a:lnTo>
                <a:lnTo>
                  <a:pt x="768" y="674"/>
                </a:lnTo>
                <a:lnTo>
                  <a:pt x="772" y="676"/>
                </a:lnTo>
                <a:lnTo>
                  <a:pt x="776" y="678"/>
                </a:lnTo>
                <a:lnTo>
                  <a:pt x="780" y="682"/>
                </a:lnTo>
                <a:lnTo>
                  <a:pt x="784" y="684"/>
                </a:lnTo>
                <a:lnTo>
                  <a:pt x="788" y="688"/>
                </a:lnTo>
                <a:lnTo>
                  <a:pt x="790" y="690"/>
                </a:lnTo>
                <a:lnTo>
                  <a:pt x="790" y="692"/>
                </a:lnTo>
                <a:lnTo>
                  <a:pt x="788" y="694"/>
                </a:lnTo>
                <a:lnTo>
                  <a:pt x="790" y="698"/>
                </a:lnTo>
                <a:lnTo>
                  <a:pt x="788" y="700"/>
                </a:lnTo>
                <a:lnTo>
                  <a:pt x="786" y="702"/>
                </a:lnTo>
                <a:lnTo>
                  <a:pt x="784" y="704"/>
                </a:lnTo>
                <a:lnTo>
                  <a:pt x="780" y="704"/>
                </a:lnTo>
                <a:lnTo>
                  <a:pt x="778" y="702"/>
                </a:lnTo>
                <a:lnTo>
                  <a:pt x="774" y="702"/>
                </a:lnTo>
                <a:lnTo>
                  <a:pt x="772" y="702"/>
                </a:lnTo>
                <a:lnTo>
                  <a:pt x="770" y="702"/>
                </a:lnTo>
                <a:lnTo>
                  <a:pt x="764" y="696"/>
                </a:lnTo>
                <a:lnTo>
                  <a:pt x="766" y="700"/>
                </a:lnTo>
                <a:lnTo>
                  <a:pt x="766" y="702"/>
                </a:lnTo>
                <a:lnTo>
                  <a:pt x="768" y="706"/>
                </a:lnTo>
                <a:lnTo>
                  <a:pt x="766" y="712"/>
                </a:lnTo>
                <a:lnTo>
                  <a:pt x="766" y="716"/>
                </a:lnTo>
                <a:lnTo>
                  <a:pt x="762" y="718"/>
                </a:lnTo>
                <a:lnTo>
                  <a:pt x="760" y="718"/>
                </a:lnTo>
                <a:lnTo>
                  <a:pt x="756" y="720"/>
                </a:lnTo>
                <a:lnTo>
                  <a:pt x="752" y="722"/>
                </a:lnTo>
                <a:lnTo>
                  <a:pt x="750" y="724"/>
                </a:lnTo>
                <a:lnTo>
                  <a:pt x="750" y="726"/>
                </a:lnTo>
                <a:lnTo>
                  <a:pt x="752" y="728"/>
                </a:lnTo>
                <a:lnTo>
                  <a:pt x="752" y="730"/>
                </a:lnTo>
                <a:lnTo>
                  <a:pt x="752" y="732"/>
                </a:lnTo>
                <a:lnTo>
                  <a:pt x="752" y="730"/>
                </a:lnTo>
                <a:lnTo>
                  <a:pt x="754" y="730"/>
                </a:lnTo>
                <a:lnTo>
                  <a:pt x="756" y="732"/>
                </a:lnTo>
                <a:lnTo>
                  <a:pt x="758" y="736"/>
                </a:lnTo>
                <a:lnTo>
                  <a:pt x="756" y="738"/>
                </a:lnTo>
                <a:lnTo>
                  <a:pt x="756" y="740"/>
                </a:lnTo>
                <a:lnTo>
                  <a:pt x="754" y="740"/>
                </a:lnTo>
                <a:lnTo>
                  <a:pt x="752" y="742"/>
                </a:lnTo>
                <a:lnTo>
                  <a:pt x="750" y="744"/>
                </a:lnTo>
                <a:lnTo>
                  <a:pt x="748" y="746"/>
                </a:lnTo>
                <a:lnTo>
                  <a:pt x="752" y="746"/>
                </a:lnTo>
                <a:lnTo>
                  <a:pt x="754" y="746"/>
                </a:lnTo>
                <a:lnTo>
                  <a:pt x="760" y="744"/>
                </a:lnTo>
                <a:lnTo>
                  <a:pt x="764" y="740"/>
                </a:lnTo>
                <a:lnTo>
                  <a:pt x="768" y="736"/>
                </a:lnTo>
                <a:lnTo>
                  <a:pt x="770" y="734"/>
                </a:lnTo>
                <a:lnTo>
                  <a:pt x="770" y="730"/>
                </a:lnTo>
                <a:lnTo>
                  <a:pt x="772" y="728"/>
                </a:lnTo>
                <a:lnTo>
                  <a:pt x="774" y="724"/>
                </a:lnTo>
                <a:lnTo>
                  <a:pt x="776" y="722"/>
                </a:lnTo>
                <a:lnTo>
                  <a:pt x="782" y="722"/>
                </a:lnTo>
                <a:lnTo>
                  <a:pt x="788" y="722"/>
                </a:lnTo>
                <a:lnTo>
                  <a:pt x="794" y="722"/>
                </a:lnTo>
                <a:lnTo>
                  <a:pt x="798" y="722"/>
                </a:lnTo>
                <a:lnTo>
                  <a:pt x="802" y="722"/>
                </a:lnTo>
                <a:lnTo>
                  <a:pt x="800" y="722"/>
                </a:lnTo>
                <a:lnTo>
                  <a:pt x="798" y="720"/>
                </a:lnTo>
                <a:lnTo>
                  <a:pt x="798" y="718"/>
                </a:lnTo>
                <a:lnTo>
                  <a:pt x="798" y="714"/>
                </a:lnTo>
                <a:lnTo>
                  <a:pt x="800" y="712"/>
                </a:lnTo>
                <a:lnTo>
                  <a:pt x="804" y="708"/>
                </a:lnTo>
                <a:lnTo>
                  <a:pt x="806" y="704"/>
                </a:lnTo>
                <a:lnTo>
                  <a:pt x="810" y="700"/>
                </a:lnTo>
                <a:lnTo>
                  <a:pt x="814" y="698"/>
                </a:lnTo>
                <a:lnTo>
                  <a:pt x="820" y="696"/>
                </a:lnTo>
                <a:lnTo>
                  <a:pt x="826" y="696"/>
                </a:lnTo>
                <a:lnTo>
                  <a:pt x="832" y="696"/>
                </a:lnTo>
                <a:lnTo>
                  <a:pt x="838" y="696"/>
                </a:lnTo>
                <a:lnTo>
                  <a:pt x="840" y="698"/>
                </a:lnTo>
                <a:lnTo>
                  <a:pt x="842" y="698"/>
                </a:lnTo>
                <a:lnTo>
                  <a:pt x="846" y="700"/>
                </a:lnTo>
                <a:lnTo>
                  <a:pt x="848" y="700"/>
                </a:lnTo>
                <a:lnTo>
                  <a:pt x="850" y="702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7" name="Freeform 557"/>
          <p:cNvSpPr>
            <a:spLocks/>
          </p:cNvSpPr>
          <p:nvPr/>
        </p:nvSpPr>
        <p:spPr bwMode="gray">
          <a:xfrm>
            <a:off x="6858139" y="1954804"/>
            <a:ext cx="902944" cy="870909"/>
          </a:xfrm>
          <a:custGeom>
            <a:avLst/>
            <a:gdLst>
              <a:gd name="T0" fmla="*/ 318 w 492"/>
              <a:gd name="T1" fmla="*/ 44 h 498"/>
              <a:gd name="T2" fmla="*/ 282 w 492"/>
              <a:gd name="T3" fmla="*/ 40 h 498"/>
              <a:gd name="T4" fmla="*/ 262 w 492"/>
              <a:gd name="T5" fmla="*/ 32 h 498"/>
              <a:gd name="T6" fmla="*/ 242 w 492"/>
              <a:gd name="T7" fmla="*/ 24 h 498"/>
              <a:gd name="T8" fmla="*/ 230 w 492"/>
              <a:gd name="T9" fmla="*/ 28 h 498"/>
              <a:gd name="T10" fmla="*/ 220 w 492"/>
              <a:gd name="T11" fmla="*/ 32 h 498"/>
              <a:gd name="T12" fmla="*/ 176 w 492"/>
              <a:gd name="T13" fmla="*/ 4 h 498"/>
              <a:gd name="T14" fmla="*/ 118 w 492"/>
              <a:gd name="T15" fmla="*/ 12 h 498"/>
              <a:gd name="T16" fmla="*/ 100 w 492"/>
              <a:gd name="T17" fmla="*/ 14 h 498"/>
              <a:gd name="T18" fmla="*/ 68 w 492"/>
              <a:gd name="T19" fmla="*/ 60 h 498"/>
              <a:gd name="T20" fmla="*/ 18 w 492"/>
              <a:gd name="T21" fmla="*/ 98 h 498"/>
              <a:gd name="T22" fmla="*/ 60 w 492"/>
              <a:gd name="T23" fmla="*/ 144 h 498"/>
              <a:gd name="T24" fmla="*/ 58 w 492"/>
              <a:gd name="T25" fmla="*/ 178 h 498"/>
              <a:gd name="T26" fmla="*/ 8 w 492"/>
              <a:gd name="T27" fmla="*/ 182 h 498"/>
              <a:gd name="T28" fmla="*/ 62 w 492"/>
              <a:gd name="T29" fmla="*/ 228 h 498"/>
              <a:gd name="T30" fmla="*/ 86 w 492"/>
              <a:gd name="T31" fmla="*/ 220 h 498"/>
              <a:gd name="T32" fmla="*/ 86 w 492"/>
              <a:gd name="T33" fmla="*/ 236 h 498"/>
              <a:gd name="T34" fmla="*/ 76 w 492"/>
              <a:gd name="T35" fmla="*/ 260 h 498"/>
              <a:gd name="T36" fmla="*/ 52 w 492"/>
              <a:gd name="T37" fmla="*/ 284 h 498"/>
              <a:gd name="T38" fmla="*/ 18 w 492"/>
              <a:gd name="T39" fmla="*/ 308 h 498"/>
              <a:gd name="T40" fmla="*/ 28 w 492"/>
              <a:gd name="T41" fmla="*/ 328 h 498"/>
              <a:gd name="T42" fmla="*/ 38 w 492"/>
              <a:gd name="T43" fmla="*/ 352 h 498"/>
              <a:gd name="T44" fmla="*/ 68 w 492"/>
              <a:gd name="T45" fmla="*/ 362 h 498"/>
              <a:gd name="T46" fmla="*/ 74 w 492"/>
              <a:gd name="T47" fmla="*/ 386 h 498"/>
              <a:gd name="T48" fmla="*/ 92 w 492"/>
              <a:gd name="T49" fmla="*/ 382 h 498"/>
              <a:gd name="T50" fmla="*/ 102 w 492"/>
              <a:gd name="T51" fmla="*/ 394 h 498"/>
              <a:gd name="T52" fmla="*/ 124 w 492"/>
              <a:gd name="T53" fmla="*/ 390 h 498"/>
              <a:gd name="T54" fmla="*/ 138 w 492"/>
              <a:gd name="T55" fmla="*/ 384 h 498"/>
              <a:gd name="T56" fmla="*/ 104 w 492"/>
              <a:gd name="T57" fmla="*/ 434 h 498"/>
              <a:gd name="T58" fmla="*/ 68 w 492"/>
              <a:gd name="T59" fmla="*/ 464 h 498"/>
              <a:gd name="T60" fmla="*/ 86 w 492"/>
              <a:gd name="T61" fmla="*/ 466 h 498"/>
              <a:gd name="T62" fmla="*/ 160 w 492"/>
              <a:gd name="T63" fmla="*/ 412 h 498"/>
              <a:gd name="T64" fmla="*/ 186 w 492"/>
              <a:gd name="T65" fmla="*/ 390 h 498"/>
              <a:gd name="T66" fmla="*/ 178 w 492"/>
              <a:gd name="T67" fmla="*/ 374 h 498"/>
              <a:gd name="T68" fmla="*/ 206 w 492"/>
              <a:gd name="T69" fmla="*/ 326 h 498"/>
              <a:gd name="T70" fmla="*/ 250 w 492"/>
              <a:gd name="T71" fmla="*/ 322 h 498"/>
              <a:gd name="T72" fmla="*/ 212 w 492"/>
              <a:gd name="T73" fmla="*/ 346 h 498"/>
              <a:gd name="T74" fmla="*/ 206 w 492"/>
              <a:gd name="T75" fmla="*/ 364 h 498"/>
              <a:gd name="T76" fmla="*/ 220 w 492"/>
              <a:gd name="T77" fmla="*/ 376 h 498"/>
              <a:gd name="T78" fmla="*/ 246 w 492"/>
              <a:gd name="T79" fmla="*/ 356 h 498"/>
              <a:gd name="T80" fmla="*/ 254 w 492"/>
              <a:gd name="T81" fmla="*/ 338 h 498"/>
              <a:gd name="T82" fmla="*/ 274 w 492"/>
              <a:gd name="T83" fmla="*/ 338 h 498"/>
              <a:gd name="T84" fmla="*/ 312 w 492"/>
              <a:gd name="T85" fmla="*/ 354 h 498"/>
              <a:gd name="T86" fmla="*/ 350 w 492"/>
              <a:gd name="T87" fmla="*/ 368 h 498"/>
              <a:gd name="T88" fmla="*/ 372 w 492"/>
              <a:gd name="T89" fmla="*/ 372 h 498"/>
              <a:gd name="T90" fmla="*/ 426 w 492"/>
              <a:gd name="T91" fmla="*/ 388 h 498"/>
              <a:gd name="T92" fmla="*/ 452 w 492"/>
              <a:gd name="T93" fmla="*/ 428 h 498"/>
              <a:gd name="T94" fmla="*/ 462 w 492"/>
              <a:gd name="T95" fmla="*/ 454 h 498"/>
              <a:gd name="T96" fmla="*/ 472 w 492"/>
              <a:gd name="T97" fmla="*/ 462 h 498"/>
              <a:gd name="T98" fmla="*/ 480 w 492"/>
              <a:gd name="T99" fmla="*/ 474 h 498"/>
              <a:gd name="T100" fmla="*/ 480 w 492"/>
              <a:gd name="T101" fmla="*/ 496 h 498"/>
              <a:gd name="T102" fmla="*/ 490 w 492"/>
              <a:gd name="T103" fmla="*/ 456 h 498"/>
              <a:gd name="T104" fmla="*/ 462 w 492"/>
              <a:gd name="T105" fmla="*/ 418 h 498"/>
              <a:gd name="T106" fmla="*/ 416 w 492"/>
              <a:gd name="T107" fmla="*/ 368 h 498"/>
              <a:gd name="T108" fmla="*/ 378 w 492"/>
              <a:gd name="T109" fmla="*/ 362 h 4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92" h="498">
                <a:moveTo>
                  <a:pt x="338" y="50"/>
                </a:moveTo>
                <a:lnTo>
                  <a:pt x="336" y="48"/>
                </a:lnTo>
                <a:lnTo>
                  <a:pt x="334" y="46"/>
                </a:lnTo>
                <a:lnTo>
                  <a:pt x="332" y="46"/>
                </a:lnTo>
                <a:lnTo>
                  <a:pt x="328" y="44"/>
                </a:lnTo>
                <a:lnTo>
                  <a:pt x="324" y="44"/>
                </a:lnTo>
                <a:lnTo>
                  <a:pt x="318" y="44"/>
                </a:lnTo>
                <a:lnTo>
                  <a:pt x="310" y="48"/>
                </a:lnTo>
                <a:lnTo>
                  <a:pt x="306" y="48"/>
                </a:lnTo>
                <a:lnTo>
                  <a:pt x="300" y="48"/>
                </a:lnTo>
                <a:lnTo>
                  <a:pt x="294" y="46"/>
                </a:lnTo>
                <a:lnTo>
                  <a:pt x="288" y="44"/>
                </a:lnTo>
                <a:lnTo>
                  <a:pt x="282" y="40"/>
                </a:lnTo>
                <a:lnTo>
                  <a:pt x="280" y="40"/>
                </a:lnTo>
                <a:lnTo>
                  <a:pt x="276" y="40"/>
                </a:lnTo>
                <a:lnTo>
                  <a:pt x="272" y="40"/>
                </a:lnTo>
                <a:lnTo>
                  <a:pt x="268" y="38"/>
                </a:lnTo>
                <a:lnTo>
                  <a:pt x="264" y="36"/>
                </a:lnTo>
                <a:lnTo>
                  <a:pt x="262" y="32"/>
                </a:lnTo>
                <a:lnTo>
                  <a:pt x="260" y="30"/>
                </a:lnTo>
                <a:lnTo>
                  <a:pt x="258" y="30"/>
                </a:lnTo>
                <a:lnTo>
                  <a:pt x="254" y="28"/>
                </a:lnTo>
                <a:lnTo>
                  <a:pt x="250" y="26"/>
                </a:lnTo>
                <a:lnTo>
                  <a:pt x="246" y="26"/>
                </a:lnTo>
                <a:lnTo>
                  <a:pt x="244" y="26"/>
                </a:lnTo>
                <a:lnTo>
                  <a:pt x="242" y="24"/>
                </a:lnTo>
                <a:lnTo>
                  <a:pt x="240" y="24"/>
                </a:lnTo>
                <a:lnTo>
                  <a:pt x="236" y="22"/>
                </a:lnTo>
                <a:lnTo>
                  <a:pt x="234" y="20"/>
                </a:lnTo>
                <a:lnTo>
                  <a:pt x="230" y="22"/>
                </a:lnTo>
                <a:lnTo>
                  <a:pt x="228" y="26"/>
                </a:lnTo>
                <a:lnTo>
                  <a:pt x="230" y="28"/>
                </a:lnTo>
                <a:lnTo>
                  <a:pt x="230" y="30"/>
                </a:lnTo>
                <a:lnTo>
                  <a:pt x="230" y="34"/>
                </a:lnTo>
                <a:lnTo>
                  <a:pt x="230" y="36"/>
                </a:lnTo>
                <a:lnTo>
                  <a:pt x="228" y="36"/>
                </a:lnTo>
                <a:lnTo>
                  <a:pt x="224" y="36"/>
                </a:lnTo>
                <a:lnTo>
                  <a:pt x="220" y="32"/>
                </a:lnTo>
                <a:lnTo>
                  <a:pt x="216" y="28"/>
                </a:lnTo>
                <a:lnTo>
                  <a:pt x="212" y="24"/>
                </a:lnTo>
                <a:lnTo>
                  <a:pt x="208" y="20"/>
                </a:lnTo>
                <a:lnTo>
                  <a:pt x="198" y="16"/>
                </a:lnTo>
                <a:lnTo>
                  <a:pt x="188" y="10"/>
                </a:lnTo>
                <a:lnTo>
                  <a:pt x="180" y="6"/>
                </a:lnTo>
                <a:lnTo>
                  <a:pt x="176" y="4"/>
                </a:lnTo>
                <a:lnTo>
                  <a:pt x="172" y="4"/>
                </a:lnTo>
                <a:lnTo>
                  <a:pt x="164" y="0"/>
                </a:lnTo>
                <a:lnTo>
                  <a:pt x="150" y="0"/>
                </a:lnTo>
                <a:lnTo>
                  <a:pt x="134" y="4"/>
                </a:lnTo>
                <a:lnTo>
                  <a:pt x="128" y="8"/>
                </a:lnTo>
                <a:lnTo>
                  <a:pt x="122" y="10"/>
                </a:lnTo>
                <a:lnTo>
                  <a:pt x="118" y="12"/>
                </a:lnTo>
                <a:lnTo>
                  <a:pt x="116" y="12"/>
                </a:lnTo>
                <a:lnTo>
                  <a:pt x="114" y="12"/>
                </a:lnTo>
                <a:lnTo>
                  <a:pt x="112" y="12"/>
                </a:lnTo>
                <a:lnTo>
                  <a:pt x="110" y="12"/>
                </a:lnTo>
                <a:lnTo>
                  <a:pt x="108" y="12"/>
                </a:lnTo>
                <a:lnTo>
                  <a:pt x="104" y="12"/>
                </a:lnTo>
                <a:lnTo>
                  <a:pt x="100" y="14"/>
                </a:lnTo>
                <a:lnTo>
                  <a:pt x="94" y="16"/>
                </a:lnTo>
                <a:lnTo>
                  <a:pt x="88" y="20"/>
                </a:lnTo>
                <a:lnTo>
                  <a:pt x="86" y="22"/>
                </a:lnTo>
                <a:lnTo>
                  <a:pt x="84" y="28"/>
                </a:lnTo>
                <a:lnTo>
                  <a:pt x="80" y="36"/>
                </a:lnTo>
                <a:lnTo>
                  <a:pt x="74" y="48"/>
                </a:lnTo>
                <a:lnTo>
                  <a:pt x="68" y="60"/>
                </a:lnTo>
                <a:lnTo>
                  <a:pt x="58" y="70"/>
                </a:lnTo>
                <a:lnTo>
                  <a:pt x="50" y="74"/>
                </a:lnTo>
                <a:lnTo>
                  <a:pt x="38" y="76"/>
                </a:lnTo>
                <a:lnTo>
                  <a:pt x="28" y="78"/>
                </a:lnTo>
                <a:lnTo>
                  <a:pt x="20" y="84"/>
                </a:lnTo>
                <a:lnTo>
                  <a:pt x="18" y="92"/>
                </a:lnTo>
                <a:lnTo>
                  <a:pt x="18" y="98"/>
                </a:lnTo>
                <a:lnTo>
                  <a:pt x="20" y="102"/>
                </a:lnTo>
                <a:lnTo>
                  <a:pt x="22" y="106"/>
                </a:lnTo>
                <a:lnTo>
                  <a:pt x="26" y="110"/>
                </a:lnTo>
                <a:lnTo>
                  <a:pt x="32" y="114"/>
                </a:lnTo>
                <a:lnTo>
                  <a:pt x="38" y="120"/>
                </a:lnTo>
                <a:lnTo>
                  <a:pt x="48" y="130"/>
                </a:lnTo>
                <a:lnTo>
                  <a:pt x="60" y="144"/>
                </a:lnTo>
                <a:lnTo>
                  <a:pt x="70" y="156"/>
                </a:lnTo>
                <a:lnTo>
                  <a:pt x="76" y="168"/>
                </a:lnTo>
                <a:lnTo>
                  <a:pt x="72" y="178"/>
                </a:lnTo>
                <a:lnTo>
                  <a:pt x="68" y="180"/>
                </a:lnTo>
                <a:lnTo>
                  <a:pt x="64" y="180"/>
                </a:lnTo>
                <a:lnTo>
                  <a:pt x="62" y="180"/>
                </a:lnTo>
                <a:lnTo>
                  <a:pt x="58" y="178"/>
                </a:lnTo>
                <a:lnTo>
                  <a:pt x="54" y="176"/>
                </a:lnTo>
                <a:lnTo>
                  <a:pt x="52" y="172"/>
                </a:lnTo>
                <a:lnTo>
                  <a:pt x="50" y="170"/>
                </a:lnTo>
                <a:lnTo>
                  <a:pt x="46" y="168"/>
                </a:lnTo>
                <a:lnTo>
                  <a:pt x="34" y="168"/>
                </a:lnTo>
                <a:lnTo>
                  <a:pt x="20" y="172"/>
                </a:lnTo>
                <a:lnTo>
                  <a:pt x="8" y="182"/>
                </a:lnTo>
                <a:lnTo>
                  <a:pt x="2" y="192"/>
                </a:lnTo>
                <a:lnTo>
                  <a:pt x="0" y="200"/>
                </a:lnTo>
                <a:lnTo>
                  <a:pt x="0" y="208"/>
                </a:lnTo>
                <a:lnTo>
                  <a:pt x="8" y="216"/>
                </a:lnTo>
                <a:lnTo>
                  <a:pt x="26" y="226"/>
                </a:lnTo>
                <a:lnTo>
                  <a:pt x="44" y="232"/>
                </a:lnTo>
                <a:lnTo>
                  <a:pt x="62" y="228"/>
                </a:lnTo>
                <a:lnTo>
                  <a:pt x="64" y="228"/>
                </a:lnTo>
                <a:lnTo>
                  <a:pt x="66" y="226"/>
                </a:lnTo>
                <a:lnTo>
                  <a:pt x="70" y="224"/>
                </a:lnTo>
                <a:lnTo>
                  <a:pt x="74" y="222"/>
                </a:lnTo>
                <a:lnTo>
                  <a:pt x="78" y="222"/>
                </a:lnTo>
                <a:lnTo>
                  <a:pt x="82" y="220"/>
                </a:lnTo>
                <a:lnTo>
                  <a:pt x="86" y="220"/>
                </a:lnTo>
                <a:lnTo>
                  <a:pt x="88" y="222"/>
                </a:lnTo>
                <a:lnTo>
                  <a:pt x="90" y="224"/>
                </a:lnTo>
                <a:lnTo>
                  <a:pt x="88" y="226"/>
                </a:lnTo>
                <a:lnTo>
                  <a:pt x="86" y="228"/>
                </a:lnTo>
                <a:lnTo>
                  <a:pt x="86" y="230"/>
                </a:lnTo>
                <a:lnTo>
                  <a:pt x="84" y="234"/>
                </a:lnTo>
                <a:lnTo>
                  <a:pt x="86" y="236"/>
                </a:lnTo>
                <a:lnTo>
                  <a:pt x="88" y="240"/>
                </a:lnTo>
                <a:lnTo>
                  <a:pt x="90" y="242"/>
                </a:lnTo>
                <a:lnTo>
                  <a:pt x="92" y="246"/>
                </a:lnTo>
                <a:lnTo>
                  <a:pt x="92" y="248"/>
                </a:lnTo>
                <a:lnTo>
                  <a:pt x="90" y="252"/>
                </a:lnTo>
                <a:lnTo>
                  <a:pt x="86" y="256"/>
                </a:lnTo>
                <a:lnTo>
                  <a:pt x="76" y="260"/>
                </a:lnTo>
                <a:lnTo>
                  <a:pt x="64" y="266"/>
                </a:lnTo>
                <a:lnTo>
                  <a:pt x="56" y="274"/>
                </a:lnTo>
                <a:lnTo>
                  <a:pt x="52" y="284"/>
                </a:lnTo>
                <a:lnTo>
                  <a:pt x="54" y="284"/>
                </a:lnTo>
                <a:lnTo>
                  <a:pt x="52" y="284"/>
                </a:lnTo>
                <a:lnTo>
                  <a:pt x="52" y="286"/>
                </a:lnTo>
                <a:lnTo>
                  <a:pt x="48" y="288"/>
                </a:lnTo>
                <a:lnTo>
                  <a:pt x="44" y="290"/>
                </a:lnTo>
                <a:lnTo>
                  <a:pt x="36" y="296"/>
                </a:lnTo>
                <a:lnTo>
                  <a:pt x="28" y="300"/>
                </a:lnTo>
                <a:lnTo>
                  <a:pt x="22" y="304"/>
                </a:lnTo>
                <a:lnTo>
                  <a:pt x="18" y="308"/>
                </a:lnTo>
                <a:lnTo>
                  <a:pt x="16" y="312"/>
                </a:lnTo>
                <a:lnTo>
                  <a:pt x="14" y="316"/>
                </a:lnTo>
                <a:lnTo>
                  <a:pt x="16" y="320"/>
                </a:lnTo>
                <a:lnTo>
                  <a:pt x="22" y="324"/>
                </a:lnTo>
                <a:lnTo>
                  <a:pt x="22" y="326"/>
                </a:lnTo>
                <a:lnTo>
                  <a:pt x="24" y="326"/>
                </a:lnTo>
                <a:lnTo>
                  <a:pt x="28" y="328"/>
                </a:lnTo>
                <a:lnTo>
                  <a:pt x="34" y="330"/>
                </a:lnTo>
                <a:lnTo>
                  <a:pt x="38" y="332"/>
                </a:lnTo>
                <a:lnTo>
                  <a:pt x="38" y="336"/>
                </a:lnTo>
                <a:lnTo>
                  <a:pt x="38" y="340"/>
                </a:lnTo>
                <a:lnTo>
                  <a:pt x="38" y="346"/>
                </a:lnTo>
                <a:lnTo>
                  <a:pt x="38" y="352"/>
                </a:lnTo>
                <a:lnTo>
                  <a:pt x="42" y="358"/>
                </a:lnTo>
                <a:lnTo>
                  <a:pt x="48" y="362"/>
                </a:lnTo>
                <a:lnTo>
                  <a:pt x="50" y="362"/>
                </a:lnTo>
                <a:lnTo>
                  <a:pt x="54" y="362"/>
                </a:lnTo>
                <a:lnTo>
                  <a:pt x="58" y="362"/>
                </a:lnTo>
                <a:lnTo>
                  <a:pt x="64" y="362"/>
                </a:lnTo>
                <a:lnTo>
                  <a:pt x="68" y="362"/>
                </a:lnTo>
                <a:lnTo>
                  <a:pt x="68" y="364"/>
                </a:lnTo>
                <a:lnTo>
                  <a:pt x="70" y="366"/>
                </a:lnTo>
                <a:lnTo>
                  <a:pt x="70" y="370"/>
                </a:lnTo>
                <a:lnTo>
                  <a:pt x="72" y="374"/>
                </a:lnTo>
                <a:lnTo>
                  <a:pt x="74" y="380"/>
                </a:lnTo>
                <a:lnTo>
                  <a:pt x="74" y="386"/>
                </a:lnTo>
                <a:lnTo>
                  <a:pt x="76" y="388"/>
                </a:lnTo>
                <a:lnTo>
                  <a:pt x="80" y="388"/>
                </a:lnTo>
                <a:lnTo>
                  <a:pt x="82" y="388"/>
                </a:lnTo>
                <a:lnTo>
                  <a:pt x="86" y="386"/>
                </a:lnTo>
                <a:lnTo>
                  <a:pt x="90" y="382"/>
                </a:lnTo>
                <a:lnTo>
                  <a:pt x="92" y="382"/>
                </a:lnTo>
                <a:lnTo>
                  <a:pt x="94" y="382"/>
                </a:lnTo>
                <a:lnTo>
                  <a:pt x="96" y="382"/>
                </a:lnTo>
                <a:lnTo>
                  <a:pt x="98" y="384"/>
                </a:lnTo>
                <a:lnTo>
                  <a:pt x="98" y="388"/>
                </a:lnTo>
                <a:lnTo>
                  <a:pt x="100" y="390"/>
                </a:lnTo>
                <a:lnTo>
                  <a:pt x="100" y="392"/>
                </a:lnTo>
                <a:lnTo>
                  <a:pt x="102" y="394"/>
                </a:lnTo>
                <a:lnTo>
                  <a:pt x="104" y="396"/>
                </a:lnTo>
                <a:lnTo>
                  <a:pt x="106" y="398"/>
                </a:lnTo>
                <a:lnTo>
                  <a:pt x="110" y="398"/>
                </a:lnTo>
                <a:lnTo>
                  <a:pt x="116" y="396"/>
                </a:lnTo>
                <a:lnTo>
                  <a:pt x="120" y="392"/>
                </a:lnTo>
                <a:lnTo>
                  <a:pt x="122" y="392"/>
                </a:lnTo>
                <a:lnTo>
                  <a:pt x="124" y="390"/>
                </a:lnTo>
                <a:lnTo>
                  <a:pt x="126" y="388"/>
                </a:lnTo>
                <a:lnTo>
                  <a:pt x="128" y="384"/>
                </a:lnTo>
                <a:lnTo>
                  <a:pt x="130" y="382"/>
                </a:lnTo>
                <a:lnTo>
                  <a:pt x="134" y="380"/>
                </a:lnTo>
                <a:lnTo>
                  <a:pt x="136" y="380"/>
                </a:lnTo>
                <a:lnTo>
                  <a:pt x="138" y="380"/>
                </a:lnTo>
                <a:lnTo>
                  <a:pt x="138" y="384"/>
                </a:lnTo>
                <a:lnTo>
                  <a:pt x="138" y="388"/>
                </a:lnTo>
                <a:lnTo>
                  <a:pt x="136" y="396"/>
                </a:lnTo>
                <a:lnTo>
                  <a:pt x="132" y="408"/>
                </a:lnTo>
                <a:lnTo>
                  <a:pt x="126" y="418"/>
                </a:lnTo>
                <a:lnTo>
                  <a:pt x="122" y="420"/>
                </a:lnTo>
                <a:lnTo>
                  <a:pt x="114" y="426"/>
                </a:lnTo>
                <a:lnTo>
                  <a:pt x="104" y="434"/>
                </a:lnTo>
                <a:lnTo>
                  <a:pt x="94" y="444"/>
                </a:lnTo>
                <a:lnTo>
                  <a:pt x="86" y="454"/>
                </a:lnTo>
                <a:lnTo>
                  <a:pt x="84" y="456"/>
                </a:lnTo>
                <a:lnTo>
                  <a:pt x="82" y="456"/>
                </a:lnTo>
                <a:lnTo>
                  <a:pt x="78" y="458"/>
                </a:lnTo>
                <a:lnTo>
                  <a:pt x="74" y="462"/>
                </a:lnTo>
                <a:lnTo>
                  <a:pt x="68" y="464"/>
                </a:lnTo>
                <a:lnTo>
                  <a:pt x="64" y="470"/>
                </a:lnTo>
                <a:lnTo>
                  <a:pt x="62" y="474"/>
                </a:lnTo>
                <a:lnTo>
                  <a:pt x="64" y="474"/>
                </a:lnTo>
                <a:lnTo>
                  <a:pt x="66" y="472"/>
                </a:lnTo>
                <a:lnTo>
                  <a:pt x="72" y="470"/>
                </a:lnTo>
                <a:lnTo>
                  <a:pt x="78" y="468"/>
                </a:lnTo>
                <a:lnTo>
                  <a:pt x="86" y="466"/>
                </a:lnTo>
                <a:lnTo>
                  <a:pt x="94" y="464"/>
                </a:lnTo>
                <a:lnTo>
                  <a:pt x="106" y="458"/>
                </a:lnTo>
                <a:lnTo>
                  <a:pt x="120" y="450"/>
                </a:lnTo>
                <a:lnTo>
                  <a:pt x="134" y="436"/>
                </a:lnTo>
                <a:lnTo>
                  <a:pt x="148" y="424"/>
                </a:lnTo>
                <a:lnTo>
                  <a:pt x="160" y="412"/>
                </a:lnTo>
                <a:lnTo>
                  <a:pt x="164" y="410"/>
                </a:lnTo>
                <a:lnTo>
                  <a:pt x="168" y="408"/>
                </a:lnTo>
                <a:lnTo>
                  <a:pt x="172" y="404"/>
                </a:lnTo>
                <a:lnTo>
                  <a:pt x="176" y="402"/>
                </a:lnTo>
                <a:lnTo>
                  <a:pt x="180" y="398"/>
                </a:lnTo>
                <a:lnTo>
                  <a:pt x="184" y="394"/>
                </a:lnTo>
                <a:lnTo>
                  <a:pt x="186" y="390"/>
                </a:lnTo>
                <a:lnTo>
                  <a:pt x="184" y="386"/>
                </a:lnTo>
                <a:lnTo>
                  <a:pt x="182" y="382"/>
                </a:lnTo>
                <a:lnTo>
                  <a:pt x="180" y="382"/>
                </a:lnTo>
                <a:lnTo>
                  <a:pt x="178" y="380"/>
                </a:lnTo>
                <a:lnTo>
                  <a:pt x="178" y="378"/>
                </a:lnTo>
                <a:lnTo>
                  <a:pt x="176" y="376"/>
                </a:lnTo>
                <a:lnTo>
                  <a:pt x="178" y="374"/>
                </a:lnTo>
                <a:lnTo>
                  <a:pt x="182" y="372"/>
                </a:lnTo>
                <a:lnTo>
                  <a:pt x="184" y="368"/>
                </a:lnTo>
                <a:lnTo>
                  <a:pt x="188" y="360"/>
                </a:lnTo>
                <a:lnTo>
                  <a:pt x="194" y="350"/>
                </a:lnTo>
                <a:lnTo>
                  <a:pt x="200" y="340"/>
                </a:lnTo>
                <a:lnTo>
                  <a:pt x="204" y="328"/>
                </a:lnTo>
                <a:lnTo>
                  <a:pt x="206" y="326"/>
                </a:lnTo>
                <a:lnTo>
                  <a:pt x="214" y="322"/>
                </a:lnTo>
                <a:lnTo>
                  <a:pt x="226" y="318"/>
                </a:lnTo>
                <a:lnTo>
                  <a:pt x="244" y="318"/>
                </a:lnTo>
                <a:lnTo>
                  <a:pt x="246" y="320"/>
                </a:lnTo>
                <a:lnTo>
                  <a:pt x="248" y="322"/>
                </a:lnTo>
                <a:lnTo>
                  <a:pt x="250" y="322"/>
                </a:lnTo>
                <a:lnTo>
                  <a:pt x="252" y="324"/>
                </a:lnTo>
                <a:lnTo>
                  <a:pt x="252" y="326"/>
                </a:lnTo>
                <a:lnTo>
                  <a:pt x="248" y="328"/>
                </a:lnTo>
                <a:lnTo>
                  <a:pt x="244" y="328"/>
                </a:lnTo>
                <a:lnTo>
                  <a:pt x="232" y="332"/>
                </a:lnTo>
                <a:lnTo>
                  <a:pt x="220" y="336"/>
                </a:lnTo>
                <a:lnTo>
                  <a:pt x="212" y="346"/>
                </a:lnTo>
                <a:lnTo>
                  <a:pt x="212" y="348"/>
                </a:lnTo>
                <a:lnTo>
                  <a:pt x="212" y="350"/>
                </a:lnTo>
                <a:lnTo>
                  <a:pt x="210" y="354"/>
                </a:lnTo>
                <a:lnTo>
                  <a:pt x="208" y="358"/>
                </a:lnTo>
                <a:lnTo>
                  <a:pt x="206" y="360"/>
                </a:lnTo>
                <a:lnTo>
                  <a:pt x="206" y="362"/>
                </a:lnTo>
                <a:lnTo>
                  <a:pt x="206" y="364"/>
                </a:lnTo>
                <a:lnTo>
                  <a:pt x="206" y="366"/>
                </a:lnTo>
                <a:lnTo>
                  <a:pt x="206" y="370"/>
                </a:lnTo>
                <a:lnTo>
                  <a:pt x="208" y="372"/>
                </a:lnTo>
                <a:lnTo>
                  <a:pt x="208" y="376"/>
                </a:lnTo>
                <a:lnTo>
                  <a:pt x="212" y="376"/>
                </a:lnTo>
                <a:lnTo>
                  <a:pt x="214" y="376"/>
                </a:lnTo>
                <a:lnTo>
                  <a:pt x="220" y="376"/>
                </a:lnTo>
                <a:lnTo>
                  <a:pt x="220" y="374"/>
                </a:lnTo>
                <a:lnTo>
                  <a:pt x="224" y="372"/>
                </a:lnTo>
                <a:lnTo>
                  <a:pt x="228" y="370"/>
                </a:lnTo>
                <a:lnTo>
                  <a:pt x="232" y="368"/>
                </a:lnTo>
                <a:lnTo>
                  <a:pt x="236" y="364"/>
                </a:lnTo>
                <a:lnTo>
                  <a:pt x="242" y="360"/>
                </a:lnTo>
                <a:lnTo>
                  <a:pt x="246" y="356"/>
                </a:lnTo>
                <a:lnTo>
                  <a:pt x="248" y="354"/>
                </a:lnTo>
                <a:lnTo>
                  <a:pt x="250" y="350"/>
                </a:lnTo>
                <a:lnTo>
                  <a:pt x="250" y="348"/>
                </a:lnTo>
                <a:lnTo>
                  <a:pt x="250" y="346"/>
                </a:lnTo>
                <a:lnTo>
                  <a:pt x="252" y="344"/>
                </a:lnTo>
                <a:lnTo>
                  <a:pt x="252" y="340"/>
                </a:lnTo>
                <a:lnTo>
                  <a:pt x="254" y="338"/>
                </a:lnTo>
                <a:lnTo>
                  <a:pt x="256" y="334"/>
                </a:lnTo>
                <a:lnTo>
                  <a:pt x="258" y="334"/>
                </a:lnTo>
                <a:lnTo>
                  <a:pt x="262" y="332"/>
                </a:lnTo>
                <a:lnTo>
                  <a:pt x="266" y="334"/>
                </a:lnTo>
                <a:lnTo>
                  <a:pt x="270" y="338"/>
                </a:lnTo>
                <a:lnTo>
                  <a:pt x="272" y="338"/>
                </a:lnTo>
                <a:lnTo>
                  <a:pt x="274" y="338"/>
                </a:lnTo>
                <a:lnTo>
                  <a:pt x="280" y="338"/>
                </a:lnTo>
                <a:lnTo>
                  <a:pt x="284" y="340"/>
                </a:lnTo>
                <a:lnTo>
                  <a:pt x="290" y="342"/>
                </a:lnTo>
                <a:lnTo>
                  <a:pt x="294" y="346"/>
                </a:lnTo>
                <a:lnTo>
                  <a:pt x="296" y="350"/>
                </a:lnTo>
                <a:lnTo>
                  <a:pt x="300" y="352"/>
                </a:lnTo>
                <a:lnTo>
                  <a:pt x="312" y="354"/>
                </a:lnTo>
                <a:lnTo>
                  <a:pt x="330" y="358"/>
                </a:lnTo>
                <a:lnTo>
                  <a:pt x="332" y="358"/>
                </a:lnTo>
                <a:lnTo>
                  <a:pt x="336" y="358"/>
                </a:lnTo>
                <a:lnTo>
                  <a:pt x="340" y="362"/>
                </a:lnTo>
                <a:lnTo>
                  <a:pt x="344" y="364"/>
                </a:lnTo>
                <a:lnTo>
                  <a:pt x="348" y="370"/>
                </a:lnTo>
                <a:lnTo>
                  <a:pt x="350" y="368"/>
                </a:lnTo>
                <a:lnTo>
                  <a:pt x="350" y="366"/>
                </a:lnTo>
                <a:lnTo>
                  <a:pt x="354" y="364"/>
                </a:lnTo>
                <a:lnTo>
                  <a:pt x="356" y="362"/>
                </a:lnTo>
                <a:lnTo>
                  <a:pt x="360" y="362"/>
                </a:lnTo>
                <a:lnTo>
                  <a:pt x="364" y="362"/>
                </a:lnTo>
                <a:lnTo>
                  <a:pt x="366" y="366"/>
                </a:lnTo>
                <a:lnTo>
                  <a:pt x="372" y="372"/>
                </a:lnTo>
                <a:lnTo>
                  <a:pt x="380" y="382"/>
                </a:lnTo>
                <a:lnTo>
                  <a:pt x="390" y="392"/>
                </a:lnTo>
                <a:lnTo>
                  <a:pt x="398" y="402"/>
                </a:lnTo>
                <a:lnTo>
                  <a:pt x="406" y="408"/>
                </a:lnTo>
                <a:lnTo>
                  <a:pt x="408" y="410"/>
                </a:lnTo>
                <a:lnTo>
                  <a:pt x="424" y="386"/>
                </a:lnTo>
                <a:lnTo>
                  <a:pt x="426" y="388"/>
                </a:lnTo>
                <a:lnTo>
                  <a:pt x="432" y="398"/>
                </a:lnTo>
                <a:lnTo>
                  <a:pt x="438" y="408"/>
                </a:lnTo>
                <a:lnTo>
                  <a:pt x="442" y="418"/>
                </a:lnTo>
                <a:lnTo>
                  <a:pt x="444" y="418"/>
                </a:lnTo>
                <a:lnTo>
                  <a:pt x="446" y="420"/>
                </a:lnTo>
                <a:lnTo>
                  <a:pt x="448" y="424"/>
                </a:lnTo>
                <a:lnTo>
                  <a:pt x="452" y="428"/>
                </a:lnTo>
                <a:lnTo>
                  <a:pt x="456" y="432"/>
                </a:lnTo>
                <a:lnTo>
                  <a:pt x="458" y="436"/>
                </a:lnTo>
                <a:lnTo>
                  <a:pt x="458" y="440"/>
                </a:lnTo>
                <a:lnTo>
                  <a:pt x="458" y="444"/>
                </a:lnTo>
                <a:lnTo>
                  <a:pt x="460" y="450"/>
                </a:lnTo>
                <a:lnTo>
                  <a:pt x="462" y="454"/>
                </a:lnTo>
                <a:lnTo>
                  <a:pt x="466" y="458"/>
                </a:lnTo>
                <a:lnTo>
                  <a:pt x="466" y="460"/>
                </a:lnTo>
                <a:lnTo>
                  <a:pt x="466" y="462"/>
                </a:lnTo>
                <a:lnTo>
                  <a:pt x="468" y="462"/>
                </a:lnTo>
                <a:lnTo>
                  <a:pt x="470" y="462"/>
                </a:lnTo>
                <a:lnTo>
                  <a:pt x="472" y="462"/>
                </a:lnTo>
                <a:lnTo>
                  <a:pt x="476" y="458"/>
                </a:lnTo>
                <a:lnTo>
                  <a:pt x="476" y="460"/>
                </a:lnTo>
                <a:lnTo>
                  <a:pt x="478" y="460"/>
                </a:lnTo>
                <a:lnTo>
                  <a:pt x="478" y="464"/>
                </a:lnTo>
                <a:lnTo>
                  <a:pt x="478" y="468"/>
                </a:lnTo>
                <a:lnTo>
                  <a:pt x="480" y="474"/>
                </a:lnTo>
                <a:lnTo>
                  <a:pt x="478" y="474"/>
                </a:lnTo>
                <a:lnTo>
                  <a:pt x="478" y="476"/>
                </a:lnTo>
                <a:lnTo>
                  <a:pt x="476" y="480"/>
                </a:lnTo>
                <a:lnTo>
                  <a:pt x="476" y="484"/>
                </a:lnTo>
                <a:lnTo>
                  <a:pt x="476" y="488"/>
                </a:lnTo>
                <a:lnTo>
                  <a:pt x="478" y="494"/>
                </a:lnTo>
                <a:lnTo>
                  <a:pt x="480" y="496"/>
                </a:lnTo>
                <a:lnTo>
                  <a:pt x="484" y="498"/>
                </a:lnTo>
                <a:lnTo>
                  <a:pt x="486" y="494"/>
                </a:lnTo>
                <a:lnTo>
                  <a:pt x="488" y="486"/>
                </a:lnTo>
                <a:lnTo>
                  <a:pt x="490" y="474"/>
                </a:lnTo>
                <a:lnTo>
                  <a:pt x="492" y="464"/>
                </a:lnTo>
                <a:lnTo>
                  <a:pt x="492" y="456"/>
                </a:lnTo>
                <a:lnTo>
                  <a:pt x="490" y="456"/>
                </a:lnTo>
                <a:lnTo>
                  <a:pt x="488" y="454"/>
                </a:lnTo>
                <a:lnTo>
                  <a:pt x="484" y="450"/>
                </a:lnTo>
                <a:lnTo>
                  <a:pt x="478" y="444"/>
                </a:lnTo>
                <a:lnTo>
                  <a:pt x="474" y="438"/>
                </a:lnTo>
                <a:lnTo>
                  <a:pt x="470" y="430"/>
                </a:lnTo>
                <a:lnTo>
                  <a:pt x="468" y="426"/>
                </a:lnTo>
                <a:lnTo>
                  <a:pt x="462" y="418"/>
                </a:lnTo>
                <a:lnTo>
                  <a:pt x="454" y="406"/>
                </a:lnTo>
                <a:lnTo>
                  <a:pt x="444" y="392"/>
                </a:lnTo>
                <a:lnTo>
                  <a:pt x="434" y="380"/>
                </a:lnTo>
                <a:lnTo>
                  <a:pt x="426" y="370"/>
                </a:lnTo>
                <a:lnTo>
                  <a:pt x="420" y="366"/>
                </a:lnTo>
                <a:lnTo>
                  <a:pt x="418" y="366"/>
                </a:lnTo>
                <a:lnTo>
                  <a:pt x="416" y="368"/>
                </a:lnTo>
                <a:lnTo>
                  <a:pt x="412" y="372"/>
                </a:lnTo>
                <a:lnTo>
                  <a:pt x="408" y="374"/>
                </a:lnTo>
                <a:lnTo>
                  <a:pt x="402" y="378"/>
                </a:lnTo>
                <a:lnTo>
                  <a:pt x="398" y="378"/>
                </a:lnTo>
                <a:lnTo>
                  <a:pt x="396" y="376"/>
                </a:lnTo>
                <a:lnTo>
                  <a:pt x="388" y="370"/>
                </a:lnTo>
                <a:lnTo>
                  <a:pt x="378" y="362"/>
                </a:lnTo>
                <a:lnTo>
                  <a:pt x="368" y="354"/>
                </a:lnTo>
                <a:lnTo>
                  <a:pt x="358" y="348"/>
                </a:lnTo>
                <a:lnTo>
                  <a:pt x="350" y="342"/>
                </a:lnTo>
                <a:lnTo>
                  <a:pt x="338" y="342"/>
                </a:lnTo>
                <a:lnTo>
                  <a:pt x="338" y="50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8" name="Freeform 558"/>
          <p:cNvSpPr>
            <a:spLocks/>
          </p:cNvSpPr>
          <p:nvPr/>
        </p:nvSpPr>
        <p:spPr bwMode="gray">
          <a:xfrm>
            <a:off x="7867527" y="3011087"/>
            <a:ext cx="1354416" cy="706520"/>
          </a:xfrm>
          <a:custGeom>
            <a:avLst/>
            <a:gdLst>
              <a:gd name="T0" fmla="*/ 704 w 738"/>
              <a:gd name="T1" fmla="*/ 42 h 404"/>
              <a:gd name="T2" fmla="*/ 724 w 738"/>
              <a:gd name="T3" fmla="*/ 30 h 404"/>
              <a:gd name="T4" fmla="*/ 724 w 738"/>
              <a:gd name="T5" fmla="*/ 64 h 404"/>
              <a:gd name="T6" fmla="*/ 738 w 738"/>
              <a:gd name="T7" fmla="*/ 74 h 404"/>
              <a:gd name="T8" fmla="*/ 726 w 738"/>
              <a:gd name="T9" fmla="*/ 82 h 404"/>
              <a:gd name="T10" fmla="*/ 702 w 738"/>
              <a:gd name="T11" fmla="*/ 96 h 404"/>
              <a:gd name="T12" fmla="*/ 684 w 738"/>
              <a:gd name="T13" fmla="*/ 114 h 404"/>
              <a:gd name="T14" fmla="*/ 688 w 738"/>
              <a:gd name="T15" fmla="*/ 126 h 404"/>
              <a:gd name="T16" fmla="*/ 696 w 738"/>
              <a:gd name="T17" fmla="*/ 136 h 404"/>
              <a:gd name="T18" fmla="*/ 668 w 738"/>
              <a:gd name="T19" fmla="*/ 140 h 404"/>
              <a:gd name="T20" fmla="*/ 644 w 738"/>
              <a:gd name="T21" fmla="*/ 142 h 404"/>
              <a:gd name="T22" fmla="*/ 646 w 738"/>
              <a:gd name="T23" fmla="*/ 162 h 404"/>
              <a:gd name="T24" fmla="*/ 642 w 738"/>
              <a:gd name="T25" fmla="*/ 192 h 404"/>
              <a:gd name="T26" fmla="*/ 630 w 738"/>
              <a:gd name="T27" fmla="*/ 184 h 404"/>
              <a:gd name="T28" fmla="*/ 622 w 738"/>
              <a:gd name="T29" fmla="*/ 186 h 404"/>
              <a:gd name="T30" fmla="*/ 626 w 738"/>
              <a:gd name="T31" fmla="*/ 204 h 404"/>
              <a:gd name="T32" fmla="*/ 616 w 738"/>
              <a:gd name="T33" fmla="*/ 218 h 404"/>
              <a:gd name="T34" fmla="*/ 624 w 738"/>
              <a:gd name="T35" fmla="*/ 234 h 404"/>
              <a:gd name="T36" fmla="*/ 610 w 738"/>
              <a:gd name="T37" fmla="*/ 240 h 404"/>
              <a:gd name="T38" fmla="*/ 556 w 738"/>
              <a:gd name="T39" fmla="*/ 296 h 404"/>
              <a:gd name="T40" fmla="*/ 550 w 738"/>
              <a:gd name="T41" fmla="*/ 320 h 404"/>
              <a:gd name="T42" fmla="*/ 572 w 738"/>
              <a:gd name="T43" fmla="*/ 368 h 404"/>
              <a:gd name="T44" fmla="*/ 566 w 738"/>
              <a:gd name="T45" fmla="*/ 404 h 404"/>
              <a:gd name="T46" fmla="*/ 528 w 738"/>
              <a:gd name="T47" fmla="*/ 348 h 404"/>
              <a:gd name="T48" fmla="*/ 516 w 738"/>
              <a:gd name="T49" fmla="*/ 326 h 404"/>
              <a:gd name="T50" fmla="*/ 446 w 738"/>
              <a:gd name="T51" fmla="*/ 324 h 404"/>
              <a:gd name="T52" fmla="*/ 382 w 738"/>
              <a:gd name="T53" fmla="*/ 334 h 404"/>
              <a:gd name="T54" fmla="*/ 344 w 738"/>
              <a:gd name="T55" fmla="*/ 376 h 404"/>
              <a:gd name="T56" fmla="*/ 308 w 738"/>
              <a:gd name="T57" fmla="*/ 350 h 404"/>
              <a:gd name="T58" fmla="*/ 288 w 738"/>
              <a:gd name="T59" fmla="*/ 336 h 404"/>
              <a:gd name="T60" fmla="*/ 262 w 738"/>
              <a:gd name="T61" fmla="*/ 334 h 404"/>
              <a:gd name="T62" fmla="*/ 228 w 738"/>
              <a:gd name="T63" fmla="*/ 296 h 404"/>
              <a:gd name="T64" fmla="*/ 176 w 738"/>
              <a:gd name="T65" fmla="*/ 306 h 404"/>
              <a:gd name="T66" fmla="*/ 112 w 738"/>
              <a:gd name="T67" fmla="*/ 288 h 404"/>
              <a:gd name="T68" fmla="*/ 84 w 738"/>
              <a:gd name="T69" fmla="*/ 272 h 404"/>
              <a:gd name="T70" fmla="*/ 52 w 738"/>
              <a:gd name="T71" fmla="*/ 252 h 404"/>
              <a:gd name="T72" fmla="*/ 2 w 738"/>
              <a:gd name="T73" fmla="*/ 156 h 404"/>
              <a:gd name="T74" fmla="*/ 6 w 738"/>
              <a:gd name="T75" fmla="*/ 102 h 404"/>
              <a:gd name="T76" fmla="*/ 6 w 738"/>
              <a:gd name="T77" fmla="*/ 62 h 404"/>
              <a:gd name="T78" fmla="*/ 14 w 738"/>
              <a:gd name="T79" fmla="*/ 22 h 404"/>
              <a:gd name="T80" fmla="*/ 416 w 738"/>
              <a:gd name="T81" fmla="*/ 12 h 404"/>
              <a:gd name="T82" fmla="*/ 432 w 738"/>
              <a:gd name="T83" fmla="*/ 22 h 404"/>
              <a:gd name="T84" fmla="*/ 416 w 738"/>
              <a:gd name="T85" fmla="*/ 40 h 404"/>
              <a:gd name="T86" fmla="*/ 454 w 738"/>
              <a:gd name="T87" fmla="*/ 42 h 404"/>
              <a:gd name="T88" fmla="*/ 484 w 738"/>
              <a:gd name="T89" fmla="*/ 42 h 404"/>
              <a:gd name="T90" fmla="*/ 502 w 738"/>
              <a:gd name="T91" fmla="*/ 44 h 404"/>
              <a:gd name="T92" fmla="*/ 490 w 738"/>
              <a:gd name="T93" fmla="*/ 60 h 404"/>
              <a:gd name="T94" fmla="*/ 472 w 738"/>
              <a:gd name="T95" fmla="*/ 66 h 404"/>
              <a:gd name="T96" fmla="*/ 476 w 738"/>
              <a:gd name="T97" fmla="*/ 84 h 404"/>
              <a:gd name="T98" fmla="*/ 472 w 738"/>
              <a:gd name="T99" fmla="*/ 134 h 404"/>
              <a:gd name="T100" fmla="*/ 490 w 738"/>
              <a:gd name="T101" fmla="*/ 108 h 404"/>
              <a:gd name="T102" fmla="*/ 504 w 738"/>
              <a:gd name="T103" fmla="*/ 64 h 404"/>
              <a:gd name="T104" fmla="*/ 520 w 738"/>
              <a:gd name="T105" fmla="*/ 64 h 404"/>
              <a:gd name="T106" fmla="*/ 518 w 738"/>
              <a:gd name="T107" fmla="*/ 90 h 404"/>
              <a:gd name="T108" fmla="*/ 530 w 738"/>
              <a:gd name="T109" fmla="*/ 92 h 404"/>
              <a:gd name="T110" fmla="*/ 536 w 738"/>
              <a:gd name="T111" fmla="*/ 120 h 404"/>
              <a:gd name="T112" fmla="*/ 546 w 738"/>
              <a:gd name="T113" fmla="*/ 128 h 404"/>
              <a:gd name="T114" fmla="*/ 586 w 738"/>
              <a:gd name="T115" fmla="*/ 114 h 404"/>
              <a:gd name="T116" fmla="*/ 596 w 738"/>
              <a:gd name="T117" fmla="*/ 94 h 404"/>
              <a:gd name="T118" fmla="*/ 634 w 738"/>
              <a:gd name="T119" fmla="*/ 82 h 4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38" h="404">
                <a:moveTo>
                  <a:pt x="640" y="76"/>
                </a:moveTo>
                <a:lnTo>
                  <a:pt x="650" y="64"/>
                </a:lnTo>
                <a:lnTo>
                  <a:pt x="664" y="58"/>
                </a:lnTo>
                <a:lnTo>
                  <a:pt x="680" y="54"/>
                </a:lnTo>
                <a:lnTo>
                  <a:pt x="694" y="52"/>
                </a:lnTo>
                <a:lnTo>
                  <a:pt x="698" y="52"/>
                </a:lnTo>
                <a:lnTo>
                  <a:pt x="704" y="42"/>
                </a:lnTo>
                <a:lnTo>
                  <a:pt x="708" y="36"/>
                </a:lnTo>
                <a:lnTo>
                  <a:pt x="712" y="32"/>
                </a:lnTo>
                <a:lnTo>
                  <a:pt x="716" y="30"/>
                </a:lnTo>
                <a:lnTo>
                  <a:pt x="720" y="28"/>
                </a:lnTo>
                <a:lnTo>
                  <a:pt x="722" y="28"/>
                </a:lnTo>
                <a:lnTo>
                  <a:pt x="724" y="30"/>
                </a:lnTo>
                <a:lnTo>
                  <a:pt x="726" y="30"/>
                </a:lnTo>
                <a:lnTo>
                  <a:pt x="732" y="32"/>
                </a:lnTo>
                <a:lnTo>
                  <a:pt x="734" y="40"/>
                </a:lnTo>
                <a:lnTo>
                  <a:pt x="732" y="48"/>
                </a:lnTo>
                <a:lnTo>
                  <a:pt x="728" y="56"/>
                </a:lnTo>
                <a:lnTo>
                  <a:pt x="726" y="62"/>
                </a:lnTo>
                <a:lnTo>
                  <a:pt x="724" y="64"/>
                </a:lnTo>
                <a:lnTo>
                  <a:pt x="726" y="66"/>
                </a:lnTo>
                <a:lnTo>
                  <a:pt x="728" y="68"/>
                </a:lnTo>
                <a:lnTo>
                  <a:pt x="732" y="70"/>
                </a:lnTo>
                <a:lnTo>
                  <a:pt x="734" y="72"/>
                </a:lnTo>
                <a:lnTo>
                  <a:pt x="738" y="74"/>
                </a:lnTo>
                <a:lnTo>
                  <a:pt x="738" y="76"/>
                </a:lnTo>
                <a:lnTo>
                  <a:pt x="736" y="76"/>
                </a:lnTo>
                <a:lnTo>
                  <a:pt x="734" y="78"/>
                </a:lnTo>
                <a:lnTo>
                  <a:pt x="730" y="80"/>
                </a:lnTo>
                <a:lnTo>
                  <a:pt x="730" y="82"/>
                </a:lnTo>
                <a:lnTo>
                  <a:pt x="726" y="82"/>
                </a:lnTo>
                <a:lnTo>
                  <a:pt x="722" y="84"/>
                </a:lnTo>
                <a:lnTo>
                  <a:pt x="718" y="86"/>
                </a:lnTo>
                <a:lnTo>
                  <a:pt x="712" y="86"/>
                </a:lnTo>
                <a:lnTo>
                  <a:pt x="708" y="88"/>
                </a:lnTo>
                <a:lnTo>
                  <a:pt x="706" y="90"/>
                </a:lnTo>
                <a:lnTo>
                  <a:pt x="704" y="92"/>
                </a:lnTo>
                <a:lnTo>
                  <a:pt x="702" y="96"/>
                </a:lnTo>
                <a:lnTo>
                  <a:pt x="698" y="100"/>
                </a:lnTo>
                <a:lnTo>
                  <a:pt x="696" y="104"/>
                </a:lnTo>
                <a:lnTo>
                  <a:pt x="692" y="106"/>
                </a:lnTo>
                <a:lnTo>
                  <a:pt x="692" y="108"/>
                </a:lnTo>
                <a:lnTo>
                  <a:pt x="690" y="108"/>
                </a:lnTo>
                <a:lnTo>
                  <a:pt x="688" y="110"/>
                </a:lnTo>
                <a:lnTo>
                  <a:pt x="684" y="114"/>
                </a:lnTo>
                <a:lnTo>
                  <a:pt x="682" y="116"/>
                </a:lnTo>
                <a:lnTo>
                  <a:pt x="680" y="118"/>
                </a:lnTo>
                <a:lnTo>
                  <a:pt x="680" y="122"/>
                </a:lnTo>
                <a:lnTo>
                  <a:pt x="680" y="124"/>
                </a:lnTo>
                <a:lnTo>
                  <a:pt x="684" y="124"/>
                </a:lnTo>
                <a:lnTo>
                  <a:pt x="686" y="124"/>
                </a:lnTo>
                <a:lnTo>
                  <a:pt x="688" y="126"/>
                </a:lnTo>
                <a:lnTo>
                  <a:pt x="692" y="126"/>
                </a:lnTo>
                <a:lnTo>
                  <a:pt x="694" y="126"/>
                </a:lnTo>
                <a:lnTo>
                  <a:pt x="698" y="128"/>
                </a:lnTo>
                <a:lnTo>
                  <a:pt x="700" y="130"/>
                </a:lnTo>
                <a:lnTo>
                  <a:pt x="702" y="132"/>
                </a:lnTo>
                <a:lnTo>
                  <a:pt x="700" y="134"/>
                </a:lnTo>
                <a:lnTo>
                  <a:pt x="696" y="136"/>
                </a:lnTo>
                <a:lnTo>
                  <a:pt x="692" y="138"/>
                </a:lnTo>
                <a:lnTo>
                  <a:pt x="688" y="138"/>
                </a:lnTo>
                <a:lnTo>
                  <a:pt x="682" y="138"/>
                </a:lnTo>
                <a:lnTo>
                  <a:pt x="676" y="138"/>
                </a:lnTo>
                <a:lnTo>
                  <a:pt x="672" y="138"/>
                </a:lnTo>
                <a:lnTo>
                  <a:pt x="668" y="140"/>
                </a:lnTo>
                <a:lnTo>
                  <a:pt x="662" y="142"/>
                </a:lnTo>
                <a:lnTo>
                  <a:pt x="656" y="142"/>
                </a:lnTo>
                <a:lnTo>
                  <a:pt x="650" y="142"/>
                </a:lnTo>
                <a:lnTo>
                  <a:pt x="646" y="140"/>
                </a:lnTo>
                <a:lnTo>
                  <a:pt x="646" y="142"/>
                </a:lnTo>
                <a:lnTo>
                  <a:pt x="644" y="142"/>
                </a:lnTo>
                <a:lnTo>
                  <a:pt x="642" y="144"/>
                </a:lnTo>
                <a:lnTo>
                  <a:pt x="642" y="146"/>
                </a:lnTo>
                <a:lnTo>
                  <a:pt x="642" y="150"/>
                </a:lnTo>
                <a:lnTo>
                  <a:pt x="646" y="152"/>
                </a:lnTo>
                <a:lnTo>
                  <a:pt x="646" y="154"/>
                </a:lnTo>
                <a:lnTo>
                  <a:pt x="646" y="158"/>
                </a:lnTo>
                <a:lnTo>
                  <a:pt x="646" y="162"/>
                </a:lnTo>
                <a:lnTo>
                  <a:pt x="646" y="168"/>
                </a:lnTo>
                <a:lnTo>
                  <a:pt x="646" y="174"/>
                </a:lnTo>
                <a:lnTo>
                  <a:pt x="646" y="178"/>
                </a:lnTo>
                <a:lnTo>
                  <a:pt x="646" y="182"/>
                </a:lnTo>
                <a:lnTo>
                  <a:pt x="644" y="186"/>
                </a:lnTo>
                <a:lnTo>
                  <a:pt x="644" y="190"/>
                </a:lnTo>
                <a:lnTo>
                  <a:pt x="642" y="192"/>
                </a:lnTo>
                <a:lnTo>
                  <a:pt x="640" y="194"/>
                </a:lnTo>
                <a:lnTo>
                  <a:pt x="638" y="192"/>
                </a:lnTo>
                <a:lnTo>
                  <a:pt x="638" y="188"/>
                </a:lnTo>
                <a:lnTo>
                  <a:pt x="638" y="184"/>
                </a:lnTo>
                <a:lnTo>
                  <a:pt x="634" y="176"/>
                </a:lnTo>
                <a:lnTo>
                  <a:pt x="630" y="184"/>
                </a:lnTo>
                <a:lnTo>
                  <a:pt x="620" y="176"/>
                </a:lnTo>
                <a:lnTo>
                  <a:pt x="620" y="178"/>
                </a:lnTo>
                <a:lnTo>
                  <a:pt x="620" y="180"/>
                </a:lnTo>
                <a:lnTo>
                  <a:pt x="620" y="182"/>
                </a:lnTo>
                <a:lnTo>
                  <a:pt x="622" y="186"/>
                </a:lnTo>
                <a:lnTo>
                  <a:pt x="624" y="188"/>
                </a:lnTo>
                <a:lnTo>
                  <a:pt x="626" y="192"/>
                </a:lnTo>
                <a:lnTo>
                  <a:pt x="628" y="196"/>
                </a:lnTo>
                <a:lnTo>
                  <a:pt x="628" y="202"/>
                </a:lnTo>
                <a:lnTo>
                  <a:pt x="626" y="202"/>
                </a:lnTo>
                <a:lnTo>
                  <a:pt x="626" y="204"/>
                </a:lnTo>
                <a:lnTo>
                  <a:pt x="624" y="204"/>
                </a:lnTo>
                <a:lnTo>
                  <a:pt x="620" y="206"/>
                </a:lnTo>
                <a:lnTo>
                  <a:pt x="612" y="206"/>
                </a:lnTo>
                <a:lnTo>
                  <a:pt x="612" y="208"/>
                </a:lnTo>
                <a:lnTo>
                  <a:pt x="614" y="210"/>
                </a:lnTo>
                <a:lnTo>
                  <a:pt x="614" y="214"/>
                </a:lnTo>
                <a:lnTo>
                  <a:pt x="616" y="218"/>
                </a:lnTo>
                <a:lnTo>
                  <a:pt x="618" y="226"/>
                </a:lnTo>
                <a:lnTo>
                  <a:pt x="620" y="228"/>
                </a:lnTo>
                <a:lnTo>
                  <a:pt x="622" y="228"/>
                </a:lnTo>
                <a:lnTo>
                  <a:pt x="624" y="230"/>
                </a:lnTo>
                <a:lnTo>
                  <a:pt x="624" y="232"/>
                </a:lnTo>
                <a:lnTo>
                  <a:pt x="624" y="234"/>
                </a:lnTo>
                <a:lnTo>
                  <a:pt x="622" y="234"/>
                </a:lnTo>
                <a:lnTo>
                  <a:pt x="618" y="236"/>
                </a:lnTo>
                <a:lnTo>
                  <a:pt x="616" y="236"/>
                </a:lnTo>
                <a:lnTo>
                  <a:pt x="614" y="236"/>
                </a:lnTo>
                <a:lnTo>
                  <a:pt x="612" y="238"/>
                </a:lnTo>
                <a:lnTo>
                  <a:pt x="610" y="240"/>
                </a:lnTo>
                <a:lnTo>
                  <a:pt x="610" y="246"/>
                </a:lnTo>
                <a:lnTo>
                  <a:pt x="606" y="250"/>
                </a:lnTo>
                <a:lnTo>
                  <a:pt x="602" y="252"/>
                </a:lnTo>
                <a:lnTo>
                  <a:pt x="594" y="260"/>
                </a:lnTo>
                <a:lnTo>
                  <a:pt x="582" y="270"/>
                </a:lnTo>
                <a:lnTo>
                  <a:pt x="570" y="284"/>
                </a:lnTo>
                <a:lnTo>
                  <a:pt x="556" y="296"/>
                </a:lnTo>
                <a:lnTo>
                  <a:pt x="554" y="300"/>
                </a:lnTo>
                <a:lnTo>
                  <a:pt x="552" y="304"/>
                </a:lnTo>
                <a:lnTo>
                  <a:pt x="552" y="308"/>
                </a:lnTo>
                <a:lnTo>
                  <a:pt x="550" y="316"/>
                </a:lnTo>
                <a:lnTo>
                  <a:pt x="550" y="320"/>
                </a:lnTo>
                <a:lnTo>
                  <a:pt x="550" y="324"/>
                </a:lnTo>
                <a:lnTo>
                  <a:pt x="552" y="332"/>
                </a:lnTo>
                <a:lnTo>
                  <a:pt x="554" y="338"/>
                </a:lnTo>
                <a:lnTo>
                  <a:pt x="558" y="346"/>
                </a:lnTo>
                <a:lnTo>
                  <a:pt x="560" y="348"/>
                </a:lnTo>
                <a:lnTo>
                  <a:pt x="566" y="356"/>
                </a:lnTo>
                <a:lnTo>
                  <a:pt x="572" y="368"/>
                </a:lnTo>
                <a:lnTo>
                  <a:pt x="574" y="382"/>
                </a:lnTo>
                <a:lnTo>
                  <a:pt x="572" y="398"/>
                </a:lnTo>
                <a:lnTo>
                  <a:pt x="572" y="400"/>
                </a:lnTo>
                <a:lnTo>
                  <a:pt x="570" y="400"/>
                </a:lnTo>
                <a:lnTo>
                  <a:pt x="570" y="402"/>
                </a:lnTo>
                <a:lnTo>
                  <a:pt x="568" y="404"/>
                </a:lnTo>
                <a:lnTo>
                  <a:pt x="566" y="404"/>
                </a:lnTo>
                <a:lnTo>
                  <a:pt x="562" y="404"/>
                </a:lnTo>
                <a:lnTo>
                  <a:pt x="558" y="400"/>
                </a:lnTo>
                <a:lnTo>
                  <a:pt x="554" y="394"/>
                </a:lnTo>
                <a:lnTo>
                  <a:pt x="550" y="392"/>
                </a:lnTo>
                <a:lnTo>
                  <a:pt x="542" y="384"/>
                </a:lnTo>
                <a:lnTo>
                  <a:pt x="532" y="368"/>
                </a:lnTo>
                <a:lnTo>
                  <a:pt x="528" y="348"/>
                </a:lnTo>
                <a:lnTo>
                  <a:pt x="528" y="346"/>
                </a:lnTo>
                <a:lnTo>
                  <a:pt x="528" y="344"/>
                </a:lnTo>
                <a:lnTo>
                  <a:pt x="528" y="340"/>
                </a:lnTo>
                <a:lnTo>
                  <a:pt x="526" y="336"/>
                </a:lnTo>
                <a:lnTo>
                  <a:pt x="524" y="332"/>
                </a:lnTo>
                <a:lnTo>
                  <a:pt x="520" y="330"/>
                </a:lnTo>
                <a:lnTo>
                  <a:pt x="516" y="326"/>
                </a:lnTo>
                <a:lnTo>
                  <a:pt x="510" y="326"/>
                </a:lnTo>
                <a:lnTo>
                  <a:pt x="504" y="324"/>
                </a:lnTo>
                <a:lnTo>
                  <a:pt x="490" y="324"/>
                </a:lnTo>
                <a:lnTo>
                  <a:pt x="472" y="322"/>
                </a:lnTo>
                <a:lnTo>
                  <a:pt x="456" y="322"/>
                </a:lnTo>
                <a:lnTo>
                  <a:pt x="446" y="324"/>
                </a:lnTo>
                <a:lnTo>
                  <a:pt x="444" y="328"/>
                </a:lnTo>
                <a:lnTo>
                  <a:pt x="438" y="330"/>
                </a:lnTo>
                <a:lnTo>
                  <a:pt x="426" y="332"/>
                </a:lnTo>
                <a:lnTo>
                  <a:pt x="406" y="332"/>
                </a:lnTo>
                <a:lnTo>
                  <a:pt x="402" y="332"/>
                </a:lnTo>
                <a:lnTo>
                  <a:pt x="394" y="332"/>
                </a:lnTo>
                <a:lnTo>
                  <a:pt x="382" y="334"/>
                </a:lnTo>
                <a:lnTo>
                  <a:pt x="372" y="340"/>
                </a:lnTo>
                <a:lnTo>
                  <a:pt x="354" y="348"/>
                </a:lnTo>
                <a:lnTo>
                  <a:pt x="342" y="366"/>
                </a:lnTo>
                <a:lnTo>
                  <a:pt x="342" y="368"/>
                </a:lnTo>
                <a:lnTo>
                  <a:pt x="344" y="370"/>
                </a:lnTo>
                <a:lnTo>
                  <a:pt x="344" y="372"/>
                </a:lnTo>
                <a:lnTo>
                  <a:pt x="344" y="376"/>
                </a:lnTo>
                <a:lnTo>
                  <a:pt x="344" y="378"/>
                </a:lnTo>
                <a:lnTo>
                  <a:pt x="344" y="382"/>
                </a:lnTo>
                <a:lnTo>
                  <a:pt x="340" y="382"/>
                </a:lnTo>
                <a:lnTo>
                  <a:pt x="338" y="382"/>
                </a:lnTo>
                <a:lnTo>
                  <a:pt x="330" y="376"/>
                </a:lnTo>
                <a:lnTo>
                  <a:pt x="320" y="366"/>
                </a:lnTo>
                <a:lnTo>
                  <a:pt x="308" y="350"/>
                </a:lnTo>
                <a:lnTo>
                  <a:pt x="306" y="348"/>
                </a:lnTo>
                <a:lnTo>
                  <a:pt x="304" y="344"/>
                </a:lnTo>
                <a:lnTo>
                  <a:pt x="300" y="342"/>
                </a:lnTo>
                <a:lnTo>
                  <a:pt x="296" y="338"/>
                </a:lnTo>
                <a:lnTo>
                  <a:pt x="292" y="336"/>
                </a:lnTo>
                <a:lnTo>
                  <a:pt x="288" y="336"/>
                </a:lnTo>
                <a:lnTo>
                  <a:pt x="286" y="338"/>
                </a:lnTo>
                <a:lnTo>
                  <a:pt x="284" y="338"/>
                </a:lnTo>
                <a:lnTo>
                  <a:pt x="282" y="340"/>
                </a:lnTo>
                <a:lnTo>
                  <a:pt x="278" y="340"/>
                </a:lnTo>
                <a:lnTo>
                  <a:pt x="272" y="340"/>
                </a:lnTo>
                <a:lnTo>
                  <a:pt x="266" y="336"/>
                </a:lnTo>
                <a:lnTo>
                  <a:pt x="262" y="334"/>
                </a:lnTo>
                <a:lnTo>
                  <a:pt x="254" y="328"/>
                </a:lnTo>
                <a:lnTo>
                  <a:pt x="246" y="316"/>
                </a:lnTo>
                <a:lnTo>
                  <a:pt x="242" y="300"/>
                </a:lnTo>
                <a:lnTo>
                  <a:pt x="240" y="298"/>
                </a:lnTo>
                <a:lnTo>
                  <a:pt x="238" y="298"/>
                </a:lnTo>
                <a:lnTo>
                  <a:pt x="234" y="296"/>
                </a:lnTo>
                <a:lnTo>
                  <a:pt x="228" y="296"/>
                </a:lnTo>
                <a:lnTo>
                  <a:pt x="224" y="296"/>
                </a:lnTo>
                <a:lnTo>
                  <a:pt x="218" y="296"/>
                </a:lnTo>
                <a:lnTo>
                  <a:pt x="214" y="300"/>
                </a:lnTo>
                <a:lnTo>
                  <a:pt x="210" y="302"/>
                </a:lnTo>
                <a:lnTo>
                  <a:pt x="198" y="306"/>
                </a:lnTo>
                <a:lnTo>
                  <a:pt x="180" y="306"/>
                </a:lnTo>
                <a:lnTo>
                  <a:pt x="176" y="306"/>
                </a:lnTo>
                <a:lnTo>
                  <a:pt x="166" y="304"/>
                </a:lnTo>
                <a:lnTo>
                  <a:pt x="152" y="300"/>
                </a:lnTo>
                <a:lnTo>
                  <a:pt x="140" y="296"/>
                </a:lnTo>
                <a:lnTo>
                  <a:pt x="130" y="290"/>
                </a:lnTo>
                <a:lnTo>
                  <a:pt x="128" y="288"/>
                </a:lnTo>
                <a:lnTo>
                  <a:pt x="124" y="286"/>
                </a:lnTo>
                <a:lnTo>
                  <a:pt x="112" y="288"/>
                </a:lnTo>
                <a:lnTo>
                  <a:pt x="98" y="296"/>
                </a:lnTo>
                <a:lnTo>
                  <a:pt x="96" y="294"/>
                </a:lnTo>
                <a:lnTo>
                  <a:pt x="96" y="292"/>
                </a:lnTo>
                <a:lnTo>
                  <a:pt x="94" y="288"/>
                </a:lnTo>
                <a:lnTo>
                  <a:pt x="90" y="282"/>
                </a:lnTo>
                <a:lnTo>
                  <a:pt x="88" y="276"/>
                </a:lnTo>
                <a:lnTo>
                  <a:pt x="84" y="272"/>
                </a:lnTo>
                <a:lnTo>
                  <a:pt x="80" y="268"/>
                </a:lnTo>
                <a:lnTo>
                  <a:pt x="74" y="266"/>
                </a:lnTo>
                <a:lnTo>
                  <a:pt x="70" y="264"/>
                </a:lnTo>
                <a:lnTo>
                  <a:pt x="66" y="262"/>
                </a:lnTo>
                <a:lnTo>
                  <a:pt x="60" y="258"/>
                </a:lnTo>
                <a:lnTo>
                  <a:pt x="52" y="252"/>
                </a:lnTo>
                <a:lnTo>
                  <a:pt x="46" y="242"/>
                </a:lnTo>
                <a:lnTo>
                  <a:pt x="42" y="240"/>
                </a:lnTo>
                <a:lnTo>
                  <a:pt x="36" y="230"/>
                </a:lnTo>
                <a:lnTo>
                  <a:pt x="26" y="216"/>
                </a:lnTo>
                <a:lnTo>
                  <a:pt x="16" y="200"/>
                </a:lnTo>
                <a:lnTo>
                  <a:pt x="8" y="180"/>
                </a:lnTo>
                <a:lnTo>
                  <a:pt x="2" y="156"/>
                </a:lnTo>
                <a:lnTo>
                  <a:pt x="2" y="152"/>
                </a:lnTo>
                <a:lnTo>
                  <a:pt x="0" y="140"/>
                </a:lnTo>
                <a:lnTo>
                  <a:pt x="0" y="124"/>
                </a:lnTo>
                <a:lnTo>
                  <a:pt x="0" y="110"/>
                </a:lnTo>
                <a:lnTo>
                  <a:pt x="4" y="104"/>
                </a:lnTo>
                <a:lnTo>
                  <a:pt x="6" y="102"/>
                </a:lnTo>
                <a:lnTo>
                  <a:pt x="8" y="100"/>
                </a:lnTo>
                <a:lnTo>
                  <a:pt x="10" y="96"/>
                </a:lnTo>
                <a:lnTo>
                  <a:pt x="10" y="92"/>
                </a:lnTo>
                <a:lnTo>
                  <a:pt x="10" y="86"/>
                </a:lnTo>
                <a:lnTo>
                  <a:pt x="8" y="80"/>
                </a:lnTo>
                <a:lnTo>
                  <a:pt x="8" y="76"/>
                </a:lnTo>
                <a:lnTo>
                  <a:pt x="6" y="62"/>
                </a:lnTo>
                <a:lnTo>
                  <a:pt x="6" y="46"/>
                </a:lnTo>
                <a:lnTo>
                  <a:pt x="4" y="30"/>
                </a:lnTo>
                <a:lnTo>
                  <a:pt x="4" y="20"/>
                </a:lnTo>
                <a:lnTo>
                  <a:pt x="6" y="20"/>
                </a:lnTo>
                <a:lnTo>
                  <a:pt x="8" y="20"/>
                </a:lnTo>
                <a:lnTo>
                  <a:pt x="10" y="22"/>
                </a:lnTo>
                <a:lnTo>
                  <a:pt x="14" y="22"/>
                </a:lnTo>
                <a:lnTo>
                  <a:pt x="16" y="20"/>
                </a:lnTo>
                <a:lnTo>
                  <a:pt x="18" y="18"/>
                </a:lnTo>
                <a:lnTo>
                  <a:pt x="18" y="14"/>
                </a:lnTo>
                <a:lnTo>
                  <a:pt x="18" y="0"/>
                </a:lnTo>
                <a:lnTo>
                  <a:pt x="380" y="0"/>
                </a:lnTo>
                <a:lnTo>
                  <a:pt x="392" y="10"/>
                </a:lnTo>
                <a:lnTo>
                  <a:pt x="416" y="12"/>
                </a:lnTo>
                <a:lnTo>
                  <a:pt x="418" y="16"/>
                </a:lnTo>
                <a:lnTo>
                  <a:pt x="422" y="18"/>
                </a:lnTo>
                <a:lnTo>
                  <a:pt x="426" y="20"/>
                </a:lnTo>
                <a:lnTo>
                  <a:pt x="430" y="20"/>
                </a:lnTo>
                <a:lnTo>
                  <a:pt x="432" y="20"/>
                </a:lnTo>
                <a:lnTo>
                  <a:pt x="434" y="20"/>
                </a:lnTo>
                <a:lnTo>
                  <a:pt x="432" y="22"/>
                </a:lnTo>
                <a:lnTo>
                  <a:pt x="432" y="24"/>
                </a:lnTo>
                <a:lnTo>
                  <a:pt x="428" y="28"/>
                </a:lnTo>
                <a:lnTo>
                  <a:pt x="424" y="32"/>
                </a:lnTo>
                <a:lnTo>
                  <a:pt x="422" y="34"/>
                </a:lnTo>
                <a:lnTo>
                  <a:pt x="420" y="36"/>
                </a:lnTo>
                <a:lnTo>
                  <a:pt x="416" y="38"/>
                </a:lnTo>
                <a:lnTo>
                  <a:pt x="416" y="40"/>
                </a:lnTo>
                <a:lnTo>
                  <a:pt x="416" y="42"/>
                </a:lnTo>
                <a:lnTo>
                  <a:pt x="418" y="42"/>
                </a:lnTo>
                <a:lnTo>
                  <a:pt x="422" y="44"/>
                </a:lnTo>
                <a:lnTo>
                  <a:pt x="428" y="44"/>
                </a:lnTo>
                <a:lnTo>
                  <a:pt x="432" y="44"/>
                </a:lnTo>
                <a:lnTo>
                  <a:pt x="442" y="44"/>
                </a:lnTo>
                <a:lnTo>
                  <a:pt x="454" y="42"/>
                </a:lnTo>
                <a:lnTo>
                  <a:pt x="464" y="38"/>
                </a:lnTo>
                <a:lnTo>
                  <a:pt x="466" y="40"/>
                </a:lnTo>
                <a:lnTo>
                  <a:pt x="468" y="40"/>
                </a:lnTo>
                <a:lnTo>
                  <a:pt x="470" y="42"/>
                </a:lnTo>
                <a:lnTo>
                  <a:pt x="476" y="42"/>
                </a:lnTo>
                <a:lnTo>
                  <a:pt x="484" y="42"/>
                </a:lnTo>
                <a:lnTo>
                  <a:pt x="486" y="42"/>
                </a:lnTo>
                <a:lnTo>
                  <a:pt x="490" y="40"/>
                </a:lnTo>
                <a:lnTo>
                  <a:pt x="492" y="40"/>
                </a:lnTo>
                <a:lnTo>
                  <a:pt x="496" y="40"/>
                </a:lnTo>
                <a:lnTo>
                  <a:pt x="500" y="42"/>
                </a:lnTo>
                <a:lnTo>
                  <a:pt x="502" y="44"/>
                </a:lnTo>
                <a:lnTo>
                  <a:pt x="502" y="46"/>
                </a:lnTo>
                <a:lnTo>
                  <a:pt x="502" y="48"/>
                </a:lnTo>
                <a:lnTo>
                  <a:pt x="502" y="50"/>
                </a:lnTo>
                <a:lnTo>
                  <a:pt x="502" y="52"/>
                </a:lnTo>
                <a:lnTo>
                  <a:pt x="498" y="56"/>
                </a:lnTo>
                <a:lnTo>
                  <a:pt x="496" y="58"/>
                </a:lnTo>
                <a:lnTo>
                  <a:pt x="490" y="60"/>
                </a:lnTo>
                <a:lnTo>
                  <a:pt x="490" y="58"/>
                </a:lnTo>
                <a:lnTo>
                  <a:pt x="488" y="58"/>
                </a:lnTo>
                <a:lnTo>
                  <a:pt x="484" y="58"/>
                </a:lnTo>
                <a:lnTo>
                  <a:pt x="482" y="58"/>
                </a:lnTo>
                <a:lnTo>
                  <a:pt x="478" y="58"/>
                </a:lnTo>
                <a:lnTo>
                  <a:pt x="476" y="62"/>
                </a:lnTo>
                <a:lnTo>
                  <a:pt x="472" y="66"/>
                </a:lnTo>
                <a:lnTo>
                  <a:pt x="470" y="72"/>
                </a:lnTo>
                <a:lnTo>
                  <a:pt x="472" y="72"/>
                </a:lnTo>
                <a:lnTo>
                  <a:pt x="474" y="74"/>
                </a:lnTo>
                <a:lnTo>
                  <a:pt x="476" y="76"/>
                </a:lnTo>
                <a:lnTo>
                  <a:pt x="476" y="80"/>
                </a:lnTo>
                <a:lnTo>
                  <a:pt x="476" y="84"/>
                </a:lnTo>
                <a:lnTo>
                  <a:pt x="474" y="90"/>
                </a:lnTo>
                <a:lnTo>
                  <a:pt x="472" y="92"/>
                </a:lnTo>
                <a:lnTo>
                  <a:pt x="470" y="102"/>
                </a:lnTo>
                <a:lnTo>
                  <a:pt x="468" y="114"/>
                </a:lnTo>
                <a:lnTo>
                  <a:pt x="468" y="126"/>
                </a:lnTo>
                <a:lnTo>
                  <a:pt x="472" y="134"/>
                </a:lnTo>
                <a:lnTo>
                  <a:pt x="474" y="134"/>
                </a:lnTo>
                <a:lnTo>
                  <a:pt x="478" y="132"/>
                </a:lnTo>
                <a:lnTo>
                  <a:pt x="480" y="130"/>
                </a:lnTo>
                <a:lnTo>
                  <a:pt x="484" y="126"/>
                </a:lnTo>
                <a:lnTo>
                  <a:pt x="486" y="122"/>
                </a:lnTo>
                <a:lnTo>
                  <a:pt x="488" y="116"/>
                </a:lnTo>
                <a:lnTo>
                  <a:pt x="490" y="108"/>
                </a:lnTo>
                <a:lnTo>
                  <a:pt x="494" y="82"/>
                </a:lnTo>
                <a:lnTo>
                  <a:pt x="500" y="78"/>
                </a:lnTo>
                <a:lnTo>
                  <a:pt x="500" y="74"/>
                </a:lnTo>
                <a:lnTo>
                  <a:pt x="500" y="72"/>
                </a:lnTo>
                <a:lnTo>
                  <a:pt x="502" y="68"/>
                </a:lnTo>
                <a:lnTo>
                  <a:pt x="504" y="64"/>
                </a:lnTo>
                <a:lnTo>
                  <a:pt x="506" y="62"/>
                </a:lnTo>
                <a:lnTo>
                  <a:pt x="508" y="62"/>
                </a:lnTo>
                <a:lnTo>
                  <a:pt x="510" y="62"/>
                </a:lnTo>
                <a:lnTo>
                  <a:pt x="514" y="62"/>
                </a:lnTo>
                <a:lnTo>
                  <a:pt x="516" y="64"/>
                </a:lnTo>
                <a:lnTo>
                  <a:pt x="520" y="64"/>
                </a:lnTo>
                <a:lnTo>
                  <a:pt x="522" y="68"/>
                </a:lnTo>
                <a:lnTo>
                  <a:pt x="524" y="72"/>
                </a:lnTo>
                <a:lnTo>
                  <a:pt x="524" y="76"/>
                </a:lnTo>
                <a:lnTo>
                  <a:pt x="520" y="86"/>
                </a:lnTo>
                <a:lnTo>
                  <a:pt x="520" y="88"/>
                </a:lnTo>
                <a:lnTo>
                  <a:pt x="518" y="90"/>
                </a:lnTo>
                <a:lnTo>
                  <a:pt x="518" y="92"/>
                </a:lnTo>
                <a:lnTo>
                  <a:pt x="520" y="92"/>
                </a:lnTo>
                <a:lnTo>
                  <a:pt x="524" y="92"/>
                </a:lnTo>
                <a:lnTo>
                  <a:pt x="526" y="90"/>
                </a:lnTo>
                <a:lnTo>
                  <a:pt x="528" y="88"/>
                </a:lnTo>
                <a:lnTo>
                  <a:pt x="528" y="90"/>
                </a:lnTo>
                <a:lnTo>
                  <a:pt x="530" y="92"/>
                </a:lnTo>
                <a:lnTo>
                  <a:pt x="534" y="96"/>
                </a:lnTo>
                <a:lnTo>
                  <a:pt x="536" y="100"/>
                </a:lnTo>
                <a:lnTo>
                  <a:pt x="536" y="104"/>
                </a:lnTo>
                <a:lnTo>
                  <a:pt x="536" y="108"/>
                </a:lnTo>
                <a:lnTo>
                  <a:pt x="536" y="114"/>
                </a:lnTo>
                <a:lnTo>
                  <a:pt x="536" y="118"/>
                </a:lnTo>
                <a:lnTo>
                  <a:pt x="536" y="120"/>
                </a:lnTo>
                <a:lnTo>
                  <a:pt x="534" y="122"/>
                </a:lnTo>
                <a:lnTo>
                  <a:pt x="534" y="124"/>
                </a:lnTo>
                <a:lnTo>
                  <a:pt x="534" y="126"/>
                </a:lnTo>
                <a:lnTo>
                  <a:pt x="536" y="126"/>
                </a:lnTo>
                <a:lnTo>
                  <a:pt x="536" y="128"/>
                </a:lnTo>
                <a:lnTo>
                  <a:pt x="540" y="128"/>
                </a:lnTo>
                <a:lnTo>
                  <a:pt x="546" y="128"/>
                </a:lnTo>
                <a:lnTo>
                  <a:pt x="554" y="128"/>
                </a:lnTo>
                <a:lnTo>
                  <a:pt x="560" y="128"/>
                </a:lnTo>
                <a:lnTo>
                  <a:pt x="568" y="126"/>
                </a:lnTo>
                <a:lnTo>
                  <a:pt x="572" y="124"/>
                </a:lnTo>
                <a:lnTo>
                  <a:pt x="576" y="122"/>
                </a:lnTo>
                <a:lnTo>
                  <a:pt x="582" y="118"/>
                </a:lnTo>
                <a:lnTo>
                  <a:pt x="586" y="114"/>
                </a:lnTo>
                <a:lnTo>
                  <a:pt x="590" y="110"/>
                </a:lnTo>
                <a:lnTo>
                  <a:pt x="592" y="106"/>
                </a:lnTo>
                <a:lnTo>
                  <a:pt x="594" y="104"/>
                </a:lnTo>
                <a:lnTo>
                  <a:pt x="592" y="102"/>
                </a:lnTo>
                <a:lnTo>
                  <a:pt x="592" y="98"/>
                </a:lnTo>
                <a:lnTo>
                  <a:pt x="594" y="96"/>
                </a:lnTo>
                <a:lnTo>
                  <a:pt x="596" y="94"/>
                </a:lnTo>
                <a:lnTo>
                  <a:pt x="600" y="92"/>
                </a:lnTo>
                <a:lnTo>
                  <a:pt x="606" y="90"/>
                </a:lnTo>
                <a:lnTo>
                  <a:pt x="614" y="90"/>
                </a:lnTo>
                <a:lnTo>
                  <a:pt x="620" y="90"/>
                </a:lnTo>
                <a:lnTo>
                  <a:pt x="626" y="88"/>
                </a:lnTo>
                <a:lnTo>
                  <a:pt x="630" y="86"/>
                </a:lnTo>
                <a:lnTo>
                  <a:pt x="634" y="82"/>
                </a:lnTo>
                <a:lnTo>
                  <a:pt x="638" y="78"/>
                </a:lnTo>
                <a:lnTo>
                  <a:pt x="640" y="76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9" name="Freeform 559"/>
          <p:cNvSpPr>
            <a:spLocks/>
          </p:cNvSpPr>
          <p:nvPr/>
        </p:nvSpPr>
        <p:spPr bwMode="gray">
          <a:xfrm>
            <a:off x="9976232" y="2339543"/>
            <a:ext cx="249594" cy="171384"/>
          </a:xfrm>
          <a:custGeom>
            <a:avLst/>
            <a:gdLst>
              <a:gd name="T0" fmla="*/ 0 w 136"/>
              <a:gd name="T1" fmla="*/ 32 h 98"/>
              <a:gd name="T2" fmla="*/ 22 w 136"/>
              <a:gd name="T3" fmla="*/ 48 h 98"/>
              <a:gd name="T4" fmla="*/ 6 w 136"/>
              <a:gd name="T5" fmla="*/ 54 h 98"/>
              <a:gd name="T6" fmla="*/ 2 w 136"/>
              <a:gd name="T7" fmla="*/ 54 h 98"/>
              <a:gd name="T8" fmla="*/ 0 w 136"/>
              <a:gd name="T9" fmla="*/ 58 h 98"/>
              <a:gd name="T10" fmla="*/ 2 w 136"/>
              <a:gd name="T11" fmla="*/ 64 h 98"/>
              <a:gd name="T12" fmla="*/ 20 w 136"/>
              <a:gd name="T13" fmla="*/ 68 h 98"/>
              <a:gd name="T14" fmla="*/ 56 w 136"/>
              <a:gd name="T15" fmla="*/ 98 h 98"/>
              <a:gd name="T16" fmla="*/ 60 w 136"/>
              <a:gd name="T17" fmla="*/ 96 h 98"/>
              <a:gd name="T18" fmla="*/ 70 w 136"/>
              <a:gd name="T19" fmla="*/ 92 h 98"/>
              <a:gd name="T20" fmla="*/ 76 w 136"/>
              <a:gd name="T21" fmla="*/ 88 h 98"/>
              <a:gd name="T22" fmla="*/ 86 w 136"/>
              <a:gd name="T23" fmla="*/ 86 h 98"/>
              <a:gd name="T24" fmla="*/ 94 w 136"/>
              <a:gd name="T25" fmla="*/ 88 h 98"/>
              <a:gd name="T26" fmla="*/ 100 w 136"/>
              <a:gd name="T27" fmla="*/ 86 h 98"/>
              <a:gd name="T28" fmla="*/ 122 w 136"/>
              <a:gd name="T29" fmla="*/ 72 h 98"/>
              <a:gd name="T30" fmla="*/ 136 w 136"/>
              <a:gd name="T31" fmla="*/ 44 h 98"/>
              <a:gd name="T32" fmla="*/ 134 w 136"/>
              <a:gd name="T33" fmla="*/ 40 h 98"/>
              <a:gd name="T34" fmla="*/ 130 w 136"/>
              <a:gd name="T35" fmla="*/ 32 h 98"/>
              <a:gd name="T36" fmla="*/ 124 w 136"/>
              <a:gd name="T37" fmla="*/ 24 h 98"/>
              <a:gd name="T38" fmla="*/ 118 w 136"/>
              <a:gd name="T39" fmla="*/ 22 h 98"/>
              <a:gd name="T40" fmla="*/ 118 w 136"/>
              <a:gd name="T41" fmla="*/ 20 h 98"/>
              <a:gd name="T42" fmla="*/ 118 w 136"/>
              <a:gd name="T43" fmla="*/ 16 h 98"/>
              <a:gd name="T44" fmla="*/ 114 w 136"/>
              <a:gd name="T45" fmla="*/ 10 h 98"/>
              <a:gd name="T46" fmla="*/ 106 w 136"/>
              <a:gd name="T47" fmla="*/ 8 h 98"/>
              <a:gd name="T48" fmla="*/ 102 w 136"/>
              <a:gd name="T49" fmla="*/ 10 h 98"/>
              <a:gd name="T50" fmla="*/ 94 w 136"/>
              <a:gd name="T51" fmla="*/ 14 h 98"/>
              <a:gd name="T52" fmla="*/ 86 w 136"/>
              <a:gd name="T53" fmla="*/ 18 h 98"/>
              <a:gd name="T54" fmla="*/ 82 w 136"/>
              <a:gd name="T55" fmla="*/ 22 h 98"/>
              <a:gd name="T56" fmla="*/ 76 w 136"/>
              <a:gd name="T57" fmla="*/ 20 h 98"/>
              <a:gd name="T58" fmla="*/ 70 w 136"/>
              <a:gd name="T59" fmla="*/ 16 h 98"/>
              <a:gd name="T60" fmla="*/ 68 w 136"/>
              <a:gd name="T61" fmla="*/ 12 h 98"/>
              <a:gd name="T62" fmla="*/ 60 w 136"/>
              <a:gd name="T63" fmla="*/ 6 h 98"/>
              <a:gd name="T64" fmla="*/ 50 w 136"/>
              <a:gd name="T65" fmla="*/ 8 h 98"/>
              <a:gd name="T66" fmla="*/ 44 w 136"/>
              <a:gd name="T67" fmla="*/ 16 h 98"/>
              <a:gd name="T68" fmla="*/ 44 w 136"/>
              <a:gd name="T69" fmla="*/ 24 h 98"/>
              <a:gd name="T70" fmla="*/ 44 w 136"/>
              <a:gd name="T71" fmla="*/ 28 h 98"/>
              <a:gd name="T72" fmla="*/ 40 w 136"/>
              <a:gd name="T73" fmla="*/ 28 h 98"/>
              <a:gd name="T74" fmla="*/ 34 w 136"/>
              <a:gd name="T75" fmla="*/ 22 h 98"/>
              <a:gd name="T76" fmla="*/ 32 w 136"/>
              <a:gd name="T77" fmla="*/ 16 h 98"/>
              <a:gd name="T78" fmla="*/ 26 w 136"/>
              <a:gd name="T79" fmla="*/ 8 h 98"/>
              <a:gd name="T80" fmla="*/ 18 w 136"/>
              <a:gd name="T81" fmla="*/ 0 h 98"/>
              <a:gd name="T82" fmla="*/ 14 w 136"/>
              <a:gd name="T83" fmla="*/ 0 h 9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6" h="98">
                <a:moveTo>
                  <a:pt x="12" y="4"/>
                </a:moveTo>
                <a:lnTo>
                  <a:pt x="0" y="32"/>
                </a:lnTo>
                <a:lnTo>
                  <a:pt x="16" y="36"/>
                </a:lnTo>
                <a:lnTo>
                  <a:pt x="22" y="48"/>
                </a:lnTo>
                <a:lnTo>
                  <a:pt x="6" y="54"/>
                </a:lnTo>
                <a:lnTo>
                  <a:pt x="4" y="54"/>
                </a:lnTo>
                <a:lnTo>
                  <a:pt x="2" y="54"/>
                </a:lnTo>
                <a:lnTo>
                  <a:pt x="2" y="56"/>
                </a:lnTo>
                <a:lnTo>
                  <a:pt x="0" y="58"/>
                </a:lnTo>
                <a:lnTo>
                  <a:pt x="0" y="60"/>
                </a:lnTo>
                <a:lnTo>
                  <a:pt x="2" y="64"/>
                </a:lnTo>
                <a:lnTo>
                  <a:pt x="6" y="68"/>
                </a:lnTo>
                <a:lnTo>
                  <a:pt x="20" y="68"/>
                </a:lnTo>
                <a:lnTo>
                  <a:pt x="38" y="86"/>
                </a:lnTo>
                <a:lnTo>
                  <a:pt x="56" y="98"/>
                </a:lnTo>
                <a:lnTo>
                  <a:pt x="58" y="98"/>
                </a:lnTo>
                <a:lnTo>
                  <a:pt x="60" y="96"/>
                </a:lnTo>
                <a:lnTo>
                  <a:pt x="66" y="94"/>
                </a:lnTo>
                <a:lnTo>
                  <a:pt x="70" y="92"/>
                </a:lnTo>
                <a:lnTo>
                  <a:pt x="74" y="90"/>
                </a:lnTo>
                <a:lnTo>
                  <a:pt x="76" y="88"/>
                </a:lnTo>
                <a:lnTo>
                  <a:pt x="82" y="86"/>
                </a:lnTo>
                <a:lnTo>
                  <a:pt x="86" y="86"/>
                </a:lnTo>
                <a:lnTo>
                  <a:pt x="90" y="86"/>
                </a:lnTo>
                <a:lnTo>
                  <a:pt x="94" y="88"/>
                </a:lnTo>
                <a:lnTo>
                  <a:pt x="96" y="88"/>
                </a:lnTo>
                <a:lnTo>
                  <a:pt x="100" y="86"/>
                </a:lnTo>
                <a:lnTo>
                  <a:pt x="110" y="80"/>
                </a:lnTo>
                <a:lnTo>
                  <a:pt x="122" y="72"/>
                </a:lnTo>
                <a:lnTo>
                  <a:pt x="132" y="58"/>
                </a:lnTo>
                <a:lnTo>
                  <a:pt x="136" y="44"/>
                </a:lnTo>
                <a:lnTo>
                  <a:pt x="136" y="42"/>
                </a:lnTo>
                <a:lnTo>
                  <a:pt x="134" y="40"/>
                </a:lnTo>
                <a:lnTo>
                  <a:pt x="132" y="36"/>
                </a:lnTo>
                <a:lnTo>
                  <a:pt x="130" y="32"/>
                </a:lnTo>
                <a:lnTo>
                  <a:pt x="126" y="28"/>
                </a:lnTo>
                <a:lnTo>
                  <a:pt x="124" y="24"/>
                </a:lnTo>
                <a:lnTo>
                  <a:pt x="120" y="22"/>
                </a:lnTo>
                <a:lnTo>
                  <a:pt x="118" y="22"/>
                </a:lnTo>
                <a:lnTo>
                  <a:pt x="118" y="20"/>
                </a:lnTo>
                <a:lnTo>
                  <a:pt x="118" y="18"/>
                </a:lnTo>
                <a:lnTo>
                  <a:pt x="118" y="16"/>
                </a:lnTo>
                <a:lnTo>
                  <a:pt x="118" y="12"/>
                </a:lnTo>
                <a:lnTo>
                  <a:pt x="114" y="10"/>
                </a:lnTo>
                <a:lnTo>
                  <a:pt x="112" y="10"/>
                </a:lnTo>
                <a:lnTo>
                  <a:pt x="106" y="8"/>
                </a:lnTo>
                <a:lnTo>
                  <a:pt x="104" y="10"/>
                </a:lnTo>
                <a:lnTo>
                  <a:pt x="102" y="10"/>
                </a:lnTo>
                <a:lnTo>
                  <a:pt x="98" y="12"/>
                </a:lnTo>
                <a:lnTo>
                  <a:pt x="94" y="14"/>
                </a:lnTo>
                <a:lnTo>
                  <a:pt x="90" y="16"/>
                </a:lnTo>
                <a:lnTo>
                  <a:pt x="86" y="18"/>
                </a:lnTo>
                <a:lnTo>
                  <a:pt x="84" y="20"/>
                </a:lnTo>
                <a:lnTo>
                  <a:pt x="82" y="22"/>
                </a:lnTo>
                <a:lnTo>
                  <a:pt x="78" y="22"/>
                </a:lnTo>
                <a:lnTo>
                  <a:pt x="76" y="20"/>
                </a:lnTo>
                <a:lnTo>
                  <a:pt x="72" y="18"/>
                </a:lnTo>
                <a:lnTo>
                  <a:pt x="70" y="16"/>
                </a:lnTo>
                <a:lnTo>
                  <a:pt x="70" y="14"/>
                </a:lnTo>
                <a:lnTo>
                  <a:pt x="68" y="12"/>
                </a:lnTo>
                <a:lnTo>
                  <a:pt x="64" y="8"/>
                </a:lnTo>
                <a:lnTo>
                  <a:pt x="60" y="6"/>
                </a:lnTo>
                <a:lnTo>
                  <a:pt x="56" y="6"/>
                </a:lnTo>
                <a:lnTo>
                  <a:pt x="50" y="8"/>
                </a:lnTo>
                <a:lnTo>
                  <a:pt x="46" y="12"/>
                </a:lnTo>
                <a:lnTo>
                  <a:pt x="44" y="16"/>
                </a:lnTo>
                <a:lnTo>
                  <a:pt x="44" y="20"/>
                </a:lnTo>
                <a:lnTo>
                  <a:pt x="44" y="24"/>
                </a:lnTo>
                <a:lnTo>
                  <a:pt x="44" y="26"/>
                </a:lnTo>
                <a:lnTo>
                  <a:pt x="44" y="28"/>
                </a:lnTo>
                <a:lnTo>
                  <a:pt x="42" y="28"/>
                </a:lnTo>
                <a:lnTo>
                  <a:pt x="40" y="28"/>
                </a:lnTo>
                <a:lnTo>
                  <a:pt x="38" y="24"/>
                </a:lnTo>
                <a:lnTo>
                  <a:pt x="34" y="22"/>
                </a:lnTo>
                <a:lnTo>
                  <a:pt x="34" y="18"/>
                </a:lnTo>
                <a:lnTo>
                  <a:pt x="32" y="16"/>
                </a:lnTo>
                <a:lnTo>
                  <a:pt x="28" y="12"/>
                </a:lnTo>
                <a:lnTo>
                  <a:pt x="26" y="8"/>
                </a:lnTo>
                <a:lnTo>
                  <a:pt x="22" y="4"/>
                </a:lnTo>
                <a:lnTo>
                  <a:pt x="18" y="0"/>
                </a:lnTo>
                <a:lnTo>
                  <a:pt x="16" y="0"/>
                </a:lnTo>
                <a:lnTo>
                  <a:pt x="14" y="0"/>
                </a:lnTo>
                <a:lnTo>
                  <a:pt x="12" y="4"/>
                </a:lnTo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rgbClr xmlns:mc="http://schemas.openxmlformats.org/markup-compatibility/2006" xmlns:a14="http://schemas.microsoft.com/office/drawing/2010/main" val="808080" mc:Ignorable="a14" a14:legacySpreadsheetColorIndex="2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8" name="组合 197"/>
          <p:cNvGrpSpPr/>
          <p:nvPr/>
        </p:nvGrpSpPr>
        <p:grpSpPr>
          <a:xfrm>
            <a:off x="5598160" y="3276428"/>
            <a:ext cx="2012315" cy="1602868"/>
            <a:chOff x="298833" y="4168799"/>
            <a:chExt cx="2844000" cy="2254786"/>
          </a:xfrm>
        </p:grpSpPr>
        <p:sp>
          <p:nvSpPr>
            <p:cNvPr id="199" name="矩形 198"/>
            <p:cNvSpPr/>
            <p:nvPr/>
          </p:nvSpPr>
          <p:spPr>
            <a:xfrm>
              <a:off x="309843" y="4186287"/>
              <a:ext cx="2830076" cy="2237298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</a:rPr>
                <a:t>出口：</a:t>
              </a:r>
              <a:r>
                <a:rPr lang="en-US" altLang="zh-CN" sz="1400" dirty="0" smtClean="0">
                  <a:solidFill>
                    <a:schemeClr val="tx1"/>
                  </a:solidFill>
                </a:rPr>
                <a:t>3960</a:t>
              </a:r>
              <a:r>
                <a:rPr lang="zh-CN" altLang="en-US" sz="14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沙特：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800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阿联酋：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1000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科威特：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460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卡塔尔：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1200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伊朗：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500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298833" y="4168799"/>
              <a:ext cx="2844000" cy="3536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</a:rPr>
                <a:t>中东</a:t>
              </a:r>
              <a:endParaRPr lang="en-US" altLang="zh-CN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5561966" y="3318347"/>
            <a:ext cx="2012315" cy="937362"/>
            <a:chOff x="298833" y="4168799"/>
            <a:chExt cx="2844000" cy="1318606"/>
          </a:xfrm>
        </p:grpSpPr>
        <p:sp>
          <p:nvSpPr>
            <p:cNvPr id="202" name="矩形 201"/>
            <p:cNvSpPr/>
            <p:nvPr/>
          </p:nvSpPr>
          <p:spPr>
            <a:xfrm>
              <a:off x="309843" y="4186288"/>
              <a:ext cx="2830076" cy="130111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</a:rPr>
                <a:t>出口：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880</a:t>
              </a:r>
              <a:r>
                <a:rPr lang="zh-CN" altLang="en-US" sz="1600" dirty="0" smtClean="0">
                  <a:solidFill>
                    <a:schemeClr val="tx1"/>
                  </a:solidFill>
                </a:rPr>
                <a:t>万吨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3" name="矩形 202"/>
            <p:cNvSpPr/>
            <p:nvPr/>
          </p:nvSpPr>
          <p:spPr>
            <a:xfrm>
              <a:off x="298833" y="4168799"/>
              <a:ext cx="2844000" cy="3536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</a:rPr>
                <a:t>独联体</a:t>
              </a:r>
              <a:endParaRPr lang="en-US" altLang="zh-CN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5658012" y="3416657"/>
            <a:ext cx="2012315" cy="937362"/>
            <a:chOff x="298833" y="4168799"/>
            <a:chExt cx="2844000" cy="1318606"/>
          </a:xfrm>
        </p:grpSpPr>
        <p:sp>
          <p:nvSpPr>
            <p:cNvPr id="205" name="矩形 204"/>
            <p:cNvSpPr/>
            <p:nvPr/>
          </p:nvSpPr>
          <p:spPr>
            <a:xfrm>
              <a:off x="309843" y="4186288"/>
              <a:ext cx="2830076" cy="130111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</a:rPr>
                <a:t>出口：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750</a:t>
              </a:r>
              <a:r>
                <a:rPr lang="zh-CN" altLang="en-US" sz="16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阿尔及利亚：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640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6" name="矩形 205"/>
            <p:cNvSpPr/>
            <p:nvPr/>
          </p:nvSpPr>
          <p:spPr>
            <a:xfrm>
              <a:off x="298833" y="4168799"/>
              <a:ext cx="2844000" cy="3536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</a:rPr>
                <a:t>非洲</a:t>
              </a:r>
              <a:endParaRPr lang="en-US" altLang="zh-CN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5652788" y="3299895"/>
            <a:ext cx="2012315" cy="937362"/>
            <a:chOff x="298833" y="4168799"/>
            <a:chExt cx="2844000" cy="1318606"/>
          </a:xfrm>
        </p:grpSpPr>
        <p:sp>
          <p:nvSpPr>
            <p:cNvPr id="208" name="矩形 207"/>
            <p:cNvSpPr/>
            <p:nvPr/>
          </p:nvSpPr>
          <p:spPr>
            <a:xfrm>
              <a:off x="309843" y="4186288"/>
              <a:ext cx="2830076" cy="130111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</a:rPr>
                <a:t>出口：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285</a:t>
              </a:r>
              <a:r>
                <a:rPr lang="zh-CN" altLang="en-US" sz="1600" dirty="0" smtClean="0">
                  <a:solidFill>
                    <a:schemeClr val="tx1"/>
                  </a:solidFill>
                </a:rPr>
                <a:t>万吨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9" name="矩形 208"/>
            <p:cNvSpPr/>
            <p:nvPr/>
          </p:nvSpPr>
          <p:spPr>
            <a:xfrm>
              <a:off x="298833" y="4168799"/>
              <a:ext cx="2844000" cy="3536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</a:rPr>
                <a:t>澳洲</a:t>
              </a:r>
              <a:endParaRPr lang="en-US" altLang="zh-CN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5685314" y="3268175"/>
            <a:ext cx="2012315" cy="1486488"/>
            <a:chOff x="298833" y="4168799"/>
            <a:chExt cx="2844000" cy="2091073"/>
          </a:xfrm>
        </p:grpSpPr>
        <p:sp>
          <p:nvSpPr>
            <p:cNvPr id="211" name="矩形 210"/>
            <p:cNvSpPr/>
            <p:nvPr/>
          </p:nvSpPr>
          <p:spPr>
            <a:xfrm>
              <a:off x="309843" y="4186286"/>
              <a:ext cx="2830076" cy="207358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</a:rPr>
                <a:t>进口：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3927</a:t>
              </a:r>
              <a:r>
                <a:rPr lang="zh-CN" altLang="en-US" sz="16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中国：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1967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日本：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1050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韩国：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740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台湾地区：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170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2" name="矩形 211"/>
            <p:cNvSpPr/>
            <p:nvPr/>
          </p:nvSpPr>
          <p:spPr>
            <a:xfrm>
              <a:off x="298833" y="4168799"/>
              <a:ext cx="2844000" cy="3536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</a:rPr>
                <a:t>远东</a:t>
              </a:r>
              <a:endParaRPr lang="en-US" altLang="zh-CN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5674523" y="3406165"/>
            <a:ext cx="2012315" cy="937362"/>
            <a:chOff x="298833" y="4168799"/>
            <a:chExt cx="2844000" cy="1318606"/>
          </a:xfrm>
        </p:grpSpPr>
        <p:sp>
          <p:nvSpPr>
            <p:cNvPr id="214" name="矩形 213"/>
            <p:cNvSpPr/>
            <p:nvPr/>
          </p:nvSpPr>
          <p:spPr>
            <a:xfrm>
              <a:off x="309843" y="4186288"/>
              <a:ext cx="2830076" cy="1301117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</a:rPr>
                <a:t>进口：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1840</a:t>
              </a:r>
              <a:r>
                <a:rPr lang="zh-CN" altLang="en-US" sz="1600" dirty="0" smtClean="0">
                  <a:solidFill>
                    <a:schemeClr val="tx1"/>
                  </a:solidFill>
                </a:rPr>
                <a:t>万吨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5" name="矩形 214"/>
            <p:cNvSpPr/>
            <p:nvPr/>
          </p:nvSpPr>
          <p:spPr>
            <a:xfrm>
              <a:off x="298833" y="4168799"/>
              <a:ext cx="2844000" cy="3536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</a:rPr>
                <a:t>欧洲</a:t>
              </a:r>
              <a:endParaRPr lang="en-US" altLang="zh-CN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5657005" y="3254133"/>
            <a:ext cx="2012315" cy="1574007"/>
            <a:chOff x="298833" y="4168799"/>
            <a:chExt cx="2844000" cy="2214187"/>
          </a:xfrm>
        </p:grpSpPr>
        <p:sp>
          <p:nvSpPr>
            <p:cNvPr id="217" name="矩形 216"/>
            <p:cNvSpPr/>
            <p:nvPr/>
          </p:nvSpPr>
          <p:spPr>
            <a:xfrm>
              <a:off x="309843" y="4186286"/>
              <a:ext cx="2830076" cy="21967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</a:rPr>
                <a:t>进口：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2539</a:t>
              </a:r>
              <a:r>
                <a:rPr lang="zh-CN" altLang="en-US" sz="16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印度：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1450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印尼：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570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越南：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110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/>
                  </a:solidFill>
                </a:rPr>
                <a:t>泰国、菲律宾：</a:t>
              </a:r>
              <a:r>
                <a:rPr lang="en-US" altLang="zh-CN" sz="1200" dirty="0" smtClean="0">
                  <a:solidFill>
                    <a:schemeClr val="tx1"/>
                  </a:solidFill>
                </a:rPr>
                <a:t>90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万吨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8" name="矩形 217"/>
            <p:cNvSpPr/>
            <p:nvPr/>
          </p:nvSpPr>
          <p:spPr>
            <a:xfrm>
              <a:off x="298833" y="4168799"/>
              <a:ext cx="2844000" cy="3536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</a:rPr>
                <a:t>南亚 </a:t>
              </a:r>
              <a:r>
                <a:rPr lang="en-US" altLang="zh-CN" sz="2000" b="1" dirty="0" smtClean="0">
                  <a:solidFill>
                    <a:schemeClr val="tx1"/>
                  </a:solidFill>
                </a:rPr>
                <a:t>+</a:t>
              </a:r>
              <a:r>
                <a:rPr lang="zh-CN" altLang="en-US" sz="2000" b="1" dirty="0" smtClean="0">
                  <a:solidFill>
                    <a:schemeClr val="tx1"/>
                  </a:solidFill>
                </a:rPr>
                <a:t>东盟</a:t>
              </a:r>
              <a:endParaRPr lang="en-US" altLang="zh-CN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5650346" y="3374840"/>
            <a:ext cx="2012315" cy="937362"/>
            <a:chOff x="298833" y="4168799"/>
            <a:chExt cx="2844000" cy="1318606"/>
          </a:xfrm>
        </p:grpSpPr>
        <p:sp>
          <p:nvSpPr>
            <p:cNvPr id="220" name="矩形 219"/>
            <p:cNvSpPr/>
            <p:nvPr/>
          </p:nvSpPr>
          <p:spPr>
            <a:xfrm>
              <a:off x="309843" y="4186288"/>
              <a:ext cx="2830076" cy="1301117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olidFill>
                    <a:schemeClr val="tx1"/>
                  </a:solidFill>
                </a:rPr>
                <a:t>进口：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1159</a:t>
              </a:r>
              <a:r>
                <a:rPr lang="zh-CN" altLang="en-US" sz="1600" dirty="0" smtClean="0">
                  <a:solidFill>
                    <a:schemeClr val="tx1"/>
                  </a:solidFill>
                </a:rPr>
                <a:t>万吨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1" name="矩形 220"/>
            <p:cNvSpPr/>
            <p:nvPr/>
          </p:nvSpPr>
          <p:spPr>
            <a:xfrm>
              <a:off x="298833" y="4168799"/>
              <a:ext cx="2844000" cy="3536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</a:rPr>
                <a:t>南美</a:t>
              </a:r>
              <a:endParaRPr lang="en-US" altLang="zh-CN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3" name="文本框 126"/>
          <p:cNvSpPr txBox="1">
            <a:spLocks noChangeArrowheads="1"/>
          </p:cNvSpPr>
          <p:nvPr/>
        </p:nvSpPr>
        <p:spPr bwMode="auto">
          <a:xfrm>
            <a:off x="669345" y="307433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物流流向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8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6"/>
          <p:cNvSpPr txBox="1">
            <a:spLocks/>
          </p:cNvSpPr>
          <p:nvPr/>
        </p:nvSpPr>
        <p:spPr bwMode="auto">
          <a:xfrm>
            <a:off x="10134600" y="6356350"/>
            <a:ext cx="1905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1" tIns="47876" rIns="95751" bIns="47876" anchor="ctr"/>
          <a:lstStyle/>
          <a:p>
            <a:pPr algn="r" eaLnBrk="1" hangingPunct="1"/>
            <a:fld id="{220FFA02-13EA-4296-AB52-F31B443FFE45}" type="slidenum">
              <a:rPr lang="zh-CN" altLang="en-US" sz="1300">
                <a:solidFill>
                  <a:srgbClr val="898989"/>
                </a:solidFill>
                <a:latin typeface="Arial" pitchFamily="34" charset="0"/>
                <a:ea typeface="宋体" pitchFamily="2" charset="-122"/>
              </a:rPr>
              <a:pPr algn="r" eaLnBrk="1" hangingPunct="1"/>
              <a:t>12</a:t>
            </a:fld>
            <a:endParaRPr lang="zh-CN" altLang="en-US" sz="1300">
              <a:solidFill>
                <a:srgbClr val="898989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 txBox="1">
            <a:spLocks/>
          </p:cNvSpPr>
          <p:nvPr/>
        </p:nvSpPr>
        <p:spPr bwMode="auto">
          <a:xfrm>
            <a:off x="11171835" y="6492830"/>
            <a:ext cx="1905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1" tIns="47876" rIns="95751" bIns="47876" anchor="ctr"/>
          <a:lstStyle/>
          <a:p>
            <a:pPr algn="r" eaLnBrk="1" hangingPunct="1"/>
            <a:fld id="{220FFA02-13EA-4296-AB52-F31B443FFE45}" type="slidenum">
              <a:rPr lang="zh-CN" altLang="en-US" sz="1300">
                <a:solidFill>
                  <a:srgbClr val="898989"/>
                </a:solidFill>
                <a:latin typeface="Arial" pitchFamily="34" charset="0"/>
                <a:ea typeface="宋体" pitchFamily="2" charset="-122"/>
              </a:rPr>
              <a:pPr algn="r" eaLnBrk="1" hangingPunct="1"/>
              <a:t>12</a:t>
            </a:fld>
            <a:endParaRPr lang="zh-CN" altLang="en-US" sz="1300">
              <a:solidFill>
                <a:srgbClr val="898989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9537" y="6527967"/>
            <a:ext cx="5188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Argus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SK Gas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，中燃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事业部整理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슬라이드 번호 개체 틀 27"/>
          <p:cNvSpPr txBox="1">
            <a:spLocks/>
          </p:cNvSpPr>
          <p:nvPr/>
        </p:nvSpPr>
        <p:spPr>
          <a:xfrm>
            <a:off x="7590435" y="649283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C14C7-7388-4F10-9066-0EC160700AF6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38"/>
          <p:cNvGrpSpPr>
            <a:grpSpLocks/>
          </p:cNvGrpSpPr>
          <p:nvPr/>
        </p:nvGrpSpPr>
        <p:grpSpPr bwMode="auto">
          <a:xfrm>
            <a:off x="1289172" y="1014234"/>
            <a:ext cx="8713154" cy="5292758"/>
            <a:chOff x="538" y="563"/>
            <a:chExt cx="4592" cy="3233"/>
          </a:xfrm>
          <a:solidFill>
            <a:sysClr val="window" lastClr="FFFFFF">
              <a:lumMod val="95000"/>
            </a:sys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1378" y="3692"/>
              <a:ext cx="40" cy="26"/>
            </a:xfrm>
            <a:custGeom>
              <a:avLst/>
              <a:gdLst>
                <a:gd name="T0" fmla="*/ 29 w 81"/>
                <a:gd name="T1" fmla="*/ 0 h 52"/>
                <a:gd name="T2" fmla="*/ 0 w 81"/>
                <a:gd name="T3" fmla="*/ 29 h 52"/>
                <a:gd name="T4" fmla="*/ 29 w 81"/>
                <a:gd name="T5" fmla="*/ 52 h 52"/>
                <a:gd name="T6" fmla="*/ 52 w 81"/>
                <a:gd name="T7" fmla="*/ 52 h 52"/>
                <a:gd name="T8" fmla="*/ 52 w 81"/>
                <a:gd name="T9" fmla="*/ 29 h 52"/>
                <a:gd name="T10" fmla="*/ 81 w 81"/>
                <a:gd name="T11" fmla="*/ 29 h 52"/>
                <a:gd name="T12" fmla="*/ 52 w 81"/>
                <a:gd name="T13" fmla="*/ 0 h 52"/>
                <a:gd name="T14" fmla="*/ 29 w 81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52">
                  <a:moveTo>
                    <a:pt x="29" y="0"/>
                  </a:moveTo>
                  <a:lnTo>
                    <a:pt x="0" y="29"/>
                  </a:lnTo>
                  <a:lnTo>
                    <a:pt x="29" y="52"/>
                  </a:lnTo>
                  <a:lnTo>
                    <a:pt x="52" y="52"/>
                  </a:lnTo>
                  <a:lnTo>
                    <a:pt x="52" y="29"/>
                  </a:lnTo>
                  <a:lnTo>
                    <a:pt x="81" y="29"/>
                  </a:lnTo>
                  <a:lnTo>
                    <a:pt x="52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gray">
            <a:xfrm>
              <a:off x="1274" y="3744"/>
              <a:ext cx="78" cy="52"/>
            </a:xfrm>
            <a:custGeom>
              <a:avLst/>
              <a:gdLst>
                <a:gd name="T0" fmla="*/ 104 w 156"/>
                <a:gd name="T1" fmla="*/ 51 h 103"/>
                <a:gd name="T2" fmla="*/ 79 w 156"/>
                <a:gd name="T3" fmla="*/ 0 h 103"/>
                <a:gd name="T4" fmla="*/ 52 w 156"/>
                <a:gd name="T5" fmla="*/ 0 h 103"/>
                <a:gd name="T6" fmla="*/ 23 w 156"/>
                <a:gd name="T7" fmla="*/ 28 h 103"/>
                <a:gd name="T8" fmla="*/ 23 w 156"/>
                <a:gd name="T9" fmla="*/ 51 h 103"/>
                <a:gd name="T10" fmla="*/ 0 w 156"/>
                <a:gd name="T11" fmla="*/ 51 h 103"/>
                <a:gd name="T12" fmla="*/ 0 w 156"/>
                <a:gd name="T13" fmla="*/ 80 h 103"/>
                <a:gd name="T14" fmla="*/ 23 w 156"/>
                <a:gd name="T15" fmla="*/ 80 h 103"/>
                <a:gd name="T16" fmla="*/ 52 w 156"/>
                <a:gd name="T17" fmla="*/ 103 h 103"/>
                <a:gd name="T18" fmla="*/ 79 w 156"/>
                <a:gd name="T19" fmla="*/ 103 h 103"/>
                <a:gd name="T20" fmla="*/ 104 w 156"/>
                <a:gd name="T21" fmla="*/ 103 h 103"/>
                <a:gd name="T22" fmla="*/ 156 w 156"/>
                <a:gd name="T23" fmla="*/ 103 h 103"/>
                <a:gd name="T24" fmla="*/ 127 w 156"/>
                <a:gd name="T25" fmla="*/ 80 h 103"/>
                <a:gd name="T26" fmla="*/ 104 w 156"/>
                <a:gd name="T27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03">
                  <a:moveTo>
                    <a:pt x="104" y="51"/>
                  </a:moveTo>
                  <a:lnTo>
                    <a:pt x="79" y="0"/>
                  </a:lnTo>
                  <a:lnTo>
                    <a:pt x="52" y="0"/>
                  </a:lnTo>
                  <a:lnTo>
                    <a:pt x="23" y="28"/>
                  </a:lnTo>
                  <a:lnTo>
                    <a:pt x="23" y="51"/>
                  </a:lnTo>
                  <a:lnTo>
                    <a:pt x="0" y="51"/>
                  </a:lnTo>
                  <a:lnTo>
                    <a:pt x="0" y="80"/>
                  </a:lnTo>
                  <a:lnTo>
                    <a:pt x="23" y="80"/>
                  </a:lnTo>
                  <a:lnTo>
                    <a:pt x="52" y="103"/>
                  </a:lnTo>
                  <a:lnTo>
                    <a:pt x="79" y="103"/>
                  </a:lnTo>
                  <a:lnTo>
                    <a:pt x="104" y="103"/>
                  </a:lnTo>
                  <a:lnTo>
                    <a:pt x="156" y="103"/>
                  </a:lnTo>
                  <a:lnTo>
                    <a:pt x="127" y="80"/>
                  </a:lnTo>
                  <a:lnTo>
                    <a:pt x="104" y="51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1118" y="2563"/>
              <a:ext cx="845" cy="1181"/>
            </a:xfrm>
            <a:custGeom>
              <a:avLst/>
              <a:gdLst>
                <a:gd name="T0" fmla="*/ 806 w 845"/>
                <a:gd name="T1" fmla="*/ 390 h 1181"/>
                <a:gd name="T2" fmla="*/ 741 w 845"/>
                <a:gd name="T3" fmla="*/ 350 h 1181"/>
                <a:gd name="T4" fmla="*/ 689 w 845"/>
                <a:gd name="T5" fmla="*/ 324 h 1181"/>
                <a:gd name="T6" fmla="*/ 664 w 845"/>
                <a:gd name="T7" fmla="*/ 297 h 1181"/>
                <a:gd name="T8" fmla="*/ 586 w 845"/>
                <a:gd name="T9" fmla="*/ 297 h 1181"/>
                <a:gd name="T10" fmla="*/ 597 w 845"/>
                <a:gd name="T11" fmla="*/ 286 h 1181"/>
                <a:gd name="T12" fmla="*/ 572 w 845"/>
                <a:gd name="T13" fmla="*/ 272 h 1181"/>
                <a:gd name="T14" fmla="*/ 572 w 845"/>
                <a:gd name="T15" fmla="*/ 272 h 1181"/>
                <a:gd name="T16" fmla="*/ 572 w 845"/>
                <a:gd name="T17" fmla="*/ 208 h 1181"/>
                <a:gd name="T18" fmla="*/ 533 w 845"/>
                <a:gd name="T19" fmla="*/ 182 h 1181"/>
                <a:gd name="T20" fmla="*/ 481 w 845"/>
                <a:gd name="T21" fmla="*/ 156 h 1181"/>
                <a:gd name="T22" fmla="*/ 389 w 845"/>
                <a:gd name="T23" fmla="*/ 90 h 1181"/>
                <a:gd name="T24" fmla="*/ 260 w 845"/>
                <a:gd name="T25" fmla="*/ 38 h 1181"/>
                <a:gd name="T26" fmla="*/ 208 w 845"/>
                <a:gd name="T27" fmla="*/ 26 h 1181"/>
                <a:gd name="T28" fmla="*/ 196 w 845"/>
                <a:gd name="T29" fmla="*/ 64 h 1181"/>
                <a:gd name="T30" fmla="*/ 196 w 845"/>
                <a:gd name="T31" fmla="*/ 0 h 1181"/>
                <a:gd name="T32" fmla="*/ 118 w 845"/>
                <a:gd name="T33" fmla="*/ 38 h 1181"/>
                <a:gd name="T34" fmla="*/ 78 w 845"/>
                <a:gd name="T35" fmla="*/ 90 h 1181"/>
                <a:gd name="T36" fmla="*/ 78 w 845"/>
                <a:gd name="T37" fmla="*/ 156 h 1181"/>
                <a:gd name="T38" fmla="*/ 13 w 845"/>
                <a:gd name="T39" fmla="*/ 234 h 1181"/>
                <a:gd name="T40" fmla="*/ 26 w 845"/>
                <a:gd name="T41" fmla="*/ 272 h 1181"/>
                <a:gd name="T42" fmla="*/ 26 w 845"/>
                <a:gd name="T43" fmla="*/ 338 h 1181"/>
                <a:gd name="T44" fmla="*/ 38 w 845"/>
                <a:gd name="T45" fmla="*/ 402 h 1181"/>
                <a:gd name="T46" fmla="*/ 105 w 845"/>
                <a:gd name="T47" fmla="*/ 506 h 1181"/>
                <a:gd name="T48" fmla="*/ 168 w 845"/>
                <a:gd name="T49" fmla="*/ 557 h 1181"/>
                <a:gd name="T50" fmla="*/ 182 w 845"/>
                <a:gd name="T51" fmla="*/ 701 h 1181"/>
                <a:gd name="T52" fmla="*/ 156 w 845"/>
                <a:gd name="T53" fmla="*/ 792 h 1181"/>
                <a:gd name="T54" fmla="*/ 130 w 845"/>
                <a:gd name="T55" fmla="*/ 921 h 1181"/>
                <a:gd name="T56" fmla="*/ 142 w 845"/>
                <a:gd name="T57" fmla="*/ 987 h 1181"/>
                <a:gd name="T58" fmla="*/ 130 w 845"/>
                <a:gd name="T59" fmla="*/ 1039 h 1181"/>
                <a:gd name="T60" fmla="*/ 118 w 845"/>
                <a:gd name="T61" fmla="*/ 1077 h 1181"/>
                <a:gd name="T62" fmla="*/ 118 w 845"/>
                <a:gd name="T63" fmla="*/ 1118 h 1181"/>
                <a:gd name="T64" fmla="*/ 130 w 845"/>
                <a:gd name="T65" fmla="*/ 1170 h 1181"/>
                <a:gd name="T66" fmla="*/ 142 w 845"/>
                <a:gd name="T67" fmla="*/ 1181 h 1181"/>
                <a:gd name="T68" fmla="*/ 182 w 845"/>
                <a:gd name="T69" fmla="*/ 1170 h 1181"/>
                <a:gd name="T70" fmla="*/ 220 w 845"/>
                <a:gd name="T71" fmla="*/ 1103 h 1181"/>
                <a:gd name="T72" fmla="*/ 208 w 845"/>
                <a:gd name="T73" fmla="*/ 1052 h 1181"/>
                <a:gd name="T74" fmla="*/ 260 w 845"/>
                <a:gd name="T75" fmla="*/ 1013 h 1181"/>
                <a:gd name="T76" fmla="*/ 260 w 845"/>
                <a:gd name="T77" fmla="*/ 987 h 1181"/>
                <a:gd name="T78" fmla="*/ 286 w 845"/>
                <a:gd name="T79" fmla="*/ 948 h 1181"/>
                <a:gd name="T80" fmla="*/ 378 w 845"/>
                <a:gd name="T81" fmla="*/ 895 h 1181"/>
                <a:gd name="T82" fmla="*/ 416 w 845"/>
                <a:gd name="T83" fmla="*/ 884 h 1181"/>
                <a:gd name="T84" fmla="*/ 468 w 845"/>
                <a:gd name="T85" fmla="*/ 832 h 1181"/>
                <a:gd name="T86" fmla="*/ 546 w 845"/>
                <a:gd name="T87" fmla="*/ 727 h 1181"/>
                <a:gd name="T88" fmla="*/ 638 w 845"/>
                <a:gd name="T89" fmla="*/ 688 h 1181"/>
                <a:gd name="T90" fmla="*/ 728 w 845"/>
                <a:gd name="T91" fmla="*/ 609 h 1181"/>
                <a:gd name="T92" fmla="*/ 754 w 845"/>
                <a:gd name="T93" fmla="*/ 520 h 1181"/>
                <a:gd name="T94" fmla="*/ 831 w 845"/>
                <a:gd name="T95" fmla="*/ 468 h 1181"/>
                <a:gd name="T96" fmla="*/ 831 w 845"/>
                <a:gd name="T97" fmla="*/ 390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5" h="1181">
                  <a:moveTo>
                    <a:pt x="831" y="390"/>
                  </a:moveTo>
                  <a:lnTo>
                    <a:pt x="819" y="390"/>
                  </a:lnTo>
                  <a:lnTo>
                    <a:pt x="806" y="390"/>
                  </a:lnTo>
                  <a:lnTo>
                    <a:pt x="767" y="350"/>
                  </a:lnTo>
                  <a:lnTo>
                    <a:pt x="754" y="338"/>
                  </a:lnTo>
                  <a:lnTo>
                    <a:pt x="741" y="350"/>
                  </a:lnTo>
                  <a:lnTo>
                    <a:pt x="715" y="338"/>
                  </a:lnTo>
                  <a:lnTo>
                    <a:pt x="675" y="338"/>
                  </a:lnTo>
                  <a:lnTo>
                    <a:pt x="689" y="324"/>
                  </a:lnTo>
                  <a:lnTo>
                    <a:pt x="675" y="324"/>
                  </a:lnTo>
                  <a:lnTo>
                    <a:pt x="675" y="312"/>
                  </a:lnTo>
                  <a:lnTo>
                    <a:pt x="664" y="297"/>
                  </a:lnTo>
                  <a:lnTo>
                    <a:pt x="623" y="297"/>
                  </a:lnTo>
                  <a:lnTo>
                    <a:pt x="597" y="312"/>
                  </a:lnTo>
                  <a:lnTo>
                    <a:pt x="586" y="297"/>
                  </a:lnTo>
                  <a:lnTo>
                    <a:pt x="597" y="297"/>
                  </a:lnTo>
                  <a:lnTo>
                    <a:pt x="612" y="286"/>
                  </a:lnTo>
                  <a:lnTo>
                    <a:pt x="597" y="286"/>
                  </a:lnTo>
                  <a:lnTo>
                    <a:pt x="572" y="297"/>
                  </a:lnTo>
                  <a:lnTo>
                    <a:pt x="546" y="297"/>
                  </a:lnTo>
                  <a:lnTo>
                    <a:pt x="572" y="272"/>
                  </a:lnTo>
                  <a:lnTo>
                    <a:pt x="586" y="286"/>
                  </a:lnTo>
                  <a:lnTo>
                    <a:pt x="586" y="272"/>
                  </a:lnTo>
                  <a:lnTo>
                    <a:pt x="572" y="272"/>
                  </a:lnTo>
                  <a:lnTo>
                    <a:pt x="597" y="246"/>
                  </a:lnTo>
                  <a:lnTo>
                    <a:pt x="586" y="234"/>
                  </a:lnTo>
                  <a:lnTo>
                    <a:pt x="572" y="208"/>
                  </a:lnTo>
                  <a:lnTo>
                    <a:pt x="560" y="194"/>
                  </a:lnTo>
                  <a:lnTo>
                    <a:pt x="546" y="182"/>
                  </a:lnTo>
                  <a:lnTo>
                    <a:pt x="533" y="182"/>
                  </a:lnTo>
                  <a:lnTo>
                    <a:pt x="520" y="168"/>
                  </a:lnTo>
                  <a:lnTo>
                    <a:pt x="494" y="156"/>
                  </a:lnTo>
                  <a:lnTo>
                    <a:pt x="481" y="156"/>
                  </a:lnTo>
                  <a:lnTo>
                    <a:pt x="456" y="156"/>
                  </a:lnTo>
                  <a:lnTo>
                    <a:pt x="430" y="116"/>
                  </a:lnTo>
                  <a:lnTo>
                    <a:pt x="389" y="90"/>
                  </a:lnTo>
                  <a:lnTo>
                    <a:pt x="389" y="78"/>
                  </a:lnTo>
                  <a:lnTo>
                    <a:pt x="363" y="52"/>
                  </a:lnTo>
                  <a:lnTo>
                    <a:pt x="260" y="38"/>
                  </a:lnTo>
                  <a:lnTo>
                    <a:pt x="248" y="26"/>
                  </a:lnTo>
                  <a:lnTo>
                    <a:pt x="220" y="13"/>
                  </a:lnTo>
                  <a:lnTo>
                    <a:pt x="208" y="26"/>
                  </a:lnTo>
                  <a:lnTo>
                    <a:pt x="196" y="38"/>
                  </a:lnTo>
                  <a:lnTo>
                    <a:pt x="208" y="52"/>
                  </a:lnTo>
                  <a:lnTo>
                    <a:pt x="196" y="64"/>
                  </a:lnTo>
                  <a:lnTo>
                    <a:pt x="196" y="52"/>
                  </a:lnTo>
                  <a:lnTo>
                    <a:pt x="182" y="26"/>
                  </a:lnTo>
                  <a:lnTo>
                    <a:pt x="196" y="0"/>
                  </a:lnTo>
                  <a:lnTo>
                    <a:pt x="182" y="0"/>
                  </a:lnTo>
                  <a:lnTo>
                    <a:pt x="118" y="26"/>
                  </a:lnTo>
                  <a:lnTo>
                    <a:pt x="118" y="38"/>
                  </a:lnTo>
                  <a:lnTo>
                    <a:pt x="105" y="64"/>
                  </a:lnTo>
                  <a:lnTo>
                    <a:pt x="90" y="64"/>
                  </a:lnTo>
                  <a:lnTo>
                    <a:pt x="78" y="90"/>
                  </a:lnTo>
                  <a:lnTo>
                    <a:pt x="90" y="130"/>
                  </a:lnTo>
                  <a:lnTo>
                    <a:pt x="78" y="130"/>
                  </a:lnTo>
                  <a:lnTo>
                    <a:pt x="78" y="156"/>
                  </a:lnTo>
                  <a:lnTo>
                    <a:pt x="38" y="182"/>
                  </a:lnTo>
                  <a:lnTo>
                    <a:pt x="26" y="194"/>
                  </a:lnTo>
                  <a:lnTo>
                    <a:pt x="13" y="234"/>
                  </a:lnTo>
                  <a:lnTo>
                    <a:pt x="13" y="260"/>
                  </a:lnTo>
                  <a:lnTo>
                    <a:pt x="26" y="246"/>
                  </a:lnTo>
                  <a:lnTo>
                    <a:pt x="26" y="272"/>
                  </a:lnTo>
                  <a:lnTo>
                    <a:pt x="0" y="286"/>
                  </a:lnTo>
                  <a:lnTo>
                    <a:pt x="0" y="324"/>
                  </a:lnTo>
                  <a:lnTo>
                    <a:pt x="26" y="338"/>
                  </a:lnTo>
                  <a:lnTo>
                    <a:pt x="26" y="364"/>
                  </a:lnTo>
                  <a:lnTo>
                    <a:pt x="38" y="364"/>
                  </a:lnTo>
                  <a:lnTo>
                    <a:pt x="38" y="402"/>
                  </a:lnTo>
                  <a:lnTo>
                    <a:pt x="78" y="441"/>
                  </a:lnTo>
                  <a:lnTo>
                    <a:pt x="78" y="468"/>
                  </a:lnTo>
                  <a:lnTo>
                    <a:pt x="105" y="506"/>
                  </a:lnTo>
                  <a:lnTo>
                    <a:pt x="156" y="532"/>
                  </a:lnTo>
                  <a:lnTo>
                    <a:pt x="168" y="557"/>
                  </a:lnTo>
                  <a:lnTo>
                    <a:pt x="168" y="557"/>
                  </a:lnTo>
                  <a:lnTo>
                    <a:pt x="182" y="572"/>
                  </a:lnTo>
                  <a:lnTo>
                    <a:pt x="168" y="688"/>
                  </a:lnTo>
                  <a:lnTo>
                    <a:pt x="182" y="701"/>
                  </a:lnTo>
                  <a:lnTo>
                    <a:pt x="156" y="714"/>
                  </a:lnTo>
                  <a:lnTo>
                    <a:pt x="142" y="766"/>
                  </a:lnTo>
                  <a:lnTo>
                    <a:pt x="156" y="792"/>
                  </a:lnTo>
                  <a:lnTo>
                    <a:pt x="142" y="869"/>
                  </a:lnTo>
                  <a:lnTo>
                    <a:pt x="118" y="895"/>
                  </a:lnTo>
                  <a:lnTo>
                    <a:pt x="130" y="921"/>
                  </a:lnTo>
                  <a:lnTo>
                    <a:pt x="130" y="961"/>
                  </a:lnTo>
                  <a:lnTo>
                    <a:pt x="142" y="974"/>
                  </a:lnTo>
                  <a:lnTo>
                    <a:pt x="142" y="987"/>
                  </a:lnTo>
                  <a:lnTo>
                    <a:pt x="130" y="1000"/>
                  </a:lnTo>
                  <a:lnTo>
                    <a:pt x="142" y="1026"/>
                  </a:lnTo>
                  <a:lnTo>
                    <a:pt x="130" y="1039"/>
                  </a:lnTo>
                  <a:lnTo>
                    <a:pt x="105" y="1052"/>
                  </a:lnTo>
                  <a:lnTo>
                    <a:pt x="118" y="1065"/>
                  </a:lnTo>
                  <a:lnTo>
                    <a:pt x="118" y="1077"/>
                  </a:lnTo>
                  <a:lnTo>
                    <a:pt x="130" y="1077"/>
                  </a:lnTo>
                  <a:lnTo>
                    <a:pt x="118" y="1092"/>
                  </a:lnTo>
                  <a:lnTo>
                    <a:pt x="118" y="1118"/>
                  </a:lnTo>
                  <a:lnTo>
                    <a:pt x="118" y="1144"/>
                  </a:lnTo>
                  <a:lnTo>
                    <a:pt x="130" y="1155"/>
                  </a:lnTo>
                  <a:lnTo>
                    <a:pt x="130" y="1170"/>
                  </a:lnTo>
                  <a:lnTo>
                    <a:pt x="142" y="1170"/>
                  </a:lnTo>
                  <a:lnTo>
                    <a:pt x="156" y="1170"/>
                  </a:lnTo>
                  <a:lnTo>
                    <a:pt x="142" y="1181"/>
                  </a:lnTo>
                  <a:lnTo>
                    <a:pt x="156" y="1181"/>
                  </a:lnTo>
                  <a:lnTo>
                    <a:pt x="168" y="1170"/>
                  </a:lnTo>
                  <a:lnTo>
                    <a:pt x="182" y="1170"/>
                  </a:lnTo>
                  <a:lnTo>
                    <a:pt x="182" y="1155"/>
                  </a:lnTo>
                  <a:lnTo>
                    <a:pt x="182" y="1144"/>
                  </a:lnTo>
                  <a:lnTo>
                    <a:pt x="220" y="1103"/>
                  </a:lnTo>
                  <a:lnTo>
                    <a:pt x="220" y="1077"/>
                  </a:lnTo>
                  <a:lnTo>
                    <a:pt x="208" y="1077"/>
                  </a:lnTo>
                  <a:lnTo>
                    <a:pt x="208" y="1052"/>
                  </a:lnTo>
                  <a:lnTo>
                    <a:pt x="234" y="1052"/>
                  </a:lnTo>
                  <a:lnTo>
                    <a:pt x="248" y="1013"/>
                  </a:lnTo>
                  <a:lnTo>
                    <a:pt x="260" y="1013"/>
                  </a:lnTo>
                  <a:lnTo>
                    <a:pt x="260" y="1000"/>
                  </a:lnTo>
                  <a:lnTo>
                    <a:pt x="248" y="1000"/>
                  </a:lnTo>
                  <a:lnTo>
                    <a:pt x="260" y="987"/>
                  </a:lnTo>
                  <a:lnTo>
                    <a:pt x="286" y="974"/>
                  </a:lnTo>
                  <a:lnTo>
                    <a:pt x="300" y="961"/>
                  </a:lnTo>
                  <a:lnTo>
                    <a:pt x="286" y="948"/>
                  </a:lnTo>
                  <a:lnTo>
                    <a:pt x="338" y="948"/>
                  </a:lnTo>
                  <a:lnTo>
                    <a:pt x="363" y="935"/>
                  </a:lnTo>
                  <a:lnTo>
                    <a:pt x="378" y="895"/>
                  </a:lnTo>
                  <a:lnTo>
                    <a:pt x="352" y="858"/>
                  </a:lnTo>
                  <a:lnTo>
                    <a:pt x="378" y="869"/>
                  </a:lnTo>
                  <a:lnTo>
                    <a:pt x="416" y="884"/>
                  </a:lnTo>
                  <a:lnTo>
                    <a:pt x="442" y="858"/>
                  </a:lnTo>
                  <a:lnTo>
                    <a:pt x="474" y="816"/>
                  </a:lnTo>
                  <a:lnTo>
                    <a:pt x="468" y="832"/>
                  </a:lnTo>
                  <a:lnTo>
                    <a:pt x="481" y="832"/>
                  </a:lnTo>
                  <a:lnTo>
                    <a:pt x="533" y="780"/>
                  </a:lnTo>
                  <a:lnTo>
                    <a:pt x="546" y="727"/>
                  </a:lnTo>
                  <a:lnTo>
                    <a:pt x="597" y="701"/>
                  </a:lnTo>
                  <a:lnTo>
                    <a:pt x="612" y="701"/>
                  </a:lnTo>
                  <a:lnTo>
                    <a:pt x="638" y="688"/>
                  </a:lnTo>
                  <a:lnTo>
                    <a:pt x="664" y="688"/>
                  </a:lnTo>
                  <a:lnTo>
                    <a:pt x="675" y="688"/>
                  </a:lnTo>
                  <a:lnTo>
                    <a:pt x="728" y="609"/>
                  </a:lnTo>
                  <a:lnTo>
                    <a:pt x="741" y="583"/>
                  </a:lnTo>
                  <a:lnTo>
                    <a:pt x="754" y="557"/>
                  </a:lnTo>
                  <a:lnTo>
                    <a:pt x="754" y="520"/>
                  </a:lnTo>
                  <a:lnTo>
                    <a:pt x="767" y="520"/>
                  </a:lnTo>
                  <a:lnTo>
                    <a:pt x="819" y="468"/>
                  </a:lnTo>
                  <a:lnTo>
                    <a:pt x="831" y="468"/>
                  </a:lnTo>
                  <a:lnTo>
                    <a:pt x="845" y="441"/>
                  </a:lnTo>
                  <a:lnTo>
                    <a:pt x="845" y="402"/>
                  </a:lnTo>
                  <a:lnTo>
                    <a:pt x="831" y="39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2060" y="1227"/>
              <a:ext cx="142" cy="90"/>
            </a:xfrm>
            <a:custGeom>
              <a:avLst/>
              <a:gdLst>
                <a:gd name="T0" fmla="*/ 52 w 142"/>
                <a:gd name="T1" fmla="*/ 12 h 90"/>
                <a:gd name="T2" fmla="*/ 52 w 142"/>
                <a:gd name="T3" fmla="*/ 26 h 90"/>
                <a:gd name="T4" fmla="*/ 38 w 142"/>
                <a:gd name="T5" fmla="*/ 26 h 90"/>
                <a:gd name="T6" fmla="*/ 38 w 142"/>
                <a:gd name="T7" fmla="*/ 12 h 90"/>
                <a:gd name="T8" fmla="*/ 26 w 142"/>
                <a:gd name="T9" fmla="*/ 0 h 90"/>
                <a:gd name="T10" fmla="*/ 12 w 142"/>
                <a:gd name="T11" fmla="*/ 0 h 90"/>
                <a:gd name="T12" fmla="*/ 12 w 142"/>
                <a:gd name="T13" fmla="*/ 12 h 90"/>
                <a:gd name="T14" fmla="*/ 26 w 142"/>
                <a:gd name="T15" fmla="*/ 12 h 90"/>
                <a:gd name="T16" fmla="*/ 12 w 142"/>
                <a:gd name="T17" fmla="*/ 12 h 90"/>
                <a:gd name="T18" fmla="*/ 0 w 142"/>
                <a:gd name="T19" fmla="*/ 12 h 90"/>
                <a:gd name="T20" fmla="*/ 0 w 142"/>
                <a:gd name="T21" fmla="*/ 26 h 90"/>
                <a:gd name="T22" fmla="*/ 12 w 142"/>
                <a:gd name="T23" fmla="*/ 26 h 90"/>
                <a:gd name="T24" fmla="*/ 26 w 142"/>
                <a:gd name="T25" fmla="*/ 38 h 90"/>
                <a:gd name="T26" fmla="*/ 38 w 142"/>
                <a:gd name="T27" fmla="*/ 38 h 90"/>
                <a:gd name="T28" fmla="*/ 38 w 142"/>
                <a:gd name="T29" fmla="*/ 52 h 90"/>
                <a:gd name="T30" fmla="*/ 26 w 142"/>
                <a:gd name="T31" fmla="*/ 52 h 90"/>
                <a:gd name="T32" fmla="*/ 12 w 142"/>
                <a:gd name="T33" fmla="*/ 52 h 90"/>
                <a:gd name="T34" fmla="*/ 26 w 142"/>
                <a:gd name="T35" fmla="*/ 64 h 90"/>
                <a:gd name="T36" fmla="*/ 38 w 142"/>
                <a:gd name="T37" fmla="*/ 64 h 90"/>
                <a:gd name="T38" fmla="*/ 26 w 142"/>
                <a:gd name="T39" fmla="*/ 64 h 90"/>
                <a:gd name="T40" fmla="*/ 26 w 142"/>
                <a:gd name="T41" fmla="*/ 78 h 90"/>
                <a:gd name="T42" fmla="*/ 38 w 142"/>
                <a:gd name="T43" fmla="*/ 90 h 90"/>
                <a:gd name="T44" fmla="*/ 52 w 142"/>
                <a:gd name="T45" fmla="*/ 90 h 90"/>
                <a:gd name="T46" fmla="*/ 64 w 142"/>
                <a:gd name="T47" fmla="*/ 90 h 90"/>
                <a:gd name="T48" fmla="*/ 78 w 142"/>
                <a:gd name="T49" fmla="*/ 78 h 90"/>
                <a:gd name="T50" fmla="*/ 104 w 142"/>
                <a:gd name="T51" fmla="*/ 90 h 90"/>
                <a:gd name="T52" fmla="*/ 116 w 142"/>
                <a:gd name="T53" fmla="*/ 78 h 90"/>
                <a:gd name="T54" fmla="*/ 116 w 142"/>
                <a:gd name="T55" fmla="*/ 64 h 90"/>
                <a:gd name="T56" fmla="*/ 130 w 142"/>
                <a:gd name="T57" fmla="*/ 64 h 90"/>
                <a:gd name="T58" fmla="*/ 142 w 142"/>
                <a:gd name="T59" fmla="*/ 52 h 90"/>
                <a:gd name="T60" fmla="*/ 142 w 142"/>
                <a:gd name="T61" fmla="*/ 38 h 90"/>
                <a:gd name="T62" fmla="*/ 142 w 142"/>
                <a:gd name="T63" fmla="*/ 26 h 90"/>
                <a:gd name="T64" fmla="*/ 130 w 142"/>
                <a:gd name="T65" fmla="*/ 26 h 90"/>
                <a:gd name="T66" fmla="*/ 130 w 142"/>
                <a:gd name="T67" fmla="*/ 12 h 90"/>
                <a:gd name="T68" fmla="*/ 116 w 142"/>
                <a:gd name="T69" fmla="*/ 12 h 90"/>
                <a:gd name="T70" fmla="*/ 104 w 142"/>
                <a:gd name="T71" fmla="*/ 12 h 90"/>
                <a:gd name="T72" fmla="*/ 90 w 142"/>
                <a:gd name="T73" fmla="*/ 12 h 90"/>
                <a:gd name="T74" fmla="*/ 78 w 142"/>
                <a:gd name="T75" fmla="*/ 26 h 90"/>
                <a:gd name="T76" fmla="*/ 78 w 142"/>
                <a:gd name="T77" fmla="*/ 12 h 90"/>
                <a:gd name="T78" fmla="*/ 64 w 142"/>
                <a:gd name="T79" fmla="*/ 12 h 90"/>
                <a:gd name="T80" fmla="*/ 52 w 142"/>
                <a:gd name="T81" fmla="*/ 12 h 90"/>
                <a:gd name="T82" fmla="*/ 52 w 142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90">
                  <a:moveTo>
                    <a:pt x="52" y="12"/>
                  </a:moveTo>
                  <a:lnTo>
                    <a:pt x="52" y="26"/>
                  </a:lnTo>
                  <a:lnTo>
                    <a:pt x="38" y="26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26" y="12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26" y="38"/>
                  </a:lnTo>
                  <a:lnTo>
                    <a:pt x="38" y="38"/>
                  </a:lnTo>
                  <a:lnTo>
                    <a:pt x="38" y="52"/>
                  </a:lnTo>
                  <a:lnTo>
                    <a:pt x="26" y="52"/>
                  </a:lnTo>
                  <a:lnTo>
                    <a:pt x="12" y="52"/>
                  </a:lnTo>
                  <a:lnTo>
                    <a:pt x="26" y="64"/>
                  </a:lnTo>
                  <a:lnTo>
                    <a:pt x="38" y="64"/>
                  </a:lnTo>
                  <a:lnTo>
                    <a:pt x="26" y="64"/>
                  </a:lnTo>
                  <a:lnTo>
                    <a:pt x="26" y="78"/>
                  </a:lnTo>
                  <a:lnTo>
                    <a:pt x="38" y="90"/>
                  </a:lnTo>
                  <a:lnTo>
                    <a:pt x="52" y="90"/>
                  </a:lnTo>
                  <a:lnTo>
                    <a:pt x="64" y="90"/>
                  </a:lnTo>
                  <a:lnTo>
                    <a:pt x="78" y="78"/>
                  </a:lnTo>
                  <a:lnTo>
                    <a:pt x="104" y="90"/>
                  </a:lnTo>
                  <a:lnTo>
                    <a:pt x="116" y="78"/>
                  </a:lnTo>
                  <a:lnTo>
                    <a:pt x="116" y="64"/>
                  </a:lnTo>
                  <a:lnTo>
                    <a:pt x="130" y="64"/>
                  </a:lnTo>
                  <a:lnTo>
                    <a:pt x="142" y="52"/>
                  </a:lnTo>
                  <a:lnTo>
                    <a:pt x="142" y="38"/>
                  </a:lnTo>
                  <a:lnTo>
                    <a:pt x="142" y="26"/>
                  </a:lnTo>
                  <a:lnTo>
                    <a:pt x="130" y="26"/>
                  </a:lnTo>
                  <a:lnTo>
                    <a:pt x="130" y="12"/>
                  </a:lnTo>
                  <a:lnTo>
                    <a:pt x="116" y="12"/>
                  </a:lnTo>
                  <a:lnTo>
                    <a:pt x="104" y="12"/>
                  </a:lnTo>
                  <a:lnTo>
                    <a:pt x="90" y="12"/>
                  </a:lnTo>
                  <a:lnTo>
                    <a:pt x="78" y="26"/>
                  </a:lnTo>
                  <a:lnTo>
                    <a:pt x="78" y="12"/>
                  </a:lnTo>
                  <a:lnTo>
                    <a:pt x="64" y="12"/>
                  </a:lnTo>
                  <a:lnTo>
                    <a:pt x="52" y="12"/>
                  </a:lnTo>
                  <a:lnTo>
                    <a:pt x="52" y="12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1708" y="615"/>
              <a:ext cx="442" cy="702"/>
            </a:xfrm>
            <a:custGeom>
              <a:avLst/>
              <a:gdLst>
                <a:gd name="T0" fmla="*/ 156 w 442"/>
                <a:gd name="T1" fmla="*/ 66 h 702"/>
                <a:gd name="T2" fmla="*/ 118 w 442"/>
                <a:gd name="T3" fmla="*/ 92 h 702"/>
                <a:gd name="T4" fmla="*/ 92 w 442"/>
                <a:gd name="T5" fmla="*/ 118 h 702"/>
                <a:gd name="T6" fmla="*/ 66 w 442"/>
                <a:gd name="T7" fmla="*/ 144 h 702"/>
                <a:gd name="T8" fmla="*/ 66 w 442"/>
                <a:gd name="T9" fmla="*/ 196 h 702"/>
                <a:gd name="T10" fmla="*/ 0 w 442"/>
                <a:gd name="T11" fmla="*/ 234 h 702"/>
                <a:gd name="T12" fmla="*/ 40 w 442"/>
                <a:gd name="T13" fmla="*/ 274 h 702"/>
                <a:gd name="T14" fmla="*/ 14 w 442"/>
                <a:gd name="T15" fmla="*/ 300 h 702"/>
                <a:gd name="T16" fmla="*/ 66 w 442"/>
                <a:gd name="T17" fmla="*/ 312 h 702"/>
                <a:gd name="T18" fmla="*/ 104 w 442"/>
                <a:gd name="T19" fmla="*/ 326 h 702"/>
                <a:gd name="T20" fmla="*/ 130 w 442"/>
                <a:gd name="T21" fmla="*/ 378 h 702"/>
                <a:gd name="T22" fmla="*/ 144 w 442"/>
                <a:gd name="T23" fmla="*/ 416 h 702"/>
                <a:gd name="T24" fmla="*/ 156 w 442"/>
                <a:gd name="T25" fmla="*/ 456 h 702"/>
                <a:gd name="T26" fmla="*/ 130 w 442"/>
                <a:gd name="T27" fmla="*/ 482 h 702"/>
                <a:gd name="T28" fmla="*/ 130 w 442"/>
                <a:gd name="T29" fmla="*/ 520 h 702"/>
                <a:gd name="T30" fmla="*/ 130 w 442"/>
                <a:gd name="T31" fmla="*/ 546 h 702"/>
                <a:gd name="T32" fmla="*/ 130 w 442"/>
                <a:gd name="T33" fmla="*/ 586 h 702"/>
                <a:gd name="T34" fmla="*/ 144 w 442"/>
                <a:gd name="T35" fmla="*/ 638 h 702"/>
                <a:gd name="T36" fmla="*/ 144 w 442"/>
                <a:gd name="T37" fmla="*/ 676 h 702"/>
                <a:gd name="T38" fmla="*/ 182 w 442"/>
                <a:gd name="T39" fmla="*/ 690 h 702"/>
                <a:gd name="T40" fmla="*/ 196 w 442"/>
                <a:gd name="T41" fmla="*/ 702 h 702"/>
                <a:gd name="T42" fmla="*/ 234 w 442"/>
                <a:gd name="T43" fmla="*/ 664 h 702"/>
                <a:gd name="T44" fmla="*/ 248 w 442"/>
                <a:gd name="T45" fmla="*/ 598 h 702"/>
                <a:gd name="T46" fmla="*/ 274 w 442"/>
                <a:gd name="T47" fmla="*/ 546 h 702"/>
                <a:gd name="T48" fmla="*/ 326 w 442"/>
                <a:gd name="T49" fmla="*/ 520 h 702"/>
                <a:gd name="T50" fmla="*/ 338 w 442"/>
                <a:gd name="T51" fmla="*/ 482 h 702"/>
                <a:gd name="T52" fmla="*/ 390 w 442"/>
                <a:gd name="T53" fmla="*/ 442 h 702"/>
                <a:gd name="T54" fmla="*/ 430 w 442"/>
                <a:gd name="T55" fmla="*/ 416 h 702"/>
                <a:gd name="T56" fmla="*/ 390 w 442"/>
                <a:gd name="T57" fmla="*/ 404 h 702"/>
                <a:gd name="T58" fmla="*/ 390 w 442"/>
                <a:gd name="T59" fmla="*/ 378 h 702"/>
                <a:gd name="T60" fmla="*/ 416 w 442"/>
                <a:gd name="T61" fmla="*/ 378 h 702"/>
                <a:gd name="T62" fmla="*/ 442 w 442"/>
                <a:gd name="T63" fmla="*/ 378 h 702"/>
                <a:gd name="T64" fmla="*/ 404 w 442"/>
                <a:gd name="T65" fmla="*/ 352 h 702"/>
                <a:gd name="T66" fmla="*/ 390 w 442"/>
                <a:gd name="T67" fmla="*/ 326 h 702"/>
                <a:gd name="T68" fmla="*/ 404 w 442"/>
                <a:gd name="T69" fmla="*/ 300 h 702"/>
                <a:gd name="T70" fmla="*/ 416 w 442"/>
                <a:gd name="T71" fmla="*/ 274 h 702"/>
                <a:gd name="T72" fmla="*/ 404 w 442"/>
                <a:gd name="T73" fmla="*/ 222 h 702"/>
                <a:gd name="T74" fmla="*/ 390 w 442"/>
                <a:gd name="T75" fmla="*/ 182 h 702"/>
                <a:gd name="T76" fmla="*/ 378 w 442"/>
                <a:gd name="T77" fmla="*/ 170 h 702"/>
                <a:gd name="T78" fmla="*/ 404 w 442"/>
                <a:gd name="T79" fmla="*/ 130 h 702"/>
                <a:gd name="T80" fmla="*/ 404 w 442"/>
                <a:gd name="T81" fmla="*/ 118 h 702"/>
                <a:gd name="T82" fmla="*/ 390 w 442"/>
                <a:gd name="T83" fmla="*/ 92 h 702"/>
                <a:gd name="T84" fmla="*/ 338 w 442"/>
                <a:gd name="T85" fmla="*/ 118 h 702"/>
                <a:gd name="T86" fmla="*/ 326 w 442"/>
                <a:gd name="T87" fmla="*/ 104 h 702"/>
                <a:gd name="T88" fmla="*/ 352 w 442"/>
                <a:gd name="T89" fmla="*/ 92 h 702"/>
                <a:gd name="T90" fmla="*/ 326 w 442"/>
                <a:gd name="T91" fmla="*/ 92 h 702"/>
                <a:gd name="T92" fmla="*/ 312 w 442"/>
                <a:gd name="T93" fmla="*/ 78 h 702"/>
                <a:gd name="T94" fmla="*/ 300 w 442"/>
                <a:gd name="T95" fmla="*/ 66 h 702"/>
                <a:gd name="T96" fmla="*/ 352 w 442"/>
                <a:gd name="T97" fmla="*/ 52 h 702"/>
                <a:gd name="T98" fmla="*/ 378 w 442"/>
                <a:gd name="T99" fmla="*/ 26 h 702"/>
                <a:gd name="T100" fmla="*/ 326 w 442"/>
                <a:gd name="T101" fmla="*/ 0 h 702"/>
                <a:gd name="T102" fmla="*/ 274 w 442"/>
                <a:gd name="T103" fmla="*/ 0 h 702"/>
                <a:gd name="T104" fmla="*/ 260 w 442"/>
                <a:gd name="T105" fmla="*/ 26 h 702"/>
                <a:gd name="T106" fmla="*/ 222 w 442"/>
                <a:gd name="T107" fmla="*/ 26 h 702"/>
                <a:gd name="T108" fmla="*/ 208 w 442"/>
                <a:gd name="T109" fmla="*/ 52 h 702"/>
                <a:gd name="T110" fmla="*/ 196 w 442"/>
                <a:gd name="T111" fmla="*/ 52 h 702"/>
                <a:gd name="T112" fmla="*/ 196 w 442"/>
                <a:gd name="T113" fmla="*/ 78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702">
                  <a:moveTo>
                    <a:pt x="196" y="78"/>
                  </a:moveTo>
                  <a:lnTo>
                    <a:pt x="156" y="66"/>
                  </a:lnTo>
                  <a:lnTo>
                    <a:pt x="130" y="78"/>
                  </a:lnTo>
                  <a:lnTo>
                    <a:pt x="118" y="92"/>
                  </a:lnTo>
                  <a:lnTo>
                    <a:pt x="104" y="104"/>
                  </a:lnTo>
                  <a:lnTo>
                    <a:pt x="92" y="118"/>
                  </a:lnTo>
                  <a:lnTo>
                    <a:pt x="92" y="144"/>
                  </a:lnTo>
                  <a:lnTo>
                    <a:pt x="66" y="144"/>
                  </a:lnTo>
                  <a:lnTo>
                    <a:pt x="52" y="170"/>
                  </a:lnTo>
                  <a:lnTo>
                    <a:pt x="66" y="196"/>
                  </a:lnTo>
                  <a:lnTo>
                    <a:pt x="40" y="222"/>
                  </a:lnTo>
                  <a:lnTo>
                    <a:pt x="0" y="234"/>
                  </a:lnTo>
                  <a:lnTo>
                    <a:pt x="0" y="248"/>
                  </a:lnTo>
                  <a:lnTo>
                    <a:pt x="40" y="274"/>
                  </a:lnTo>
                  <a:lnTo>
                    <a:pt x="14" y="286"/>
                  </a:lnTo>
                  <a:lnTo>
                    <a:pt x="14" y="300"/>
                  </a:lnTo>
                  <a:lnTo>
                    <a:pt x="26" y="326"/>
                  </a:lnTo>
                  <a:lnTo>
                    <a:pt x="66" y="312"/>
                  </a:lnTo>
                  <a:lnTo>
                    <a:pt x="78" y="312"/>
                  </a:lnTo>
                  <a:lnTo>
                    <a:pt x="104" y="326"/>
                  </a:lnTo>
                  <a:lnTo>
                    <a:pt x="104" y="338"/>
                  </a:lnTo>
                  <a:lnTo>
                    <a:pt x="130" y="378"/>
                  </a:lnTo>
                  <a:lnTo>
                    <a:pt x="144" y="390"/>
                  </a:lnTo>
                  <a:lnTo>
                    <a:pt x="144" y="416"/>
                  </a:lnTo>
                  <a:lnTo>
                    <a:pt x="144" y="442"/>
                  </a:lnTo>
                  <a:lnTo>
                    <a:pt x="156" y="456"/>
                  </a:lnTo>
                  <a:lnTo>
                    <a:pt x="156" y="468"/>
                  </a:lnTo>
                  <a:lnTo>
                    <a:pt x="130" y="482"/>
                  </a:lnTo>
                  <a:lnTo>
                    <a:pt x="130" y="494"/>
                  </a:lnTo>
                  <a:lnTo>
                    <a:pt x="130" y="520"/>
                  </a:lnTo>
                  <a:lnTo>
                    <a:pt x="118" y="534"/>
                  </a:lnTo>
                  <a:lnTo>
                    <a:pt x="130" y="546"/>
                  </a:lnTo>
                  <a:lnTo>
                    <a:pt x="130" y="560"/>
                  </a:lnTo>
                  <a:lnTo>
                    <a:pt x="130" y="586"/>
                  </a:lnTo>
                  <a:lnTo>
                    <a:pt x="130" y="612"/>
                  </a:lnTo>
                  <a:lnTo>
                    <a:pt x="144" y="638"/>
                  </a:lnTo>
                  <a:lnTo>
                    <a:pt x="156" y="650"/>
                  </a:lnTo>
                  <a:lnTo>
                    <a:pt x="144" y="676"/>
                  </a:lnTo>
                  <a:lnTo>
                    <a:pt x="156" y="690"/>
                  </a:lnTo>
                  <a:lnTo>
                    <a:pt x="182" y="690"/>
                  </a:lnTo>
                  <a:lnTo>
                    <a:pt x="182" y="702"/>
                  </a:lnTo>
                  <a:lnTo>
                    <a:pt x="196" y="702"/>
                  </a:lnTo>
                  <a:lnTo>
                    <a:pt x="222" y="690"/>
                  </a:lnTo>
                  <a:lnTo>
                    <a:pt x="234" y="664"/>
                  </a:lnTo>
                  <a:lnTo>
                    <a:pt x="234" y="624"/>
                  </a:lnTo>
                  <a:lnTo>
                    <a:pt x="248" y="598"/>
                  </a:lnTo>
                  <a:lnTo>
                    <a:pt x="260" y="560"/>
                  </a:lnTo>
                  <a:lnTo>
                    <a:pt x="274" y="546"/>
                  </a:lnTo>
                  <a:lnTo>
                    <a:pt x="300" y="534"/>
                  </a:lnTo>
                  <a:lnTo>
                    <a:pt x="326" y="520"/>
                  </a:lnTo>
                  <a:lnTo>
                    <a:pt x="338" y="508"/>
                  </a:lnTo>
                  <a:lnTo>
                    <a:pt x="338" y="482"/>
                  </a:lnTo>
                  <a:lnTo>
                    <a:pt x="364" y="468"/>
                  </a:lnTo>
                  <a:lnTo>
                    <a:pt x="390" y="442"/>
                  </a:lnTo>
                  <a:lnTo>
                    <a:pt x="404" y="442"/>
                  </a:lnTo>
                  <a:lnTo>
                    <a:pt x="430" y="416"/>
                  </a:lnTo>
                  <a:lnTo>
                    <a:pt x="416" y="404"/>
                  </a:lnTo>
                  <a:lnTo>
                    <a:pt x="390" y="404"/>
                  </a:lnTo>
                  <a:lnTo>
                    <a:pt x="390" y="390"/>
                  </a:lnTo>
                  <a:lnTo>
                    <a:pt x="390" y="378"/>
                  </a:lnTo>
                  <a:lnTo>
                    <a:pt x="390" y="364"/>
                  </a:lnTo>
                  <a:lnTo>
                    <a:pt x="416" y="378"/>
                  </a:lnTo>
                  <a:lnTo>
                    <a:pt x="430" y="378"/>
                  </a:lnTo>
                  <a:lnTo>
                    <a:pt x="442" y="378"/>
                  </a:lnTo>
                  <a:lnTo>
                    <a:pt x="430" y="352"/>
                  </a:lnTo>
                  <a:lnTo>
                    <a:pt x="404" y="352"/>
                  </a:lnTo>
                  <a:lnTo>
                    <a:pt x="390" y="338"/>
                  </a:lnTo>
                  <a:lnTo>
                    <a:pt x="390" y="326"/>
                  </a:lnTo>
                  <a:lnTo>
                    <a:pt x="416" y="312"/>
                  </a:lnTo>
                  <a:lnTo>
                    <a:pt x="404" y="300"/>
                  </a:lnTo>
                  <a:lnTo>
                    <a:pt x="416" y="286"/>
                  </a:lnTo>
                  <a:lnTo>
                    <a:pt x="416" y="274"/>
                  </a:lnTo>
                  <a:lnTo>
                    <a:pt x="416" y="248"/>
                  </a:lnTo>
                  <a:lnTo>
                    <a:pt x="404" y="222"/>
                  </a:lnTo>
                  <a:lnTo>
                    <a:pt x="378" y="208"/>
                  </a:lnTo>
                  <a:lnTo>
                    <a:pt x="390" y="182"/>
                  </a:lnTo>
                  <a:lnTo>
                    <a:pt x="390" y="170"/>
                  </a:lnTo>
                  <a:lnTo>
                    <a:pt x="378" y="170"/>
                  </a:lnTo>
                  <a:lnTo>
                    <a:pt x="390" y="144"/>
                  </a:lnTo>
                  <a:lnTo>
                    <a:pt x="404" y="130"/>
                  </a:lnTo>
                  <a:lnTo>
                    <a:pt x="416" y="118"/>
                  </a:lnTo>
                  <a:lnTo>
                    <a:pt x="404" y="118"/>
                  </a:lnTo>
                  <a:lnTo>
                    <a:pt x="404" y="92"/>
                  </a:lnTo>
                  <a:lnTo>
                    <a:pt x="390" y="92"/>
                  </a:lnTo>
                  <a:lnTo>
                    <a:pt x="378" y="104"/>
                  </a:lnTo>
                  <a:lnTo>
                    <a:pt x="338" y="118"/>
                  </a:lnTo>
                  <a:lnTo>
                    <a:pt x="326" y="118"/>
                  </a:lnTo>
                  <a:lnTo>
                    <a:pt x="326" y="104"/>
                  </a:lnTo>
                  <a:lnTo>
                    <a:pt x="338" y="92"/>
                  </a:lnTo>
                  <a:lnTo>
                    <a:pt x="352" y="92"/>
                  </a:lnTo>
                  <a:lnTo>
                    <a:pt x="338" y="78"/>
                  </a:lnTo>
                  <a:lnTo>
                    <a:pt x="326" y="92"/>
                  </a:lnTo>
                  <a:lnTo>
                    <a:pt x="312" y="92"/>
                  </a:lnTo>
                  <a:lnTo>
                    <a:pt x="312" y="78"/>
                  </a:lnTo>
                  <a:lnTo>
                    <a:pt x="312" y="66"/>
                  </a:lnTo>
                  <a:lnTo>
                    <a:pt x="300" y="66"/>
                  </a:lnTo>
                  <a:lnTo>
                    <a:pt x="326" y="52"/>
                  </a:lnTo>
                  <a:lnTo>
                    <a:pt x="352" y="52"/>
                  </a:lnTo>
                  <a:lnTo>
                    <a:pt x="378" y="40"/>
                  </a:lnTo>
                  <a:lnTo>
                    <a:pt x="378" y="26"/>
                  </a:lnTo>
                  <a:lnTo>
                    <a:pt x="352" y="26"/>
                  </a:lnTo>
                  <a:lnTo>
                    <a:pt x="326" y="0"/>
                  </a:lnTo>
                  <a:lnTo>
                    <a:pt x="300" y="0"/>
                  </a:lnTo>
                  <a:lnTo>
                    <a:pt x="274" y="0"/>
                  </a:lnTo>
                  <a:lnTo>
                    <a:pt x="260" y="0"/>
                  </a:lnTo>
                  <a:lnTo>
                    <a:pt x="260" y="26"/>
                  </a:lnTo>
                  <a:lnTo>
                    <a:pt x="234" y="26"/>
                  </a:lnTo>
                  <a:lnTo>
                    <a:pt x="222" y="26"/>
                  </a:lnTo>
                  <a:lnTo>
                    <a:pt x="222" y="40"/>
                  </a:lnTo>
                  <a:lnTo>
                    <a:pt x="208" y="52"/>
                  </a:lnTo>
                  <a:lnTo>
                    <a:pt x="208" y="66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6" y="78"/>
                  </a:lnTo>
                  <a:lnTo>
                    <a:pt x="196" y="78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gray">
            <a:xfrm>
              <a:off x="538" y="719"/>
              <a:ext cx="1195" cy="1859"/>
            </a:xfrm>
            <a:custGeom>
              <a:avLst/>
              <a:gdLst>
                <a:gd name="T0" fmla="*/ 2130 w 2391"/>
                <a:gd name="T1" fmla="*/ 1767 h 3718"/>
                <a:gd name="T2" fmla="*/ 2130 w 2391"/>
                <a:gd name="T3" fmla="*/ 1690 h 3718"/>
                <a:gd name="T4" fmla="*/ 2391 w 2391"/>
                <a:gd name="T5" fmla="*/ 1560 h 3718"/>
                <a:gd name="T6" fmla="*/ 2159 w 2391"/>
                <a:gd name="T7" fmla="*/ 1403 h 3718"/>
                <a:gd name="T8" fmla="*/ 2004 w 2391"/>
                <a:gd name="T9" fmla="*/ 1328 h 3718"/>
                <a:gd name="T10" fmla="*/ 1871 w 2391"/>
                <a:gd name="T11" fmla="*/ 1144 h 3718"/>
                <a:gd name="T12" fmla="*/ 1739 w 2391"/>
                <a:gd name="T13" fmla="*/ 1299 h 3718"/>
                <a:gd name="T14" fmla="*/ 1687 w 2391"/>
                <a:gd name="T15" fmla="*/ 1535 h 3718"/>
                <a:gd name="T16" fmla="*/ 1664 w 2391"/>
                <a:gd name="T17" fmla="*/ 1535 h 3718"/>
                <a:gd name="T18" fmla="*/ 1376 w 2391"/>
                <a:gd name="T19" fmla="*/ 1328 h 3718"/>
                <a:gd name="T20" fmla="*/ 1455 w 2391"/>
                <a:gd name="T21" fmla="*/ 1040 h 3718"/>
                <a:gd name="T22" fmla="*/ 1532 w 2391"/>
                <a:gd name="T23" fmla="*/ 963 h 3718"/>
                <a:gd name="T24" fmla="*/ 1687 w 2391"/>
                <a:gd name="T25" fmla="*/ 808 h 3718"/>
                <a:gd name="T26" fmla="*/ 1583 w 2391"/>
                <a:gd name="T27" fmla="*/ 833 h 3718"/>
                <a:gd name="T28" fmla="*/ 1480 w 2391"/>
                <a:gd name="T29" fmla="*/ 675 h 3718"/>
                <a:gd name="T30" fmla="*/ 1428 w 2391"/>
                <a:gd name="T31" fmla="*/ 833 h 3718"/>
                <a:gd name="T32" fmla="*/ 1351 w 2391"/>
                <a:gd name="T33" fmla="*/ 808 h 3718"/>
                <a:gd name="T34" fmla="*/ 1196 w 2391"/>
                <a:gd name="T35" fmla="*/ 727 h 3718"/>
                <a:gd name="T36" fmla="*/ 1012 w 2391"/>
                <a:gd name="T37" fmla="*/ 520 h 3718"/>
                <a:gd name="T38" fmla="*/ 831 w 2391"/>
                <a:gd name="T39" fmla="*/ 416 h 3718"/>
                <a:gd name="T40" fmla="*/ 728 w 2391"/>
                <a:gd name="T41" fmla="*/ 184 h 3718"/>
                <a:gd name="T42" fmla="*/ 491 w 2391"/>
                <a:gd name="T43" fmla="*/ 81 h 3718"/>
                <a:gd name="T44" fmla="*/ 417 w 2391"/>
                <a:gd name="T45" fmla="*/ 29 h 3718"/>
                <a:gd name="T46" fmla="*/ 259 w 2391"/>
                <a:gd name="T47" fmla="*/ 104 h 3718"/>
                <a:gd name="T48" fmla="*/ 129 w 2391"/>
                <a:gd name="T49" fmla="*/ 261 h 3718"/>
                <a:gd name="T50" fmla="*/ 284 w 2391"/>
                <a:gd name="T51" fmla="*/ 416 h 3718"/>
                <a:gd name="T52" fmla="*/ 365 w 2391"/>
                <a:gd name="T53" fmla="*/ 468 h 3718"/>
                <a:gd name="T54" fmla="*/ 417 w 2391"/>
                <a:gd name="T55" fmla="*/ 675 h 3718"/>
                <a:gd name="T56" fmla="*/ 417 w 2391"/>
                <a:gd name="T57" fmla="*/ 963 h 3718"/>
                <a:gd name="T58" fmla="*/ 388 w 2391"/>
                <a:gd name="T59" fmla="*/ 1247 h 3718"/>
                <a:gd name="T60" fmla="*/ 336 w 2391"/>
                <a:gd name="T61" fmla="*/ 1276 h 3718"/>
                <a:gd name="T62" fmla="*/ 129 w 2391"/>
                <a:gd name="T63" fmla="*/ 1560 h 3718"/>
                <a:gd name="T64" fmla="*/ 181 w 2391"/>
                <a:gd name="T65" fmla="*/ 2026 h 3718"/>
                <a:gd name="T66" fmla="*/ 181 w 2391"/>
                <a:gd name="T67" fmla="*/ 2368 h 3718"/>
                <a:gd name="T68" fmla="*/ 232 w 2391"/>
                <a:gd name="T69" fmla="*/ 2494 h 3718"/>
                <a:gd name="T70" fmla="*/ 232 w 2391"/>
                <a:gd name="T71" fmla="*/ 2132 h 3718"/>
                <a:gd name="T72" fmla="*/ 336 w 2391"/>
                <a:gd name="T73" fmla="*/ 2442 h 3718"/>
                <a:gd name="T74" fmla="*/ 417 w 2391"/>
                <a:gd name="T75" fmla="*/ 2914 h 3718"/>
                <a:gd name="T76" fmla="*/ 856 w 2391"/>
                <a:gd name="T77" fmla="*/ 3173 h 3718"/>
                <a:gd name="T78" fmla="*/ 1115 w 2391"/>
                <a:gd name="T79" fmla="*/ 3354 h 3718"/>
                <a:gd name="T80" fmla="*/ 1299 w 2391"/>
                <a:gd name="T81" fmla="*/ 3615 h 3718"/>
                <a:gd name="T82" fmla="*/ 1455 w 2391"/>
                <a:gd name="T83" fmla="*/ 3615 h 3718"/>
                <a:gd name="T84" fmla="*/ 1560 w 2391"/>
                <a:gd name="T85" fmla="*/ 3641 h 3718"/>
                <a:gd name="T86" fmla="*/ 1272 w 2391"/>
                <a:gd name="T87" fmla="*/ 3486 h 3718"/>
                <a:gd name="T88" fmla="*/ 1299 w 2391"/>
                <a:gd name="T89" fmla="*/ 3273 h 3718"/>
                <a:gd name="T90" fmla="*/ 1144 w 2391"/>
                <a:gd name="T91" fmla="*/ 3146 h 3718"/>
                <a:gd name="T92" fmla="*/ 1196 w 2391"/>
                <a:gd name="T93" fmla="*/ 2962 h 3718"/>
                <a:gd name="T94" fmla="*/ 937 w 2391"/>
                <a:gd name="T95" fmla="*/ 3043 h 3718"/>
                <a:gd name="T96" fmla="*/ 728 w 2391"/>
                <a:gd name="T97" fmla="*/ 2807 h 3718"/>
                <a:gd name="T98" fmla="*/ 856 w 2391"/>
                <a:gd name="T99" fmla="*/ 2546 h 3718"/>
                <a:gd name="T100" fmla="*/ 1115 w 2391"/>
                <a:gd name="T101" fmla="*/ 2598 h 3718"/>
                <a:gd name="T102" fmla="*/ 1219 w 2391"/>
                <a:gd name="T103" fmla="*/ 2627 h 3718"/>
                <a:gd name="T104" fmla="*/ 1351 w 2391"/>
                <a:gd name="T105" fmla="*/ 2627 h 3718"/>
                <a:gd name="T106" fmla="*/ 1507 w 2391"/>
                <a:gd name="T107" fmla="*/ 2834 h 3718"/>
                <a:gd name="T108" fmla="*/ 1560 w 2391"/>
                <a:gd name="T109" fmla="*/ 2575 h 3718"/>
                <a:gd name="T110" fmla="*/ 1791 w 2391"/>
                <a:gd name="T111" fmla="*/ 2287 h 3718"/>
                <a:gd name="T112" fmla="*/ 1900 w 2391"/>
                <a:gd name="T113" fmla="*/ 2158 h 3718"/>
                <a:gd name="T114" fmla="*/ 2078 w 2391"/>
                <a:gd name="T115" fmla="*/ 2003 h 3718"/>
                <a:gd name="T116" fmla="*/ 2107 w 2391"/>
                <a:gd name="T117" fmla="*/ 1974 h 3718"/>
                <a:gd name="T118" fmla="*/ 2236 w 2391"/>
                <a:gd name="T119" fmla="*/ 1951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91" h="3718">
                  <a:moveTo>
                    <a:pt x="2184" y="1848"/>
                  </a:moveTo>
                  <a:lnTo>
                    <a:pt x="2159" y="1848"/>
                  </a:lnTo>
                  <a:lnTo>
                    <a:pt x="2184" y="1819"/>
                  </a:lnTo>
                  <a:lnTo>
                    <a:pt x="2159" y="1796"/>
                  </a:lnTo>
                  <a:lnTo>
                    <a:pt x="2130" y="1767"/>
                  </a:lnTo>
                  <a:lnTo>
                    <a:pt x="2027" y="1848"/>
                  </a:lnTo>
                  <a:lnTo>
                    <a:pt x="1975" y="1848"/>
                  </a:lnTo>
                  <a:lnTo>
                    <a:pt x="2004" y="1819"/>
                  </a:lnTo>
                  <a:lnTo>
                    <a:pt x="2055" y="1767"/>
                  </a:lnTo>
                  <a:lnTo>
                    <a:pt x="2130" y="1690"/>
                  </a:lnTo>
                  <a:lnTo>
                    <a:pt x="2236" y="1690"/>
                  </a:lnTo>
                  <a:lnTo>
                    <a:pt x="2314" y="1663"/>
                  </a:lnTo>
                  <a:lnTo>
                    <a:pt x="2366" y="1612"/>
                  </a:lnTo>
                  <a:lnTo>
                    <a:pt x="2391" y="1587"/>
                  </a:lnTo>
                  <a:lnTo>
                    <a:pt x="2391" y="1560"/>
                  </a:lnTo>
                  <a:lnTo>
                    <a:pt x="2339" y="1535"/>
                  </a:lnTo>
                  <a:lnTo>
                    <a:pt x="2339" y="1483"/>
                  </a:lnTo>
                  <a:lnTo>
                    <a:pt x="2314" y="1456"/>
                  </a:lnTo>
                  <a:lnTo>
                    <a:pt x="2211" y="1456"/>
                  </a:lnTo>
                  <a:lnTo>
                    <a:pt x="2159" y="1403"/>
                  </a:lnTo>
                  <a:lnTo>
                    <a:pt x="2184" y="1351"/>
                  </a:lnTo>
                  <a:lnTo>
                    <a:pt x="2130" y="1328"/>
                  </a:lnTo>
                  <a:lnTo>
                    <a:pt x="2078" y="1247"/>
                  </a:lnTo>
                  <a:lnTo>
                    <a:pt x="2027" y="1328"/>
                  </a:lnTo>
                  <a:lnTo>
                    <a:pt x="2004" y="1328"/>
                  </a:lnTo>
                  <a:lnTo>
                    <a:pt x="1975" y="1299"/>
                  </a:lnTo>
                  <a:lnTo>
                    <a:pt x="1975" y="1224"/>
                  </a:lnTo>
                  <a:lnTo>
                    <a:pt x="1923" y="1195"/>
                  </a:lnTo>
                  <a:lnTo>
                    <a:pt x="1900" y="1172"/>
                  </a:lnTo>
                  <a:lnTo>
                    <a:pt x="1871" y="1144"/>
                  </a:lnTo>
                  <a:lnTo>
                    <a:pt x="1819" y="1144"/>
                  </a:lnTo>
                  <a:lnTo>
                    <a:pt x="1739" y="1144"/>
                  </a:lnTo>
                  <a:lnTo>
                    <a:pt x="1739" y="1224"/>
                  </a:lnTo>
                  <a:lnTo>
                    <a:pt x="1768" y="1247"/>
                  </a:lnTo>
                  <a:lnTo>
                    <a:pt x="1739" y="1299"/>
                  </a:lnTo>
                  <a:lnTo>
                    <a:pt x="1716" y="1328"/>
                  </a:lnTo>
                  <a:lnTo>
                    <a:pt x="1739" y="1328"/>
                  </a:lnTo>
                  <a:lnTo>
                    <a:pt x="1768" y="1431"/>
                  </a:lnTo>
                  <a:lnTo>
                    <a:pt x="1716" y="1483"/>
                  </a:lnTo>
                  <a:lnTo>
                    <a:pt x="1687" y="1535"/>
                  </a:lnTo>
                  <a:lnTo>
                    <a:pt x="1739" y="1560"/>
                  </a:lnTo>
                  <a:lnTo>
                    <a:pt x="1739" y="1639"/>
                  </a:lnTo>
                  <a:lnTo>
                    <a:pt x="1687" y="1639"/>
                  </a:lnTo>
                  <a:lnTo>
                    <a:pt x="1635" y="1560"/>
                  </a:lnTo>
                  <a:lnTo>
                    <a:pt x="1664" y="1535"/>
                  </a:lnTo>
                  <a:lnTo>
                    <a:pt x="1635" y="1508"/>
                  </a:lnTo>
                  <a:lnTo>
                    <a:pt x="1635" y="1456"/>
                  </a:lnTo>
                  <a:lnTo>
                    <a:pt x="1560" y="1456"/>
                  </a:lnTo>
                  <a:lnTo>
                    <a:pt x="1480" y="1380"/>
                  </a:lnTo>
                  <a:lnTo>
                    <a:pt x="1376" y="1328"/>
                  </a:lnTo>
                  <a:lnTo>
                    <a:pt x="1376" y="1276"/>
                  </a:lnTo>
                  <a:lnTo>
                    <a:pt x="1324" y="1224"/>
                  </a:lnTo>
                  <a:lnTo>
                    <a:pt x="1376" y="1144"/>
                  </a:lnTo>
                  <a:lnTo>
                    <a:pt x="1480" y="1067"/>
                  </a:lnTo>
                  <a:lnTo>
                    <a:pt x="1455" y="1040"/>
                  </a:lnTo>
                  <a:lnTo>
                    <a:pt x="1507" y="1040"/>
                  </a:lnTo>
                  <a:lnTo>
                    <a:pt x="1507" y="1015"/>
                  </a:lnTo>
                  <a:lnTo>
                    <a:pt x="1532" y="1040"/>
                  </a:lnTo>
                  <a:lnTo>
                    <a:pt x="1560" y="988"/>
                  </a:lnTo>
                  <a:lnTo>
                    <a:pt x="1532" y="963"/>
                  </a:lnTo>
                  <a:lnTo>
                    <a:pt x="1583" y="963"/>
                  </a:lnTo>
                  <a:lnTo>
                    <a:pt x="1612" y="936"/>
                  </a:lnTo>
                  <a:lnTo>
                    <a:pt x="1664" y="936"/>
                  </a:lnTo>
                  <a:lnTo>
                    <a:pt x="1687" y="885"/>
                  </a:lnTo>
                  <a:lnTo>
                    <a:pt x="1687" y="808"/>
                  </a:lnTo>
                  <a:lnTo>
                    <a:pt x="1635" y="779"/>
                  </a:lnTo>
                  <a:lnTo>
                    <a:pt x="1635" y="833"/>
                  </a:lnTo>
                  <a:lnTo>
                    <a:pt x="1583" y="885"/>
                  </a:lnTo>
                  <a:lnTo>
                    <a:pt x="1560" y="833"/>
                  </a:lnTo>
                  <a:lnTo>
                    <a:pt x="1583" y="833"/>
                  </a:lnTo>
                  <a:lnTo>
                    <a:pt x="1560" y="808"/>
                  </a:lnTo>
                  <a:lnTo>
                    <a:pt x="1507" y="808"/>
                  </a:lnTo>
                  <a:lnTo>
                    <a:pt x="1507" y="756"/>
                  </a:lnTo>
                  <a:lnTo>
                    <a:pt x="1507" y="727"/>
                  </a:lnTo>
                  <a:lnTo>
                    <a:pt x="1480" y="675"/>
                  </a:lnTo>
                  <a:lnTo>
                    <a:pt x="1455" y="704"/>
                  </a:lnTo>
                  <a:lnTo>
                    <a:pt x="1480" y="779"/>
                  </a:lnTo>
                  <a:lnTo>
                    <a:pt x="1455" y="808"/>
                  </a:lnTo>
                  <a:lnTo>
                    <a:pt x="1455" y="833"/>
                  </a:lnTo>
                  <a:lnTo>
                    <a:pt x="1428" y="833"/>
                  </a:lnTo>
                  <a:lnTo>
                    <a:pt x="1403" y="833"/>
                  </a:lnTo>
                  <a:lnTo>
                    <a:pt x="1428" y="756"/>
                  </a:lnTo>
                  <a:lnTo>
                    <a:pt x="1376" y="756"/>
                  </a:lnTo>
                  <a:lnTo>
                    <a:pt x="1376" y="779"/>
                  </a:lnTo>
                  <a:lnTo>
                    <a:pt x="1351" y="808"/>
                  </a:lnTo>
                  <a:lnTo>
                    <a:pt x="1299" y="756"/>
                  </a:lnTo>
                  <a:lnTo>
                    <a:pt x="1248" y="727"/>
                  </a:lnTo>
                  <a:lnTo>
                    <a:pt x="1248" y="756"/>
                  </a:lnTo>
                  <a:lnTo>
                    <a:pt x="1196" y="756"/>
                  </a:lnTo>
                  <a:lnTo>
                    <a:pt x="1196" y="727"/>
                  </a:lnTo>
                  <a:lnTo>
                    <a:pt x="1115" y="675"/>
                  </a:lnTo>
                  <a:lnTo>
                    <a:pt x="1115" y="652"/>
                  </a:lnTo>
                  <a:lnTo>
                    <a:pt x="1063" y="624"/>
                  </a:lnTo>
                  <a:lnTo>
                    <a:pt x="1063" y="572"/>
                  </a:lnTo>
                  <a:lnTo>
                    <a:pt x="1012" y="520"/>
                  </a:lnTo>
                  <a:lnTo>
                    <a:pt x="988" y="497"/>
                  </a:lnTo>
                  <a:lnTo>
                    <a:pt x="988" y="468"/>
                  </a:lnTo>
                  <a:lnTo>
                    <a:pt x="937" y="468"/>
                  </a:lnTo>
                  <a:lnTo>
                    <a:pt x="937" y="443"/>
                  </a:lnTo>
                  <a:lnTo>
                    <a:pt x="831" y="416"/>
                  </a:lnTo>
                  <a:lnTo>
                    <a:pt x="804" y="340"/>
                  </a:lnTo>
                  <a:lnTo>
                    <a:pt x="804" y="313"/>
                  </a:lnTo>
                  <a:lnTo>
                    <a:pt x="779" y="261"/>
                  </a:lnTo>
                  <a:lnTo>
                    <a:pt x="779" y="236"/>
                  </a:lnTo>
                  <a:lnTo>
                    <a:pt x="728" y="184"/>
                  </a:lnTo>
                  <a:lnTo>
                    <a:pt x="752" y="133"/>
                  </a:lnTo>
                  <a:lnTo>
                    <a:pt x="701" y="81"/>
                  </a:lnTo>
                  <a:lnTo>
                    <a:pt x="624" y="52"/>
                  </a:lnTo>
                  <a:lnTo>
                    <a:pt x="543" y="0"/>
                  </a:lnTo>
                  <a:lnTo>
                    <a:pt x="491" y="81"/>
                  </a:lnTo>
                  <a:lnTo>
                    <a:pt x="491" y="104"/>
                  </a:lnTo>
                  <a:lnTo>
                    <a:pt x="468" y="133"/>
                  </a:lnTo>
                  <a:lnTo>
                    <a:pt x="440" y="104"/>
                  </a:lnTo>
                  <a:lnTo>
                    <a:pt x="440" y="81"/>
                  </a:lnTo>
                  <a:lnTo>
                    <a:pt x="417" y="29"/>
                  </a:lnTo>
                  <a:lnTo>
                    <a:pt x="365" y="29"/>
                  </a:lnTo>
                  <a:lnTo>
                    <a:pt x="365" y="104"/>
                  </a:lnTo>
                  <a:lnTo>
                    <a:pt x="365" y="156"/>
                  </a:lnTo>
                  <a:lnTo>
                    <a:pt x="336" y="156"/>
                  </a:lnTo>
                  <a:lnTo>
                    <a:pt x="259" y="104"/>
                  </a:lnTo>
                  <a:lnTo>
                    <a:pt x="129" y="156"/>
                  </a:lnTo>
                  <a:lnTo>
                    <a:pt x="129" y="209"/>
                  </a:lnTo>
                  <a:lnTo>
                    <a:pt x="156" y="209"/>
                  </a:lnTo>
                  <a:lnTo>
                    <a:pt x="104" y="261"/>
                  </a:lnTo>
                  <a:lnTo>
                    <a:pt x="129" y="261"/>
                  </a:lnTo>
                  <a:lnTo>
                    <a:pt x="129" y="288"/>
                  </a:lnTo>
                  <a:lnTo>
                    <a:pt x="156" y="340"/>
                  </a:lnTo>
                  <a:lnTo>
                    <a:pt x="0" y="340"/>
                  </a:lnTo>
                  <a:lnTo>
                    <a:pt x="181" y="392"/>
                  </a:lnTo>
                  <a:lnTo>
                    <a:pt x="284" y="416"/>
                  </a:lnTo>
                  <a:lnTo>
                    <a:pt x="232" y="443"/>
                  </a:lnTo>
                  <a:lnTo>
                    <a:pt x="259" y="468"/>
                  </a:lnTo>
                  <a:lnTo>
                    <a:pt x="336" y="468"/>
                  </a:lnTo>
                  <a:lnTo>
                    <a:pt x="336" y="443"/>
                  </a:lnTo>
                  <a:lnTo>
                    <a:pt x="365" y="468"/>
                  </a:lnTo>
                  <a:lnTo>
                    <a:pt x="365" y="497"/>
                  </a:lnTo>
                  <a:lnTo>
                    <a:pt x="365" y="549"/>
                  </a:lnTo>
                  <a:lnTo>
                    <a:pt x="417" y="572"/>
                  </a:lnTo>
                  <a:lnTo>
                    <a:pt x="417" y="624"/>
                  </a:lnTo>
                  <a:lnTo>
                    <a:pt x="417" y="675"/>
                  </a:lnTo>
                  <a:lnTo>
                    <a:pt x="417" y="727"/>
                  </a:lnTo>
                  <a:lnTo>
                    <a:pt x="440" y="756"/>
                  </a:lnTo>
                  <a:lnTo>
                    <a:pt x="468" y="756"/>
                  </a:lnTo>
                  <a:lnTo>
                    <a:pt x="417" y="860"/>
                  </a:lnTo>
                  <a:lnTo>
                    <a:pt x="417" y="963"/>
                  </a:lnTo>
                  <a:lnTo>
                    <a:pt x="388" y="1015"/>
                  </a:lnTo>
                  <a:lnTo>
                    <a:pt x="417" y="1040"/>
                  </a:lnTo>
                  <a:lnTo>
                    <a:pt x="388" y="1172"/>
                  </a:lnTo>
                  <a:lnTo>
                    <a:pt x="388" y="1224"/>
                  </a:lnTo>
                  <a:lnTo>
                    <a:pt x="388" y="1247"/>
                  </a:lnTo>
                  <a:lnTo>
                    <a:pt x="388" y="1299"/>
                  </a:lnTo>
                  <a:lnTo>
                    <a:pt x="388" y="1328"/>
                  </a:lnTo>
                  <a:lnTo>
                    <a:pt x="417" y="1328"/>
                  </a:lnTo>
                  <a:lnTo>
                    <a:pt x="365" y="1299"/>
                  </a:lnTo>
                  <a:lnTo>
                    <a:pt x="336" y="1276"/>
                  </a:lnTo>
                  <a:lnTo>
                    <a:pt x="313" y="1351"/>
                  </a:lnTo>
                  <a:lnTo>
                    <a:pt x="259" y="1456"/>
                  </a:lnTo>
                  <a:lnTo>
                    <a:pt x="207" y="1483"/>
                  </a:lnTo>
                  <a:lnTo>
                    <a:pt x="181" y="1535"/>
                  </a:lnTo>
                  <a:lnTo>
                    <a:pt x="129" y="1560"/>
                  </a:lnTo>
                  <a:lnTo>
                    <a:pt x="104" y="1715"/>
                  </a:lnTo>
                  <a:lnTo>
                    <a:pt x="104" y="1871"/>
                  </a:lnTo>
                  <a:lnTo>
                    <a:pt x="156" y="1974"/>
                  </a:lnTo>
                  <a:lnTo>
                    <a:pt x="181" y="2003"/>
                  </a:lnTo>
                  <a:lnTo>
                    <a:pt x="181" y="2026"/>
                  </a:lnTo>
                  <a:lnTo>
                    <a:pt x="156" y="2080"/>
                  </a:lnTo>
                  <a:lnTo>
                    <a:pt x="207" y="2262"/>
                  </a:lnTo>
                  <a:lnTo>
                    <a:pt x="181" y="2287"/>
                  </a:lnTo>
                  <a:lnTo>
                    <a:pt x="156" y="2262"/>
                  </a:lnTo>
                  <a:lnTo>
                    <a:pt x="181" y="2368"/>
                  </a:lnTo>
                  <a:lnTo>
                    <a:pt x="207" y="2391"/>
                  </a:lnTo>
                  <a:lnTo>
                    <a:pt x="181" y="2471"/>
                  </a:lnTo>
                  <a:lnTo>
                    <a:pt x="259" y="2575"/>
                  </a:lnTo>
                  <a:lnTo>
                    <a:pt x="259" y="2523"/>
                  </a:lnTo>
                  <a:lnTo>
                    <a:pt x="232" y="2494"/>
                  </a:lnTo>
                  <a:lnTo>
                    <a:pt x="232" y="2442"/>
                  </a:lnTo>
                  <a:lnTo>
                    <a:pt x="232" y="2314"/>
                  </a:lnTo>
                  <a:lnTo>
                    <a:pt x="232" y="2287"/>
                  </a:lnTo>
                  <a:lnTo>
                    <a:pt x="207" y="2210"/>
                  </a:lnTo>
                  <a:lnTo>
                    <a:pt x="232" y="2132"/>
                  </a:lnTo>
                  <a:lnTo>
                    <a:pt x="284" y="2183"/>
                  </a:lnTo>
                  <a:lnTo>
                    <a:pt x="313" y="2339"/>
                  </a:lnTo>
                  <a:lnTo>
                    <a:pt x="313" y="2391"/>
                  </a:lnTo>
                  <a:lnTo>
                    <a:pt x="313" y="2442"/>
                  </a:lnTo>
                  <a:lnTo>
                    <a:pt x="336" y="2442"/>
                  </a:lnTo>
                  <a:lnTo>
                    <a:pt x="313" y="2471"/>
                  </a:lnTo>
                  <a:lnTo>
                    <a:pt x="365" y="2523"/>
                  </a:lnTo>
                  <a:lnTo>
                    <a:pt x="417" y="2703"/>
                  </a:lnTo>
                  <a:lnTo>
                    <a:pt x="365" y="2782"/>
                  </a:lnTo>
                  <a:lnTo>
                    <a:pt x="417" y="2914"/>
                  </a:lnTo>
                  <a:lnTo>
                    <a:pt x="491" y="2937"/>
                  </a:lnTo>
                  <a:lnTo>
                    <a:pt x="543" y="3014"/>
                  </a:lnTo>
                  <a:lnTo>
                    <a:pt x="728" y="3118"/>
                  </a:lnTo>
                  <a:lnTo>
                    <a:pt x="804" y="3118"/>
                  </a:lnTo>
                  <a:lnTo>
                    <a:pt x="856" y="3173"/>
                  </a:lnTo>
                  <a:lnTo>
                    <a:pt x="883" y="3225"/>
                  </a:lnTo>
                  <a:lnTo>
                    <a:pt x="937" y="3273"/>
                  </a:lnTo>
                  <a:lnTo>
                    <a:pt x="1012" y="3302"/>
                  </a:lnTo>
                  <a:lnTo>
                    <a:pt x="1040" y="3331"/>
                  </a:lnTo>
                  <a:lnTo>
                    <a:pt x="1115" y="3354"/>
                  </a:lnTo>
                  <a:lnTo>
                    <a:pt x="1167" y="3457"/>
                  </a:lnTo>
                  <a:lnTo>
                    <a:pt x="1167" y="3486"/>
                  </a:lnTo>
                  <a:lnTo>
                    <a:pt x="1167" y="3509"/>
                  </a:lnTo>
                  <a:lnTo>
                    <a:pt x="1272" y="3615"/>
                  </a:lnTo>
                  <a:lnTo>
                    <a:pt x="1299" y="3615"/>
                  </a:lnTo>
                  <a:lnTo>
                    <a:pt x="1403" y="3693"/>
                  </a:lnTo>
                  <a:lnTo>
                    <a:pt x="1428" y="3666"/>
                  </a:lnTo>
                  <a:lnTo>
                    <a:pt x="1376" y="3641"/>
                  </a:lnTo>
                  <a:lnTo>
                    <a:pt x="1428" y="3641"/>
                  </a:lnTo>
                  <a:lnTo>
                    <a:pt x="1455" y="3615"/>
                  </a:lnTo>
                  <a:lnTo>
                    <a:pt x="1507" y="3666"/>
                  </a:lnTo>
                  <a:lnTo>
                    <a:pt x="1480" y="3693"/>
                  </a:lnTo>
                  <a:lnTo>
                    <a:pt x="1532" y="3718"/>
                  </a:lnTo>
                  <a:lnTo>
                    <a:pt x="1560" y="3718"/>
                  </a:lnTo>
                  <a:lnTo>
                    <a:pt x="1560" y="3641"/>
                  </a:lnTo>
                  <a:lnTo>
                    <a:pt x="1455" y="3590"/>
                  </a:lnTo>
                  <a:lnTo>
                    <a:pt x="1351" y="3615"/>
                  </a:lnTo>
                  <a:lnTo>
                    <a:pt x="1299" y="3561"/>
                  </a:lnTo>
                  <a:lnTo>
                    <a:pt x="1248" y="3538"/>
                  </a:lnTo>
                  <a:lnTo>
                    <a:pt x="1272" y="3486"/>
                  </a:lnTo>
                  <a:lnTo>
                    <a:pt x="1272" y="3430"/>
                  </a:lnTo>
                  <a:lnTo>
                    <a:pt x="1351" y="3354"/>
                  </a:lnTo>
                  <a:lnTo>
                    <a:pt x="1351" y="3331"/>
                  </a:lnTo>
                  <a:lnTo>
                    <a:pt x="1299" y="3302"/>
                  </a:lnTo>
                  <a:lnTo>
                    <a:pt x="1299" y="3273"/>
                  </a:lnTo>
                  <a:lnTo>
                    <a:pt x="1272" y="3273"/>
                  </a:lnTo>
                  <a:lnTo>
                    <a:pt x="1115" y="3250"/>
                  </a:lnTo>
                  <a:lnTo>
                    <a:pt x="1092" y="3225"/>
                  </a:lnTo>
                  <a:lnTo>
                    <a:pt x="1115" y="3198"/>
                  </a:lnTo>
                  <a:lnTo>
                    <a:pt x="1144" y="3146"/>
                  </a:lnTo>
                  <a:lnTo>
                    <a:pt x="1144" y="3118"/>
                  </a:lnTo>
                  <a:lnTo>
                    <a:pt x="1167" y="3095"/>
                  </a:lnTo>
                  <a:lnTo>
                    <a:pt x="1167" y="3043"/>
                  </a:lnTo>
                  <a:lnTo>
                    <a:pt x="1196" y="3014"/>
                  </a:lnTo>
                  <a:lnTo>
                    <a:pt x="1196" y="2962"/>
                  </a:lnTo>
                  <a:lnTo>
                    <a:pt x="1167" y="2962"/>
                  </a:lnTo>
                  <a:lnTo>
                    <a:pt x="1063" y="2962"/>
                  </a:lnTo>
                  <a:lnTo>
                    <a:pt x="1040" y="3043"/>
                  </a:lnTo>
                  <a:lnTo>
                    <a:pt x="1012" y="3070"/>
                  </a:lnTo>
                  <a:lnTo>
                    <a:pt x="937" y="3043"/>
                  </a:lnTo>
                  <a:lnTo>
                    <a:pt x="883" y="3043"/>
                  </a:lnTo>
                  <a:lnTo>
                    <a:pt x="779" y="2991"/>
                  </a:lnTo>
                  <a:lnTo>
                    <a:pt x="752" y="2962"/>
                  </a:lnTo>
                  <a:lnTo>
                    <a:pt x="779" y="2886"/>
                  </a:lnTo>
                  <a:lnTo>
                    <a:pt x="728" y="2807"/>
                  </a:lnTo>
                  <a:lnTo>
                    <a:pt x="752" y="2755"/>
                  </a:lnTo>
                  <a:lnTo>
                    <a:pt x="804" y="2703"/>
                  </a:lnTo>
                  <a:lnTo>
                    <a:pt x="804" y="2678"/>
                  </a:lnTo>
                  <a:lnTo>
                    <a:pt x="831" y="2575"/>
                  </a:lnTo>
                  <a:lnTo>
                    <a:pt x="856" y="2546"/>
                  </a:lnTo>
                  <a:lnTo>
                    <a:pt x="1012" y="2546"/>
                  </a:lnTo>
                  <a:lnTo>
                    <a:pt x="1040" y="2546"/>
                  </a:lnTo>
                  <a:lnTo>
                    <a:pt x="1063" y="2575"/>
                  </a:lnTo>
                  <a:lnTo>
                    <a:pt x="1092" y="2575"/>
                  </a:lnTo>
                  <a:lnTo>
                    <a:pt x="1115" y="2598"/>
                  </a:lnTo>
                  <a:lnTo>
                    <a:pt x="1144" y="2598"/>
                  </a:lnTo>
                  <a:lnTo>
                    <a:pt x="1144" y="2627"/>
                  </a:lnTo>
                  <a:lnTo>
                    <a:pt x="1167" y="2598"/>
                  </a:lnTo>
                  <a:lnTo>
                    <a:pt x="1196" y="2627"/>
                  </a:lnTo>
                  <a:lnTo>
                    <a:pt x="1219" y="2627"/>
                  </a:lnTo>
                  <a:lnTo>
                    <a:pt x="1196" y="2575"/>
                  </a:lnTo>
                  <a:lnTo>
                    <a:pt x="1272" y="2598"/>
                  </a:lnTo>
                  <a:lnTo>
                    <a:pt x="1299" y="2575"/>
                  </a:lnTo>
                  <a:lnTo>
                    <a:pt x="1351" y="2598"/>
                  </a:lnTo>
                  <a:lnTo>
                    <a:pt x="1351" y="2627"/>
                  </a:lnTo>
                  <a:lnTo>
                    <a:pt x="1455" y="2650"/>
                  </a:lnTo>
                  <a:lnTo>
                    <a:pt x="1480" y="2678"/>
                  </a:lnTo>
                  <a:lnTo>
                    <a:pt x="1455" y="2782"/>
                  </a:lnTo>
                  <a:lnTo>
                    <a:pt x="1480" y="2782"/>
                  </a:lnTo>
                  <a:lnTo>
                    <a:pt x="1507" y="2834"/>
                  </a:lnTo>
                  <a:lnTo>
                    <a:pt x="1507" y="2886"/>
                  </a:lnTo>
                  <a:lnTo>
                    <a:pt x="1560" y="2859"/>
                  </a:lnTo>
                  <a:lnTo>
                    <a:pt x="1587" y="2807"/>
                  </a:lnTo>
                  <a:lnTo>
                    <a:pt x="1560" y="2627"/>
                  </a:lnTo>
                  <a:lnTo>
                    <a:pt x="1560" y="2575"/>
                  </a:lnTo>
                  <a:lnTo>
                    <a:pt x="1743" y="2442"/>
                  </a:lnTo>
                  <a:lnTo>
                    <a:pt x="1768" y="2391"/>
                  </a:lnTo>
                  <a:lnTo>
                    <a:pt x="1819" y="2391"/>
                  </a:lnTo>
                  <a:lnTo>
                    <a:pt x="1768" y="2314"/>
                  </a:lnTo>
                  <a:lnTo>
                    <a:pt x="1791" y="2287"/>
                  </a:lnTo>
                  <a:lnTo>
                    <a:pt x="1791" y="2314"/>
                  </a:lnTo>
                  <a:lnTo>
                    <a:pt x="1819" y="2287"/>
                  </a:lnTo>
                  <a:lnTo>
                    <a:pt x="1819" y="2262"/>
                  </a:lnTo>
                  <a:lnTo>
                    <a:pt x="1871" y="2210"/>
                  </a:lnTo>
                  <a:lnTo>
                    <a:pt x="1900" y="2158"/>
                  </a:lnTo>
                  <a:lnTo>
                    <a:pt x="1975" y="2132"/>
                  </a:lnTo>
                  <a:lnTo>
                    <a:pt x="2027" y="2080"/>
                  </a:lnTo>
                  <a:lnTo>
                    <a:pt x="2004" y="2107"/>
                  </a:lnTo>
                  <a:lnTo>
                    <a:pt x="2004" y="2080"/>
                  </a:lnTo>
                  <a:lnTo>
                    <a:pt x="2078" y="2003"/>
                  </a:lnTo>
                  <a:lnTo>
                    <a:pt x="2107" y="2003"/>
                  </a:lnTo>
                  <a:lnTo>
                    <a:pt x="2130" y="1974"/>
                  </a:lnTo>
                  <a:lnTo>
                    <a:pt x="2107" y="1974"/>
                  </a:lnTo>
                  <a:lnTo>
                    <a:pt x="2078" y="1922"/>
                  </a:lnTo>
                  <a:lnTo>
                    <a:pt x="2107" y="1974"/>
                  </a:lnTo>
                  <a:lnTo>
                    <a:pt x="2130" y="1974"/>
                  </a:lnTo>
                  <a:lnTo>
                    <a:pt x="2184" y="1951"/>
                  </a:lnTo>
                  <a:lnTo>
                    <a:pt x="2159" y="2003"/>
                  </a:lnTo>
                  <a:lnTo>
                    <a:pt x="2184" y="2026"/>
                  </a:lnTo>
                  <a:lnTo>
                    <a:pt x="2236" y="1951"/>
                  </a:lnTo>
                  <a:lnTo>
                    <a:pt x="2288" y="1922"/>
                  </a:lnTo>
                  <a:lnTo>
                    <a:pt x="2184" y="1871"/>
                  </a:lnTo>
                  <a:lnTo>
                    <a:pt x="2184" y="1848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gray">
            <a:xfrm>
              <a:off x="1500" y="563"/>
              <a:ext cx="364" cy="312"/>
            </a:xfrm>
            <a:custGeom>
              <a:avLst/>
              <a:gdLst>
                <a:gd name="T0" fmla="*/ 26 w 364"/>
                <a:gd name="T1" fmla="*/ 286 h 312"/>
                <a:gd name="T2" fmla="*/ 52 w 364"/>
                <a:gd name="T3" fmla="*/ 286 h 312"/>
                <a:gd name="T4" fmla="*/ 78 w 364"/>
                <a:gd name="T5" fmla="*/ 312 h 312"/>
                <a:gd name="T6" fmla="*/ 118 w 364"/>
                <a:gd name="T7" fmla="*/ 312 h 312"/>
                <a:gd name="T8" fmla="*/ 144 w 364"/>
                <a:gd name="T9" fmla="*/ 300 h 312"/>
                <a:gd name="T10" fmla="*/ 118 w 364"/>
                <a:gd name="T11" fmla="*/ 260 h 312"/>
                <a:gd name="T12" fmla="*/ 156 w 364"/>
                <a:gd name="T13" fmla="*/ 274 h 312"/>
                <a:gd name="T14" fmla="*/ 208 w 364"/>
                <a:gd name="T15" fmla="*/ 248 h 312"/>
                <a:gd name="T16" fmla="*/ 208 w 364"/>
                <a:gd name="T17" fmla="*/ 208 h 312"/>
                <a:gd name="T18" fmla="*/ 222 w 364"/>
                <a:gd name="T19" fmla="*/ 182 h 312"/>
                <a:gd name="T20" fmla="*/ 222 w 364"/>
                <a:gd name="T21" fmla="*/ 170 h 312"/>
                <a:gd name="T22" fmla="*/ 286 w 364"/>
                <a:gd name="T23" fmla="*/ 144 h 312"/>
                <a:gd name="T24" fmla="*/ 338 w 364"/>
                <a:gd name="T25" fmla="*/ 92 h 312"/>
                <a:gd name="T26" fmla="*/ 338 w 364"/>
                <a:gd name="T27" fmla="*/ 78 h 312"/>
                <a:gd name="T28" fmla="*/ 352 w 364"/>
                <a:gd name="T29" fmla="*/ 66 h 312"/>
                <a:gd name="T30" fmla="*/ 352 w 364"/>
                <a:gd name="T31" fmla="*/ 40 h 312"/>
                <a:gd name="T32" fmla="*/ 300 w 364"/>
                <a:gd name="T33" fmla="*/ 14 h 312"/>
                <a:gd name="T34" fmla="*/ 274 w 364"/>
                <a:gd name="T35" fmla="*/ 0 h 312"/>
                <a:gd name="T36" fmla="*/ 234 w 364"/>
                <a:gd name="T37" fmla="*/ 0 h 312"/>
                <a:gd name="T38" fmla="*/ 208 w 364"/>
                <a:gd name="T39" fmla="*/ 26 h 312"/>
                <a:gd name="T40" fmla="*/ 170 w 364"/>
                <a:gd name="T41" fmla="*/ 14 h 312"/>
                <a:gd name="T42" fmla="*/ 170 w 364"/>
                <a:gd name="T43" fmla="*/ 40 h 312"/>
                <a:gd name="T44" fmla="*/ 144 w 364"/>
                <a:gd name="T45" fmla="*/ 66 h 312"/>
                <a:gd name="T46" fmla="*/ 156 w 364"/>
                <a:gd name="T47" fmla="*/ 92 h 312"/>
                <a:gd name="T48" fmla="*/ 182 w 364"/>
                <a:gd name="T49" fmla="*/ 104 h 312"/>
                <a:gd name="T50" fmla="*/ 196 w 364"/>
                <a:gd name="T51" fmla="*/ 118 h 312"/>
                <a:gd name="T52" fmla="*/ 156 w 364"/>
                <a:gd name="T53" fmla="*/ 118 h 312"/>
                <a:gd name="T54" fmla="*/ 144 w 364"/>
                <a:gd name="T55" fmla="*/ 156 h 312"/>
                <a:gd name="T56" fmla="*/ 130 w 364"/>
                <a:gd name="T57" fmla="*/ 144 h 312"/>
                <a:gd name="T58" fmla="*/ 118 w 364"/>
                <a:gd name="T59" fmla="*/ 144 h 312"/>
                <a:gd name="T60" fmla="*/ 104 w 364"/>
                <a:gd name="T61" fmla="*/ 170 h 312"/>
                <a:gd name="T62" fmla="*/ 104 w 364"/>
                <a:gd name="T63" fmla="*/ 196 h 312"/>
                <a:gd name="T64" fmla="*/ 104 w 364"/>
                <a:gd name="T65" fmla="*/ 208 h 312"/>
                <a:gd name="T66" fmla="*/ 66 w 364"/>
                <a:gd name="T67" fmla="*/ 222 h 312"/>
                <a:gd name="T68" fmla="*/ 52 w 364"/>
                <a:gd name="T69" fmla="*/ 234 h 312"/>
                <a:gd name="T70" fmla="*/ 52 w 364"/>
                <a:gd name="T71" fmla="*/ 234 h 312"/>
                <a:gd name="T72" fmla="*/ 26 w 364"/>
                <a:gd name="T73" fmla="*/ 248 h 312"/>
                <a:gd name="T74" fmla="*/ 14 w 364"/>
                <a:gd name="T75" fmla="*/ 234 h 312"/>
                <a:gd name="T76" fmla="*/ 0 w 364"/>
                <a:gd name="T77" fmla="*/ 260 h 312"/>
                <a:gd name="T78" fmla="*/ 14 w 364"/>
                <a:gd name="T79" fmla="*/ 27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4" h="312">
                  <a:moveTo>
                    <a:pt x="14" y="274"/>
                  </a:moveTo>
                  <a:lnTo>
                    <a:pt x="26" y="286"/>
                  </a:lnTo>
                  <a:lnTo>
                    <a:pt x="40" y="286"/>
                  </a:lnTo>
                  <a:lnTo>
                    <a:pt x="52" y="286"/>
                  </a:lnTo>
                  <a:lnTo>
                    <a:pt x="52" y="312"/>
                  </a:lnTo>
                  <a:lnTo>
                    <a:pt x="78" y="312"/>
                  </a:lnTo>
                  <a:lnTo>
                    <a:pt x="92" y="312"/>
                  </a:lnTo>
                  <a:lnTo>
                    <a:pt x="118" y="312"/>
                  </a:lnTo>
                  <a:lnTo>
                    <a:pt x="130" y="312"/>
                  </a:lnTo>
                  <a:lnTo>
                    <a:pt x="144" y="300"/>
                  </a:lnTo>
                  <a:lnTo>
                    <a:pt x="118" y="274"/>
                  </a:lnTo>
                  <a:lnTo>
                    <a:pt x="118" y="260"/>
                  </a:lnTo>
                  <a:lnTo>
                    <a:pt x="156" y="286"/>
                  </a:lnTo>
                  <a:lnTo>
                    <a:pt x="156" y="274"/>
                  </a:lnTo>
                  <a:lnTo>
                    <a:pt x="182" y="248"/>
                  </a:lnTo>
                  <a:lnTo>
                    <a:pt x="208" y="248"/>
                  </a:lnTo>
                  <a:lnTo>
                    <a:pt x="222" y="234"/>
                  </a:lnTo>
                  <a:lnTo>
                    <a:pt x="208" y="208"/>
                  </a:lnTo>
                  <a:lnTo>
                    <a:pt x="208" y="196"/>
                  </a:lnTo>
                  <a:lnTo>
                    <a:pt x="222" y="182"/>
                  </a:lnTo>
                  <a:lnTo>
                    <a:pt x="208" y="170"/>
                  </a:lnTo>
                  <a:lnTo>
                    <a:pt x="222" y="170"/>
                  </a:lnTo>
                  <a:lnTo>
                    <a:pt x="248" y="156"/>
                  </a:lnTo>
                  <a:lnTo>
                    <a:pt x="286" y="144"/>
                  </a:lnTo>
                  <a:lnTo>
                    <a:pt x="312" y="118"/>
                  </a:lnTo>
                  <a:lnTo>
                    <a:pt x="338" y="92"/>
                  </a:lnTo>
                  <a:lnTo>
                    <a:pt x="352" y="92"/>
                  </a:lnTo>
                  <a:lnTo>
                    <a:pt x="338" y="78"/>
                  </a:lnTo>
                  <a:lnTo>
                    <a:pt x="338" y="66"/>
                  </a:lnTo>
                  <a:lnTo>
                    <a:pt x="352" y="66"/>
                  </a:lnTo>
                  <a:lnTo>
                    <a:pt x="364" y="52"/>
                  </a:lnTo>
                  <a:lnTo>
                    <a:pt x="352" y="40"/>
                  </a:lnTo>
                  <a:lnTo>
                    <a:pt x="326" y="26"/>
                  </a:lnTo>
                  <a:lnTo>
                    <a:pt x="300" y="14"/>
                  </a:lnTo>
                  <a:lnTo>
                    <a:pt x="300" y="26"/>
                  </a:lnTo>
                  <a:lnTo>
                    <a:pt x="274" y="0"/>
                  </a:lnTo>
                  <a:lnTo>
                    <a:pt x="260" y="0"/>
                  </a:lnTo>
                  <a:lnTo>
                    <a:pt x="234" y="0"/>
                  </a:lnTo>
                  <a:lnTo>
                    <a:pt x="222" y="14"/>
                  </a:lnTo>
                  <a:lnTo>
                    <a:pt x="208" y="26"/>
                  </a:lnTo>
                  <a:lnTo>
                    <a:pt x="196" y="14"/>
                  </a:lnTo>
                  <a:lnTo>
                    <a:pt x="170" y="14"/>
                  </a:lnTo>
                  <a:lnTo>
                    <a:pt x="170" y="26"/>
                  </a:lnTo>
                  <a:lnTo>
                    <a:pt x="170" y="40"/>
                  </a:lnTo>
                  <a:lnTo>
                    <a:pt x="156" y="40"/>
                  </a:lnTo>
                  <a:lnTo>
                    <a:pt x="144" y="66"/>
                  </a:lnTo>
                  <a:lnTo>
                    <a:pt x="144" y="78"/>
                  </a:lnTo>
                  <a:lnTo>
                    <a:pt x="156" y="92"/>
                  </a:lnTo>
                  <a:lnTo>
                    <a:pt x="182" y="92"/>
                  </a:lnTo>
                  <a:lnTo>
                    <a:pt x="182" y="104"/>
                  </a:lnTo>
                  <a:lnTo>
                    <a:pt x="208" y="104"/>
                  </a:lnTo>
                  <a:lnTo>
                    <a:pt x="196" y="118"/>
                  </a:lnTo>
                  <a:lnTo>
                    <a:pt x="170" y="118"/>
                  </a:lnTo>
                  <a:lnTo>
                    <a:pt x="156" y="118"/>
                  </a:lnTo>
                  <a:lnTo>
                    <a:pt x="144" y="130"/>
                  </a:lnTo>
                  <a:lnTo>
                    <a:pt x="144" y="156"/>
                  </a:lnTo>
                  <a:lnTo>
                    <a:pt x="156" y="156"/>
                  </a:lnTo>
                  <a:lnTo>
                    <a:pt x="130" y="144"/>
                  </a:lnTo>
                  <a:lnTo>
                    <a:pt x="118" y="130"/>
                  </a:lnTo>
                  <a:lnTo>
                    <a:pt x="118" y="144"/>
                  </a:lnTo>
                  <a:lnTo>
                    <a:pt x="104" y="156"/>
                  </a:lnTo>
                  <a:lnTo>
                    <a:pt x="104" y="170"/>
                  </a:lnTo>
                  <a:lnTo>
                    <a:pt x="118" y="182"/>
                  </a:lnTo>
                  <a:lnTo>
                    <a:pt x="104" y="196"/>
                  </a:lnTo>
                  <a:lnTo>
                    <a:pt x="118" y="208"/>
                  </a:lnTo>
                  <a:lnTo>
                    <a:pt x="104" y="208"/>
                  </a:lnTo>
                  <a:lnTo>
                    <a:pt x="92" y="208"/>
                  </a:lnTo>
                  <a:lnTo>
                    <a:pt x="66" y="222"/>
                  </a:lnTo>
                  <a:lnTo>
                    <a:pt x="52" y="222"/>
                  </a:lnTo>
                  <a:lnTo>
                    <a:pt x="52" y="234"/>
                  </a:lnTo>
                  <a:lnTo>
                    <a:pt x="66" y="234"/>
                  </a:lnTo>
                  <a:lnTo>
                    <a:pt x="52" y="234"/>
                  </a:lnTo>
                  <a:lnTo>
                    <a:pt x="40" y="234"/>
                  </a:lnTo>
                  <a:lnTo>
                    <a:pt x="26" y="248"/>
                  </a:lnTo>
                  <a:lnTo>
                    <a:pt x="26" y="222"/>
                  </a:lnTo>
                  <a:lnTo>
                    <a:pt x="14" y="234"/>
                  </a:lnTo>
                  <a:lnTo>
                    <a:pt x="14" y="248"/>
                  </a:lnTo>
                  <a:lnTo>
                    <a:pt x="0" y="260"/>
                  </a:lnTo>
                  <a:lnTo>
                    <a:pt x="14" y="274"/>
                  </a:lnTo>
                  <a:lnTo>
                    <a:pt x="14" y="274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gray">
            <a:xfrm>
              <a:off x="1500" y="629"/>
              <a:ext cx="92" cy="130"/>
            </a:xfrm>
            <a:custGeom>
              <a:avLst/>
              <a:gdLst>
                <a:gd name="T0" fmla="*/ 26 w 92"/>
                <a:gd name="T1" fmla="*/ 130 h 130"/>
                <a:gd name="T2" fmla="*/ 52 w 92"/>
                <a:gd name="T3" fmla="*/ 116 h 130"/>
                <a:gd name="T4" fmla="*/ 66 w 92"/>
                <a:gd name="T5" fmla="*/ 116 h 130"/>
                <a:gd name="T6" fmla="*/ 66 w 92"/>
                <a:gd name="T7" fmla="*/ 104 h 130"/>
                <a:gd name="T8" fmla="*/ 78 w 92"/>
                <a:gd name="T9" fmla="*/ 90 h 130"/>
                <a:gd name="T10" fmla="*/ 78 w 92"/>
                <a:gd name="T11" fmla="*/ 78 h 130"/>
                <a:gd name="T12" fmla="*/ 78 w 92"/>
                <a:gd name="T13" fmla="*/ 52 h 130"/>
                <a:gd name="T14" fmla="*/ 92 w 92"/>
                <a:gd name="T15" fmla="*/ 52 h 130"/>
                <a:gd name="T16" fmla="*/ 92 w 92"/>
                <a:gd name="T17" fmla="*/ 38 h 130"/>
                <a:gd name="T18" fmla="*/ 78 w 92"/>
                <a:gd name="T19" fmla="*/ 52 h 130"/>
                <a:gd name="T20" fmla="*/ 78 w 92"/>
                <a:gd name="T21" fmla="*/ 26 h 130"/>
                <a:gd name="T22" fmla="*/ 78 w 92"/>
                <a:gd name="T23" fmla="*/ 0 h 130"/>
                <a:gd name="T24" fmla="*/ 66 w 92"/>
                <a:gd name="T25" fmla="*/ 0 h 130"/>
                <a:gd name="T26" fmla="*/ 66 w 92"/>
                <a:gd name="T27" fmla="*/ 12 h 130"/>
                <a:gd name="T28" fmla="*/ 40 w 92"/>
                <a:gd name="T29" fmla="*/ 12 h 130"/>
                <a:gd name="T30" fmla="*/ 26 w 92"/>
                <a:gd name="T31" fmla="*/ 38 h 130"/>
                <a:gd name="T32" fmla="*/ 26 w 92"/>
                <a:gd name="T33" fmla="*/ 52 h 130"/>
                <a:gd name="T34" fmla="*/ 26 w 92"/>
                <a:gd name="T35" fmla="*/ 64 h 130"/>
                <a:gd name="T36" fmla="*/ 14 w 92"/>
                <a:gd name="T37" fmla="*/ 64 h 130"/>
                <a:gd name="T38" fmla="*/ 40 w 92"/>
                <a:gd name="T39" fmla="*/ 78 h 130"/>
                <a:gd name="T40" fmla="*/ 40 w 92"/>
                <a:gd name="T41" fmla="*/ 90 h 130"/>
                <a:gd name="T42" fmla="*/ 14 w 92"/>
                <a:gd name="T43" fmla="*/ 90 h 130"/>
                <a:gd name="T44" fmla="*/ 0 w 92"/>
                <a:gd name="T45" fmla="*/ 104 h 130"/>
                <a:gd name="T46" fmla="*/ 0 w 92"/>
                <a:gd name="T47" fmla="*/ 116 h 130"/>
                <a:gd name="T48" fmla="*/ 0 w 92"/>
                <a:gd name="T49" fmla="*/ 130 h 130"/>
                <a:gd name="T50" fmla="*/ 14 w 92"/>
                <a:gd name="T51" fmla="*/ 130 h 130"/>
                <a:gd name="T52" fmla="*/ 26 w 92"/>
                <a:gd name="T53" fmla="*/ 130 h 130"/>
                <a:gd name="T54" fmla="*/ 26 w 92"/>
                <a:gd name="T5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130">
                  <a:moveTo>
                    <a:pt x="26" y="130"/>
                  </a:moveTo>
                  <a:lnTo>
                    <a:pt x="52" y="116"/>
                  </a:lnTo>
                  <a:lnTo>
                    <a:pt x="66" y="116"/>
                  </a:lnTo>
                  <a:lnTo>
                    <a:pt x="66" y="104"/>
                  </a:lnTo>
                  <a:lnTo>
                    <a:pt x="78" y="90"/>
                  </a:lnTo>
                  <a:lnTo>
                    <a:pt x="78" y="78"/>
                  </a:lnTo>
                  <a:lnTo>
                    <a:pt x="78" y="52"/>
                  </a:lnTo>
                  <a:lnTo>
                    <a:pt x="92" y="52"/>
                  </a:lnTo>
                  <a:lnTo>
                    <a:pt x="92" y="38"/>
                  </a:lnTo>
                  <a:lnTo>
                    <a:pt x="78" y="52"/>
                  </a:lnTo>
                  <a:lnTo>
                    <a:pt x="78" y="26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66" y="12"/>
                  </a:lnTo>
                  <a:lnTo>
                    <a:pt x="40" y="12"/>
                  </a:lnTo>
                  <a:lnTo>
                    <a:pt x="26" y="38"/>
                  </a:lnTo>
                  <a:lnTo>
                    <a:pt x="26" y="52"/>
                  </a:lnTo>
                  <a:lnTo>
                    <a:pt x="26" y="64"/>
                  </a:lnTo>
                  <a:lnTo>
                    <a:pt x="14" y="64"/>
                  </a:lnTo>
                  <a:lnTo>
                    <a:pt x="40" y="78"/>
                  </a:lnTo>
                  <a:lnTo>
                    <a:pt x="40" y="90"/>
                  </a:lnTo>
                  <a:lnTo>
                    <a:pt x="14" y="90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14" y="130"/>
                  </a:lnTo>
                  <a:lnTo>
                    <a:pt x="26" y="130"/>
                  </a:lnTo>
                  <a:lnTo>
                    <a:pt x="26" y="130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gray">
            <a:xfrm>
              <a:off x="1488" y="641"/>
              <a:ext cx="12" cy="26"/>
            </a:xfrm>
            <a:custGeom>
              <a:avLst/>
              <a:gdLst>
                <a:gd name="T0" fmla="*/ 12 w 12"/>
                <a:gd name="T1" fmla="*/ 14 h 26"/>
                <a:gd name="T2" fmla="*/ 0 w 12"/>
                <a:gd name="T3" fmla="*/ 0 h 26"/>
                <a:gd name="T4" fmla="*/ 0 w 12"/>
                <a:gd name="T5" fmla="*/ 26 h 26"/>
                <a:gd name="T6" fmla="*/ 12 w 12"/>
                <a:gd name="T7" fmla="*/ 26 h 26"/>
                <a:gd name="T8" fmla="*/ 12 w 12"/>
                <a:gd name="T9" fmla="*/ 14 h 26"/>
                <a:gd name="T10" fmla="*/ 12 w 12"/>
                <a:gd name="T1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12" y="14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1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gray">
            <a:xfrm>
              <a:off x="1396" y="797"/>
              <a:ext cx="104" cy="170"/>
            </a:xfrm>
            <a:custGeom>
              <a:avLst/>
              <a:gdLst>
                <a:gd name="T0" fmla="*/ 78 w 104"/>
                <a:gd name="T1" fmla="*/ 170 h 170"/>
                <a:gd name="T2" fmla="*/ 92 w 104"/>
                <a:gd name="T3" fmla="*/ 156 h 170"/>
                <a:gd name="T4" fmla="*/ 92 w 104"/>
                <a:gd name="T5" fmla="*/ 144 h 170"/>
                <a:gd name="T6" fmla="*/ 104 w 104"/>
                <a:gd name="T7" fmla="*/ 130 h 170"/>
                <a:gd name="T8" fmla="*/ 104 w 104"/>
                <a:gd name="T9" fmla="*/ 118 h 170"/>
                <a:gd name="T10" fmla="*/ 92 w 104"/>
                <a:gd name="T11" fmla="*/ 104 h 170"/>
                <a:gd name="T12" fmla="*/ 66 w 104"/>
                <a:gd name="T13" fmla="*/ 104 h 170"/>
                <a:gd name="T14" fmla="*/ 52 w 104"/>
                <a:gd name="T15" fmla="*/ 92 h 170"/>
                <a:gd name="T16" fmla="*/ 38 w 104"/>
                <a:gd name="T17" fmla="*/ 78 h 170"/>
                <a:gd name="T18" fmla="*/ 38 w 104"/>
                <a:gd name="T19" fmla="*/ 66 h 170"/>
                <a:gd name="T20" fmla="*/ 52 w 104"/>
                <a:gd name="T21" fmla="*/ 66 h 170"/>
                <a:gd name="T22" fmla="*/ 66 w 104"/>
                <a:gd name="T23" fmla="*/ 66 h 170"/>
                <a:gd name="T24" fmla="*/ 52 w 104"/>
                <a:gd name="T25" fmla="*/ 52 h 170"/>
                <a:gd name="T26" fmla="*/ 66 w 104"/>
                <a:gd name="T27" fmla="*/ 52 h 170"/>
                <a:gd name="T28" fmla="*/ 66 w 104"/>
                <a:gd name="T29" fmla="*/ 26 h 170"/>
                <a:gd name="T30" fmla="*/ 52 w 104"/>
                <a:gd name="T31" fmla="*/ 26 h 170"/>
                <a:gd name="T32" fmla="*/ 38 w 104"/>
                <a:gd name="T33" fmla="*/ 26 h 170"/>
                <a:gd name="T34" fmla="*/ 26 w 104"/>
                <a:gd name="T35" fmla="*/ 26 h 170"/>
                <a:gd name="T36" fmla="*/ 26 w 104"/>
                <a:gd name="T37" fmla="*/ 14 h 170"/>
                <a:gd name="T38" fmla="*/ 0 w 104"/>
                <a:gd name="T39" fmla="*/ 0 h 170"/>
                <a:gd name="T40" fmla="*/ 0 w 104"/>
                <a:gd name="T41" fmla="*/ 14 h 170"/>
                <a:gd name="T42" fmla="*/ 0 w 104"/>
                <a:gd name="T43" fmla="*/ 40 h 170"/>
                <a:gd name="T44" fmla="*/ 12 w 104"/>
                <a:gd name="T45" fmla="*/ 40 h 170"/>
                <a:gd name="T46" fmla="*/ 12 w 104"/>
                <a:gd name="T47" fmla="*/ 52 h 170"/>
                <a:gd name="T48" fmla="*/ 12 w 104"/>
                <a:gd name="T49" fmla="*/ 66 h 170"/>
                <a:gd name="T50" fmla="*/ 12 w 104"/>
                <a:gd name="T51" fmla="*/ 92 h 170"/>
                <a:gd name="T52" fmla="*/ 12 w 104"/>
                <a:gd name="T53" fmla="*/ 104 h 170"/>
                <a:gd name="T54" fmla="*/ 26 w 104"/>
                <a:gd name="T55" fmla="*/ 118 h 170"/>
                <a:gd name="T56" fmla="*/ 26 w 104"/>
                <a:gd name="T57" fmla="*/ 130 h 170"/>
                <a:gd name="T58" fmla="*/ 26 w 104"/>
                <a:gd name="T59" fmla="*/ 144 h 170"/>
                <a:gd name="T60" fmla="*/ 38 w 104"/>
                <a:gd name="T61" fmla="*/ 170 h 170"/>
                <a:gd name="T62" fmla="*/ 52 w 104"/>
                <a:gd name="T63" fmla="*/ 170 h 170"/>
                <a:gd name="T64" fmla="*/ 78 w 104"/>
                <a:gd name="T65" fmla="*/ 170 h 170"/>
                <a:gd name="T66" fmla="*/ 78 w 104"/>
                <a:gd name="T6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70">
                  <a:moveTo>
                    <a:pt x="78" y="170"/>
                  </a:moveTo>
                  <a:lnTo>
                    <a:pt x="92" y="156"/>
                  </a:lnTo>
                  <a:lnTo>
                    <a:pt x="92" y="144"/>
                  </a:lnTo>
                  <a:lnTo>
                    <a:pt x="104" y="130"/>
                  </a:lnTo>
                  <a:lnTo>
                    <a:pt x="104" y="118"/>
                  </a:lnTo>
                  <a:lnTo>
                    <a:pt x="92" y="104"/>
                  </a:lnTo>
                  <a:lnTo>
                    <a:pt x="66" y="104"/>
                  </a:lnTo>
                  <a:lnTo>
                    <a:pt x="52" y="92"/>
                  </a:lnTo>
                  <a:lnTo>
                    <a:pt x="38" y="78"/>
                  </a:lnTo>
                  <a:lnTo>
                    <a:pt x="38" y="66"/>
                  </a:lnTo>
                  <a:lnTo>
                    <a:pt x="52" y="66"/>
                  </a:lnTo>
                  <a:lnTo>
                    <a:pt x="66" y="66"/>
                  </a:lnTo>
                  <a:lnTo>
                    <a:pt x="52" y="52"/>
                  </a:lnTo>
                  <a:lnTo>
                    <a:pt x="66" y="52"/>
                  </a:lnTo>
                  <a:lnTo>
                    <a:pt x="66" y="26"/>
                  </a:lnTo>
                  <a:lnTo>
                    <a:pt x="52" y="26"/>
                  </a:lnTo>
                  <a:lnTo>
                    <a:pt x="38" y="26"/>
                  </a:lnTo>
                  <a:lnTo>
                    <a:pt x="26" y="26"/>
                  </a:lnTo>
                  <a:lnTo>
                    <a:pt x="26" y="14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52"/>
                  </a:lnTo>
                  <a:lnTo>
                    <a:pt x="12" y="66"/>
                  </a:lnTo>
                  <a:lnTo>
                    <a:pt x="12" y="92"/>
                  </a:lnTo>
                  <a:lnTo>
                    <a:pt x="12" y="104"/>
                  </a:lnTo>
                  <a:lnTo>
                    <a:pt x="26" y="118"/>
                  </a:lnTo>
                  <a:lnTo>
                    <a:pt x="26" y="130"/>
                  </a:lnTo>
                  <a:lnTo>
                    <a:pt x="26" y="144"/>
                  </a:lnTo>
                  <a:lnTo>
                    <a:pt x="38" y="170"/>
                  </a:lnTo>
                  <a:lnTo>
                    <a:pt x="52" y="170"/>
                  </a:lnTo>
                  <a:lnTo>
                    <a:pt x="78" y="170"/>
                  </a:lnTo>
                  <a:lnTo>
                    <a:pt x="78" y="170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1462" y="771"/>
              <a:ext cx="26" cy="26"/>
            </a:xfrm>
            <a:custGeom>
              <a:avLst/>
              <a:gdLst>
                <a:gd name="T0" fmla="*/ 12 w 26"/>
                <a:gd name="T1" fmla="*/ 14 h 26"/>
                <a:gd name="T2" fmla="*/ 0 w 26"/>
                <a:gd name="T3" fmla="*/ 14 h 26"/>
                <a:gd name="T4" fmla="*/ 0 w 26"/>
                <a:gd name="T5" fmla="*/ 26 h 26"/>
                <a:gd name="T6" fmla="*/ 12 w 26"/>
                <a:gd name="T7" fmla="*/ 26 h 26"/>
                <a:gd name="T8" fmla="*/ 26 w 26"/>
                <a:gd name="T9" fmla="*/ 0 h 26"/>
                <a:gd name="T10" fmla="*/ 12 w 26"/>
                <a:gd name="T11" fmla="*/ 14 h 26"/>
                <a:gd name="T12" fmla="*/ 12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2" y="14"/>
                  </a:moveTo>
                  <a:lnTo>
                    <a:pt x="0" y="14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26" y="0"/>
                  </a:lnTo>
                  <a:lnTo>
                    <a:pt x="12" y="1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gray">
            <a:xfrm>
              <a:off x="1370" y="681"/>
              <a:ext cx="38" cy="52"/>
            </a:xfrm>
            <a:custGeom>
              <a:avLst/>
              <a:gdLst>
                <a:gd name="T0" fmla="*/ 0 w 38"/>
                <a:gd name="T1" fmla="*/ 12 h 52"/>
                <a:gd name="T2" fmla="*/ 0 w 38"/>
                <a:gd name="T3" fmla="*/ 38 h 52"/>
                <a:gd name="T4" fmla="*/ 12 w 38"/>
                <a:gd name="T5" fmla="*/ 52 h 52"/>
                <a:gd name="T6" fmla="*/ 26 w 38"/>
                <a:gd name="T7" fmla="*/ 38 h 52"/>
                <a:gd name="T8" fmla="*/ 38 w 38"/>
                <a:gd name="T9" fmla="*/ 26 h 52"/>
                <a:gd name="T10" fmla="*/ 26 w 38"/>
                <a:gd name="T11" fmla="*/ 0 h 52"/>
                <a:gd name="T12" fmla="*/ 0 w 38"/>
                <a:gd name="T13" fmla="*/ 12 h 52"/>
                <a:gd name="T14" fmla="*/ 0 w 38"/>
                <a:gd name="T15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2">
                  <a:moveTo>
                    <a:pt x="0" y="12"/>
                  </a:moveTo>
                  <a:lnTo>
                    <a:pt x="0" y="38"/>
                  </a:lnTo>
                  <a:lnTo>
                    <a:pt x="12" y="52"/>
                  </a:lnTo>
                  <a:lnTo>
                    <a:pt x="26" y="38"/>
                  </a:lnTo>
                  <a:lnTo>
                    <a:pt x="38" y="26"/>
                  </a:lnTo>
                  <a:lnTo>
                    <a:pt x="2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gray">
            <a:xfrm>
              <a:off x="1318" y="655"/>
              <a:ext cx="38" cy="52"/>
            </a:xfrm>
            <a:custGeom>
              <a:avLst/>
              <a:gdLst>
                <a:gd name="T0" fmla="*/ 26 w 38"/>
                <a:gd name="T1" fmla="*/ 0 h 52"/>
                <a:gd name="T2" fmla="*/ 12 w 38"/>
                <a:gd name="T3" fmla="*/ 12 h 52"/>
                <a:gd name="T4" fmla="*/ 0 w 38"/>
                <a:gd name="T5" fmla="*/ 12 h 52"/>
                <a:gd name="T6" fmla="*/ 0 w 38"/>
                <a:gd name="T7" fmla="*/ 26 h 52"/>
                <a:gd name="T8" fmla="*/ 12 w 38"/>
                <a:gd name="T9" fmla="*/ 38 h 52"/>
                <a:gd name="T10" fmla="*/ 0 w 38"/>
                <a:gd name="T11" fmla="*/ 52 h 52"/>
                <a:gd name="T12" fmla="*/ 12 w 38"/>
                <a:gd name="T13" fmla="*/ 52 h 52"/>
                <a:gd name="T14" fmla="*/ 12 w 38"/>
                <a:gd name="T15" fmla="*/ 38 h 52"/>
                <a:gd name="T16" fmla="*/ 38 w 38"/>
                <a:gd name="T17" fmla="*/ 26 h 52"/>
                <a:gd name="T18" fmla="*/ 38 w 38"/>
                <a:gd name="T19" fmla="*/ 12 h 52"/>
                <a:gd name="T20" fmla="*/ 26 w 38"/>
                <a:gd name="T21" fmla="*/ 0 h 52"/>
                <a:gd name="T22" fmla="*/ 26 w 38"/>
                <a:gd name="T2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2">
                  <a:moveTo>
                    <a:pt x="26" y="0"/>
                  </a:moveTo>
                  <a:lnTo>
                    <a:pt x="12" y="12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12" y="38"/>
                  </a:lnTo>
                  <a:lnTo>
                    <a:pt x="0" y="52"/>
                  </a:lnTo>
                  <a:lnTo>
                    <a:pt x="12" y="52"/>
                  </a:lnTo>
                  <a:lnTo>
                    <a:pt x="12" y="38"/>
                  </a:lnTo>
                  <a:lnTo>
                    <a:pt x="38" y="26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gray">
            <a:xfrm>
              <a:off x="1200" y="2176"/>
              <a:ext cx="247" cy="101"/>
            </a:xfrm>
            <a:custGeom>
              <a:avLst/>
              <a:gdLst>
                <a:gd name="T0" fmla="*/ 131 w 495"/>
                <a:gd name="T1" fmla="*/ 48 h 204"/>
                <a:gd name="T2" fmla="*/ 236 w 495"/>
                <a:gd name="T3" fmla="*/ 100 h 204"/>
                <a:gd name="T4" fmla="*/ 263 w 495"/>
                <a:gd name="T5" fmla="*/ 100 h 204"/>
                <a:gd name="T6" fmla="*/ 311 w 495"/>
                <a:gd name="T7" fmla="*/ 156 h 204"/>
                <a:gd name="T8" fmla="*/ 311 w 495"/>
                <a:gd name="T9" fmla="*/ 181 h 204"/>
                <a:gd name="T10" fmla="*/ 467 w 495"/>
                <a:gd name="T11" fmla="*/ 204 h 204"/>
                <a:gd name="T12" fmla="*/ 495 w 495"/>
                <a:gd name="T13" fmla="*/ 181 h 204"/>
                <a:gd name="T14" fmla="*/ 444 w 495"/>
                <a:gd name="T15" fmla="*/ 156 h 204"/>
                <a:gd name="T16" fmla="*/ 444 w 495"/>
                <a:gd name="T17" fmla="*/ 129 h 204"/>
                <a:gd name="T18" fmla="*/ 340 w 495"/>
                <a:gd name="T19" fmla="*/ 100 h 204"/>
                <a:gd name="T20" fmla="*/ 288 w 495"/>
                <a:gd name="T21" fmla="*/ 48 h 204"/>
                <a:gd name="T22" fmla="*/ 131 w 495"/>
                <a:gd name="T23" fmla="*/ 0 h 204"/>
                <a:gd name="T24" fmla="*/ 27 w 495"/>
                <a:gd name="T25" fmla="*/ 23 h 204"/>
                <a:gd name="T26" fmla="*/ 0 w 495"/>
                <a:gd name="T27" fmla="*/ 48 h 204"/>
                <a:gd name="T28" fmla="*/ 52 w 495"/>
                <a:gd name="T29" fmla="*/ 48 h 204"/>
                <a:gd name="T30" fmla="*/ 104 w 495"/>
                <a:gd name="T31" fmla="*/ 23 h 204"/>
                <a:gd name="T32" fmla="*/ 131 w 495"/>
                <a:gd name="T33" fmla="*/ 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5" h="204">
                  <a:moveTo>
                    <a:pt x="131" y="48"/>
                  </a:moveTo>
                  <a:lnTo>
                    <a:pt x="236" y="100"/>
                  </a:lnTo>
                  <a:lnTo>
                    <a:pt x="263" y="100"/>
                  </a:lnTo>
                  <a:lnTo>
                    <a:pt x="311" y="156"/>
                  </a:lnTo>
                  <a:lnTo>
                    <a:pt x="311" y="181"/>
                  </a:lnTo>
                  <a:lnTo>
                    <a:pt x="467" y="204"/>
                  </a:lnTo>
                  <a:lnTo>
                    <a:pt x="495" y="181"/>
                  </a:lnTo>
                  <a:lnTo>
                    <a:pt x="444" y="156"/>
                  </a:lnTo>
                  <a:lnTo>
                    <a:pt x="444" y="129"/>
                  </a:lnTo>
                  <a:lnTo>
                    <a:pt x="340" y="100"/>
                  </a:lnTo>
                  <a:lnTo>
                    <a:pt x="288" y="48"/>
                  </a:lnTo>
                  <a:lnTo>
                    <a:pt x="131" y="0"/>
                  </a:lnTo>
                  <a:lnTo>
                    <a:pt x="27" y="23"/>
                  </a:lnTo>
                  <a:lnTo>
                    <a:pt x="0" y="48"/>
                  </a:lnTo>
                  <a:lnTo>
                    <a:pt x="52" y="48"/>
                  </a:lnTo>
                  <a:lnTo>
                    <a:pt x="104" y="23"/>
                  </a:lnTo>
                  <a:lnTo>
                    <a:pt x="131" y="48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gray">
            <a:xfrm>
              <a:off x="1331" y="2292"/>
              <a:ext cx="50" cy="26"/>
            </a:xfrm>
            <a:custGeom>
              <a:avLst/>
              <a:gdLst>
                <a:gd name="T0" fmla="*/ 48 w 100"/>
                <a:gd name="T1" fmla="*/ 27 h 52"/>
                <a:gd name="T2" fmla="*/ 25 w 100"/>
                <a:gd name="T3" fmla="*/ 0 h 52"/>
                <a:gd name="T4" fmla="*/ 0 w 100"/>
                <a:gd name="T5" fmla="*/ 0 h 52"/>
                <a:gd name="T6" fmla="*/ 48 w 100"/>
                <a:gd name="T7" fmla="*/ 52 h 52"/>
                <a:gd name="T8" fmla="*/ 77 w 100"/>
                <a:gd name="T9" fmla="*/ 52 h 52"/>
                <a:gd name="T10" fmla="*/ 100 w 100"/>
                <a:gd name="T11" fmla="*/ 52 h 52"/>
                <a:gd name="T12" fmla="*/ 77 w 100"/>
                <a:gd name="T13" fmla="*/ 27 h 52"/>
                <a:gd name="T14" fmla="*/ 48 w 100"/>
                <a:gd name="T15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2">
                  <a:moveTo>
                    <a:pt x="48" y="27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48" y="52"/>
                  </a:lnTo>
                  <a:lnTo>
                    <a:pt x="77" y="52"/>
                  </a:lnTo>
                  <a:lnTo>
                    <a:pt x="100" y="52"/>
                  </a:lnTo>
                  <a:lnTo>
                    <a:pt x="77" y="27"/>
                  </a:lnTo>
                  <a:lnTo>
                    <a:pt x="48" y="27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gray">
            <a:xfrm>
              <a:off x="1226" y="2200"/>
              <a:ext cx="25" cy="14"/>
            </a:xfrm>
            <a:custGeom>
              <a:avLst/>
              <a:gdLst>
                <a:gd name="T0" fmla="*/ 52 w 52"/>
                <a:gd name="T1" fmla="*/ 29 h 29"/>
                <a:gd name="T2" fmla="*/ 27 w 52"/>
                <a:gd name="T3" fmla="*/ 0 h 29"/>
                <a:gd name="T4" fmla="*/ 0 w 52"/>
                <a:gd name="T5" fmla="*/ 29 h 29"/>
                <a:gd name="T6" fmla="*/ 52 w 5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9">
                  <a:moveTo>
                    <a:pt x="52" y="29"/>
                  </a:moveTo>
                  <a:lnTo>
                    <a:pt x="27" y="0"/>
                  </a:lnTo>
                  <a:lnTo>
                    <a:pt x="0" y="29"/>
                  </a:lnTo>
                  <a:lnTo>
                    <a:pt x="52" y="29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gray">
            <a:xfrm>
              <a:off x="1695" y="1512"/>
              <a:ext cx="116" cy="116"/>
            </a:xfrm>
            <a:custGeom>
              <a:avLst/>
              <a:gdLst>
                <a:gd name="T0" fmla="*/ 233 w 233"/>
                <a:gd name="T1" fmla="*/ 128 h 232"/>
                <a:gd name="T2" fmla="*/ 210 w 233"/>
                <a:gd name="T3" fmla="*/ 103 h 232"/>
                <a:gd name="T4" fmla="*/ 210 w 233"/>
                <a:gd name="T5" fmla="*/ 76 h 232"/>
                <a:gd name="T6" fmla="*/ 129 w 233"/>
                <a:gd name="T7" fmla="*/ 76 h 232"/>
                <a:gd name="T8" fmla="*/ 104 w 233"/>
                <a:gd name="T9" fmla="*/ 103 h 232"/>
                <a:gd name="T10" fmla="*/ 129 w 233"/>
                <a:gd name="T11" fmla="*/ 25 h 232"/>
                <a:gd name="T12" fmla="*/ 104 w 233"/>
                <a:gd name="T13" fmla="*/ 0 h 232"/>
                <a:gd name="T14" fmla="*/ 52 w 233"/>
                <a:gd name="T15" fmla="*/ 128 h 232"/>
                <a:gd name="T16" fmla="*/ 0 w 233"/>
                <a:gd name="T17" fmla="*/ 157 h 232"/>
                <a:gd name="T18" fmla="*/ 52 w 233"/>
                <a:gd name="T19" fmla="*/ 157 h 232"/>
                <a:gd name="T20" fmla="*/ 52 w 233"/>
                <a:gd name="T21" fmla="*/ 209 h 232"/>
                <a:gd name="T22" fmla="*/ 77 w 233"/>
                <a:gd name="T23" fmla="*/ 232 h 232"/>
                <a:gd name="T24" fmla="*/ 129 w 233"/>
                <a:gd name="T25" fmla="*/ 209 h 232"/>
                <a:gd name="T26" fmla="*/ 158 w 233"/>
                <a:gd name="T27" fmla="*/ 209 h 232"/>
                <a:gd name="T28" fmla="*/ 181 w 233"/>
                <a:gd name="T29" fmla="*/ 232 h 232"/>
                <a:gd name="T30" fmla="*/ 210 w 233"/>
                <a:gd name="T31" fmla="*/ 209 h 232"/>
                <a:gd name="T32" fmla="*/ 233 w 233"/>
                <a:gd name="T33" fmla="*/ 232 h 232"/>
                <a:gd name="T34" fmla="*/ 233 w 233"/>
                <a:gd name="T35" fmla="*/ 157 h 232"/>
                <a:gd name="T36" fmla="*/ 210 w 233"/>
                <a:gd name="T37" fmla="*/ 157 h 232"/>
                <a:gd name="T38" fmla="*/ 233 w 233"/>
                <a:gd name="T39" fmla="*/ 1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3" h="232">
                  <a:moveTo>
                    <a:pt x="233" y="128"/>
                  </a:moveTo>
                  <a:lnTo>
                    <a:pt x="210" y="103"/>
                  </a:lnTo>
                  <a:lnTo>
                    <a:pt x="210" y="76"/>
                  </a:lnTo>
                  <a:lnTo>
                    <a:pt x="129" y="76"/>
                  </a:lnTo>
                  <a:lnTo>
                    <a:pt x="104" y="103"/>
                  </a:lnTo>
                  <a:lnTo>
                    <a:pt x="129" y="25"/>
                  </a:lnTo>
                  <a:lnTo>
                    <a:pt x="104" y="0"/>
                  </a:lnTo>
                  <a:lnTo>
                    <a:pt x="52" y="128"/>
                  </a:lnTo>
                  <a:lnTo>
                    <a:pt x="0" y="157"/>
                  </a:lnTo>
                  <a:lnTo>
                    <a:pt x="52" y="157"/>
                  </a:lnTo>
                  <a:lnTo>
                    <a:pt x="52" y="209"/>
                  </a:lnTo>
                  <a:lnTo>
                    <a:pt x="77" y="232"/>
                  </a:lnTo>
                  <a:lnTo>
                    <a:pt x="129" y="209"/>
                  </a:lnTo>
                  <a:lnTo>
                    <a:pt x="158" y="209"/>
                  </a:lnTo>
                  <a:lnTo>
                    <a:pt x="181" y="232"/>
                  </a:lnTo>
                  <a:lnTo>
                    <a:pt x="210" y="209"/>
                  </a:lnTo>
                  <a:lnTo>
                    <a:pt x="233" y="232"/>
                  </a:lnTo>
                  <a:lnTo>
                    <a:pt x="233" y="157"/>
                  </a:lnTo>
                  <a:lnTo>
                    <a:pt x="210" y="157"/>
                  </a:lnTo>
                  <a:lnTo>
                    <a:pt x="233" y="128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gray">
            <a:xfrm>
              <a:off x="1329" y="1213"/>
              <a:ext cx="66" cy="51"/>
            </a:xfrm>
            <a:custGeom>
              <a:avLst/>
              <a:gdLst>
                <a:gd name="T0" fmla="*/ 52 w 133"/>
                <a:gd name="T1" fmla="*/ 52 h 104"/>
                <a:gd name="T2" fmla="*/ 81 w 133"/>
                <a:gd name="T3" fmla="*/ 79 h 104"/>
                <a:gd name="T4" fmla="*/ 104 w 133"/>
                <a:gd name="T5" fmla="*/ 104 h 104"/>
                <a:gd name="T6" fmla="*/ 133 w 133"/>
                <a:gd name="T7" fmla="*/ 79 h 104"/>
                <a:gd name="T8" fmla="*/ 133 w 133"/>
                <a:gd name="T9" fmla="*/ 52 h 104"/>
                <a:gd name="T10" fmla="*/ 104 w 133"/>
                <a:gd name="T11" fmla="*/ 52 h 104"/>
                <a:gd name="T12" fmla="*/ 81 w 133"/>
                <a:gd name="T13" fmla="*/ 27 h 104"/>
                <a:gd name="T14" fmla="*/ 52 w 133"/>
                <a:gd name="T15" fmla="*/ 0 h 104"/>
                <a:gd name="T16" fmla="*/ 29 w 133"/>
                <a:gd name="T17" fmla="*/ 0 h 104"/>
                <a:gd name="T18" fmla="*/ 0 w 133"/>
                <a:gd name="T19" fmla="*/ 52 h 104"/>
                <a:gd name="T20" fmla="*/ 29 w 133"/>
                <a:gd name="T21" fmla="*/ 104 h 104"/>
                <a:gd name="T22" fmla="*/ 52 w 133"/>
                <a:gd name="T23" fmla="*/ 79 h 104"/>
                <a:gd name="T24" fmla="*/ 52 w 133"/>
                <a:gd name="T25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04">
                  <a:moveTo>
                    <a:pt x="52" y="52"/>
                  </a:moveTo>
                  <a:lnTo>
                    <a:pt x="81" y="79"/>
                  </a:lnTo>
                  <a:lnTo>
                    <a:pt x="104" y="104"/>
                  </a:lnTo>
                  <a:lnTo>
                    <a:pt x="133" y="79"/>
                  </a:lnTo>
                  <a:lnTo>
                    <a:pt x="133" y="52"/>
                  </a:lnTo>
                  <a:lnTo>
                    <a:pt x="104" y="52"/>
                  </a:lnTo>
                  <a:lnTo>
                    <a:pt x="81" y="27"/>
                  </a:lnTo>
                  <a:lnTo>
                    <a:pt x="52" y="0"/>
                  </a:lnTo>
                  <a:lnTo>
                    <a:pt x="29" y="0"/>
                  </a:lnTo>
                  <a:lnTo>
                    <a:pt x="0" y="52"/>
                  </a:lnTo>
                  <a:lnTo>
                    <a:pt x="29" y="104"/>
                  </a:lnTo>
                  <a:lnTo>
                    <a:pt x="52" y="79"/>
                  </a:lnTo>
                  <a:lnTo>
                    <a:pt x="52" y="5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gray">
            <a:xfrm>
              <a:off x="1069" y="901"/>
              <a:ext cx="78" cy="66"/>
            </a:xfrm>
            <a:custGeom>
              <a:avLst/>
              <a:gdLst>
                <a:gd name="T0" fmla="*/ 81 w 156"/>
                <a:gd name="T1" fmla="*/ 103 h 132"/>
                <a:gd name="T2" fmla="*/ 156 w 156"/>
                <a:gd name="T3" fmla="*/ 103 h 132"/>
                <a:gd name="T4" fmla="*/ 133 w 156"/>
                <a:gd name="T5" fmla="*/ 0 h 132"/>
                <a:gd name="T6" fmla="*/ 104 w 156"/>
                <a:gd name="T7" fmla="*/ 0 h 132"/>
                <a:gd name="T8" fmla="*/ 52 w 156"/>
                <a:gd name="T9" fmla="*/ 51 h 132"/>
                <a:gd name="T10" fmla="*/ 0 w 156"/>
                <a:gd name="T11" fmla="*/ 78 h 132"/>
                <a:gd name="T12" fmla="*/ 0 w 156"/>
                <a:gd name="T13" fmla="*/ 132 h 132"/>
                <a:gd name="T14" fmla="*/ 52 w 156"/>
                <a:gd name="T15" fmla="*/ 132 h 132"/>
                <a:gd name="T16" fmla="*/ 81 w 156"/>
                <a:gd name="T17" fmla="*/ 10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32">
                  <a:moveTo>
                    <a:pt x="81" y="103"/>
                  </a:moveTo>
                  <a:lnTo>
                    <a:pt x="156" y="103"/>
                  </a:lnTo>
                  <a:lnTo>
                    <a:pt x="133" y="0"/>
                  </a:lnTo>
                  <a:lnTo>
                    <a:pt x="104" y="0"/>
                  </a:lnTo>
                  <a:lnTo>
                    <a:pt x="52" y="51"/>
                  </a:lnTo>
                  <a:lnTo>
                    <a:pt x="0" y="78"/>
                  </a:lnTo>
                  <a:lnTo>
                    <a:pt x="0" y="132"/>
                  </a:lnTo>
                  <a:lnTo>
                    <a:pt x="52" y="132"/>
                  </a:lnTo>
                  <a:lnTo>
                    <a:pt x="81" y="10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gray">
            <a:xfrm>
              <a:off x="1095" y="967"/>
              <a:ext cx="118" cy="115"/>
            </a:xfrm>
            <a:custGeom>
              <a:avLst/>
              <a:gdLst>
                <a:gd name="T0" fmla="*/ 209 w 236"/>
                <a:gd name="T1" fmla="*/ 23 h 230"/>
                <a:gd name="T2" fmla="*/ 184 w 236"/>
                <a:gd name="T3" fmla="*/ 75 h 230"/>
                <a:gd name="T4" fmla="*/ 184 w 236"/>
                <a:gd name="T5" fmla="*/ 23 h 230"/>
                <a:gd name="T6" fmla="*/ 133 w 236"/>
                <a:gd name="T7" fmla="*/ 23 h 230"/>
                <a:gd name="T8" fmla="*/ 104 w 236"/>
                <a:gd name="T9" fmla="*/ 0 h 230"/>
                <a:gd name="T10" fmla="*/ 52 w 236"/>
                <a:gd name="T11" fmla="*/ 0 h 230"/>
                <a:gd name="T12" fmla="*/ 29 w 236"/>
                <a:gd name="T13" fmla="*/ 23 h 230"/>
                <a:gd name="T14" fmla="*/ 29 w 236"/>
                <a:gd name="T15" fmla="*/ 75 h 230"/>
                <a:gd name="T16" fmla="*/ 52 w 236"/>
                <a:gd name="T17" fmla="*/ 104 h 230"/>
                <a:gd name="T18" fmla="*/ 0 w 236"/>
                <a:gd name="T19" fmla="*/ 104 h 230"/>
                <a:gd name="T20" fmla="*/ 52 w 236"/>
                <a:gd name="T21" fmla="*/ 127 h 230"/>
                <a:gd name="T22" fmla="*/ 52 w 236"/>
                <a:gd name="T23" fmla="*/ 178 h 230"/>
                <a:gd name="T24" fmla="*/ 133 w 236"/>
                <a:gd name="T25" fmla="*/ 207 h 230"/>
                <a:gd name="T26" fmla="*/ 184 w 236"/>
                <a:gd name="T27" fmla="*/ 230 h 230"/>
                <a:gd name="T28" fmla="*/ 236 w 236"/>
                <a:gd name="T29" fmla="*/ 230 h 230"/>
                <a:gd name="T30" fmla="*/ 209 w 236"/>
                <a:gd name="T31" fmla="*/ 207 h 230"/>
                <a:gd name="T32" fmla="*/ 236 w 236"/>
                <a:gd name="T33" fmla="*/ 207 h 230"/>
                <a:gd name="T34" fmla="*/ 209 w 236"/>
                <a:gd name="T35" fmla="*/ 127 h 230"/>
                <a:gd name="T36" fmla="*/ 236 w 236"/>
                <a:gd name="T37" fmla="*/ 52 h 230"/>
                <a:gd name="T38" fmla="*/ 209 w 236"/>
                <a:gd name="T39" fmla="*/ 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30">
                  <a:moveTo>
                    <a:pt x="209" y="23"/>
                  </a:moveTo>
                  <a:lnTo>
                    <a:pt x="184" y="75"/>
                  </a:lnTo>
                  <a:lnTo>
                    <a:pt x="184" y="23"/>
                  </a:lnTo>
                  <a:lnTo>
                    <a:pt x="133" y="23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29" y="23"/>
                  </a:lnTo>
                  <a:lnTo>
                    <a:pt x="29" y="75"/>
                  </a:lnTo>
                  <a:lnTo>
                    <a:pt x="52" y="104"/>
                  </a:lnTo>
                  <a:lnTo>
                    <a:pt x="0" y="104"/>
                  </a:lnTo>
                  <a:lnTo>
                    <a:pt x="52" y="127"/>
                  </a:lnTo>
                  <a:lnTo>
                    <a:pt x="52" y="178"/>
                  </a:lnTo>
                  <a:lnTo>
                    <a:pt x="133" y="207"/>
                  </a:lnTo>
                  <a:lnTo>
                    <a:pt x="184" y="230"/>
                  </a:lnTo>
                  <a:lnTo>
                    <a:pt x="236" y="230"/>
                  </a:lnTo>
                  <a:lnTo>
                    <a:pt x="209" y="207"/>
                  </a:lnTo>
                  <a:lnTo>
                    <a:pt x="236" y="207"/>
                  </a:lnTo>
                  <a:lnTo>
                    <a:pt x="209" y="127"/>
                  </a:lnTo>
                  <a:lnTo>
                    <a:pt x="236" y="52"/>
                  </a:lnTo>
                  <a:lnTo>
                    <a:pt x="209" y="2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1303" y="1019"/>
              <a:ext cx="274" cy="286"/>
            </a:xfrm>
            <a:custGeom>
              <a:avLst/>
              <a:gdLst>
                <a:gd name="T0" fmla="*/ 207 w 546"/>
                <a:gd name="T1" fmla="*/ 51 h 571"/>
                <a:gd name="T2" fmla="*/ 155 w 546"/>
                <a:gd name="T3" fmla="*/ 23 h 571"/>
                <a:gd name="T4" fmla="*/ 103 w 546"/>
                <a:gd name="T5" fmla="*/ 23 h 571"/>
                <a:gd name="T6" fmla="*/ 103 w 546"/>
                <a:gd name="T7" fmla="*/ 74 h 571"/>
                <a:gd name="T8" fmla="*/ 80 w 546"/>
                <a:gd name="T9" fmla="*/ 51 h 571"/>
                <a:gd name="T10" fmla="*/ 80 w 546"/>
                <a:gd name="T11" fmla="*/ 23 h 571"/>
                <a:gd name="T12" fmla="*/ 80 w 546"/>
                <a:gd name="T13" fmla="*/ 0 h 571"/>
                <a:gd name="T14" fmla="*/ 51 w 546"/>
                <a:gd name="T15" fmla="*/ 23 h 571"/>
                <a:gd name="T16" fmla="*/ 28 w 546"/>
                <a:gd name="T17" fmla="*/ 23 h 571"/>
                <a:gd name="T18" fmla="*/ 0 w 546"/>
                <a:gd name="T19" fmla="*/ 51 h 571"/>
                <a:gd name="T20" fmla="*/ 51 w 546"/>
                <a:gd name="T21" fmla="*/ 103 h 571"/>
                <a:gd name="T22" fmla="*/ 28 w 546"/>
                <a:gd name="T23" fmla="*/ 103 h 571"/>
                <a:gd name="T24" fmla="*/ 51 w 546"/>
                <a:gd name="T25" fmla="*/ 155 h 571"/>
                <a:gd name="T26" fmla="*/ 103 w 546"/>
                <a:gd name="T27" fmla="*/ 155 h 571"/>
                <a:gd name="T28" fmla="*/ 184 w 546"/>
                <a:gd name="T29" fmla="*/ 207 h 571"/>
                <a:gd name="T30" fmla="*/ 184 w 546"/>
                <a:gd name="T31" fmla="*/ 178 h 571"/>
                <a:gd name="T32" fmla="*/ 184 w 546"/>
                <a:gd name="T33" fmla="*/ 126 h 571"/>
                <a:gd name="T34" fmla="*/ 207 w 546"/>
                <a:gd name="T35" fmla="*/ 155 h 571"/>
                <a:gd name="T36" fmla="*/ 207 w 546"/>
                <a:gd name="T37" fmla="*/ 178 h 571"/>
                <a:gd name="T38" fmla="*/ 287 w 546"/>
                <a:gd name="T39" fmla="*/ 207 h 571"/>
                <a:gd name="T40" fmla="*/ 259 w 546"/>
                <a:gd name="T41" fmla="*/ 232 h 571"/>
                <a:gd name="T42" fmla="*/ 316 w 546"/>
                <a:gd name="T43" fmla="*/ 284 h 571"/>
                <a:gd name="T44" fmla="*/ 316 w 546"/>
                <a:gd name="T45" fmla="*/ 310 h 571"/>
                <a:gd name="T46" fmla="*/ 287 w 546"/>
                <a:gd name="T47" fmla="*/ 310 h 571"/>
                <a:gd name="T48" fmla="*/ 316 w 546"/>
                <a:gd name="T49" fmla="*/ 387 h 571"/>
                <a:gd name="T50" fmla="*/ 287 w 546"/>
                <a:gd name="T51" fmla="*/ 387 h 571"/>
                <a:gd name="T52" fmla="*/ 236 w 546"/>
                <a:gd name="T53" fmla="*/ 387 h 571"/>
                <a:gd name="T54" fmla="*/ 236 w 546"/>
                <a:gd name="T55" fmla="*/ 466 h 571"/>
                <a:gd name="T56" fmla="*/ 287 w 546"/>
                <a:gd name="T57" fmla="*/ 466 h 571"/>
                <a:gd name="T58" fmla="*/ 316 w 546"/>
                <a:gd name="T59" fmla="*/ 439 h 571"/>
                <a:gd name="T60" fmla="*/ 368 w 546"/>
                <a:gd name="T61" fmla="*/ 520 h 571"/>
                <a:gd name="T62" fmla="*/ 391 w 546"/>
                <a:gd name="T63" fmla="*/ 520 h 571"/>
                <a:gd name="T64" fmla="*/ 420 w 546"/>
                <a:gd name="T65" fmla="*/ 543 h 571"/>
                <a:gd name="T66" fmla="*/ 523 w 546"/>
                <a:gd name="T67" fmla="*/ 571 h 571"/>
                <a:gd name="T68" fmla="*/ 523 w 546"/>
                <a:gd name="T69" fmla="*/ 543 h 571"/>
                <a:gd name="T70" fmla="*/ 483 w 546"/>
                <a:gd name="T71" fmla="*/ 506 h 571"/>
                <a:gd name="T72" fmla="*/ 523 w 546"/>
                <a:gd name="T73" fmla="*/ 520 h 571"/>
                <a:gd name="T74" fmla="*/ 523 w 546"/>
                <a:gd name="T75" fmla="*/ 491 h 571"/>
                <a:gd name="T76" fmla="*/ 495 w 546"/>
                <a:gd name="T77" fmla="*/ 466 h 571"/>
                <a:gd name="T78" fmla="*/ 495 w 546"/>
                <a:gd name="T79" fmla="*/ 439 h 571"/>
                <a:gd name="T80" fmla="*/ 443 w 546"/>
                <a:gd name="T81" fmla="*/ 414 h 571"/>
                <a:gd name="T82" fmla="*/ 472 w 546"/>
                <a:gd name="T83" fmla="*/ 387 h 571"/>
                <a:gd name="T84" fmla="*/ 443 w 546"/>
                <a:gd name="T85" fmla="*/ 362 h 571"/>
                <a:gd name="T86" fmla="*/ 523 w 546"/>
                <a:gd name="T87" fmla="*/ 387 h 571"/>
                <a:gd name="T88" fmla="*/ 523 w 546"/>
                <a:gd name="T89" fmla="*/ 362 h 571"/>
                <a:gd name="T90" fmla="*/ 546 w 546"/>
                <a:gd name="T91" fmla="*/ 362 h 571"/>
                <a:gd name="T92" fmla="*/ 546 w 546"/>
                <a:gd name="T93" fmla="*/ 310 h 571"/>
                <a:gd name="T94" fmla="*/ 495 w 546"/>
                <a:gd name="T95" fmla="*/ 310 h 571"/>
                <a:gd name="T96" fmla="*/ 472 w 546"/>
                <a:gd name="T97" fmla="*/ 284 h 571"/>
                <a:gd name="T98" fmla="*/ 420 w 546"/>
                <a:gd name="T99" fmla="*/ 259 h 571"/>
                <a:gd name="T100" fmla="*/ 391 w 546"/>
                <a:gd name="T101" fmla="*/ 232 h 571"/>
                <a:gd name="T102" fmla="*/ 420 w 546"/>
                <a:gd name="T103" fmla="*/ 207 h 571"/>
                <a:gd name="T104" fmla="*/ 391 w 546"/>
                <a:gd name="T105" fmla="*/ 155 h 571"/>
                <a:gd name="T106" fmla="*/ 339 w 546"/>
                <a:gd name="T107" fmla="*/ 155 h 571"/>
                <a:gd name="T108" fmla="*/ 287 w 546"/>
                <a:gd name="T109" fmla="*/ 126 h 571"/>
                <a:gd name="T110" fmla="*/ 287 w 546"/>
                <a:gd name="T111" fmla="*/ 74 h 571"/>
                <a:gd name="T112" fmla="*/ 236 w 546"/>
                <a:gd name="T113" fmla="*/ 103 h 571"/>
                <a:gd name="T114" fmla="*/ 236 w 546"/>
                <a:gd name="T115" fmla="*/ 74 h 571"/>
                <a:gd name="T116" fmla="*/ 184 w 546"/>
                <a:gd name="T117" fmla="*/ 74 h 571"/>
                <a:gd name="T118" fmla="*/ 184 w 546"/>
                <a:gd name="T119" fmla="*/ 51 h 571"/>
                <a:gd name="T120" fmla="*/ 207 w 546"/>
                <a:gd name="T121" fmla="*/ 5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6" h="571">
                  <a:moveTo>
                    <a:pt x="207" y="51"/>
                  </a:moveTo>
                  <a:lnTo>
                    <a:pt x="155" y="23"/>
                  </a:lnTo>
                  <a:lnTo>
                    <a:pt x="103" y="23"/>
                  </a:lnTo>
                  <a:lnTo>
                    <a:pt x="103" y="74"/>
                  </a:lnTo>
                  <a:lnTo>
                    <a:pt x="80" y="51"/>
                  </a:lnTo>
                  <a:lnTo>
                    <a:pt x="80" y="23"/>
                  </a:lnTo>
                  <a:lnTo>
                    <a:pt x="80" y="0"/>
                  </a:lnTo>
                  <a:lnTo>
                    <a:pt x="51" y="23"/>
                  </a:lnTo>
                  <a:lnTo>
                    <a:pt x="28" y="23"/>
                  </a:lnTo>
                  <a:lnTo>
                    <a:pt x="0" y="51"/>
                  </a:lnTo>
                  <a:lnTo>
                    <a:pt x="51" y="103"/>
                  </a:lnTo>
                  <a:lnTo>
                    <a:pt x="28" y="103"/>
                  </a:lnTo>
                  <a:lnTo>
                    <a:pt x="51" y="155"/>
                  </a:lnTo>
                  <a:lnTo>
                    <a:pt x="103" y="155"/>
                  </a:lnTo>
                  <a:lnTo>
                    <a:pt x="184" y="207"/>
                  </a:lnTo>
                  <a:lnTo>
                    <a:pt x="184" y="178"/>
                  </a:lnTo>
                  <a:lnTo>
                    <a:pt x="184" y="126"/>
                  </a:lnTo>
                  <a:lnTo>
                    <a:pt x="207" y="155"/>
                  </a:lnTo>
                  <a:lnTo>
                    <a:pt x="207" y="178"/>
                  </a:lnTo>
                  <a:lnTo>
                    <a:pt x="287" y="207"/>
                  </a:lnTo>
                  <a:lnTo>
                    <a:pt x="259" y="232"/>
                  </a:lnTo>
                  <a:lnTo>
                    <a:pt x="316" y="284"/>
                  </a:lnTo>
                  <a:lnTo>
                    <a:pt x="316" y="310"/>
                  </a:lnTo>
                  <a:lnTo>
                    <a:pt x="287" y="310"/>
                  </a:lnTo>
                  <a:lnTo>
                    <a:pt x="316" y="387"/>
                  </a:lnTo>
                  <a:lnTo>
                    <a:pt x="287" y="387"/>
                  </a:lnTo>
                  <a:lnTo>
                    <a:pt x="236" y="387"/>
                  </a:lnTo>
                  <a:lnTo>
                    <a:pt x="236" y="466"/>
                  </a:lnTo>
                  <a:lnTo>
                    <a:pt x="287" y="466"/>
                  </a:lnTo>
                  <a:lnTo>
                    <a:pt x="316" y="439"/>
                  </a:lnTo>
                  <a:lnTo>
                    <a:pt x="368" y="520"/>
                  </a:lnTo>
                  <a:lnTo>
                    <a:pt x="391" y="520"/>
                  </a:lnTo>
                  <a:lnTo>
                    <a:pt x="420" y="543"/>
                  </a:lnTo>
                  <a:lnTo>
                    <a:pt x="523" y="571"/>
                  </a:lnTo>
                  <a:lnTo>
                    <a:pt x="523" y="543"/>
                  </a:lnTo>
                  <a:lnTo>
                    <a:pt x="483" y="506"/>
                  </a:lnTo>
                  <a:lnTo>
                    <a:pt x="523" y="520"/>
                  </a:lnTo>
                  <a:lnTo>
                    <a:pt x="523" y="491"/>
                  </a:lnTo>
                  <a:lnTo>
                    <a:pt x="495" y="466"/>
                  </a:lnTo>
                  <a:lnTo>
                    <a:pt x="495" y="439"/>
                  </a:lnTo>
                  <a:lnTo>
                    <a:pt x="443" y="414"/>
                  </a:lnTo>
                  <a:lnTo>
                    <a:pt x="472" y="387"/>
                  </a:lnTo>
                  <a:lnTo>
                    <a:pt x="443" y="362"/>
                  </a:lnTo>
                  <a:lnTo>
                    <a:pt x="523" y="387"/>
                  </a:lnTo>
                  <a:lnTo>
                    <a:pt x="523" y="362"/>
                  </a:lnTo>
                  <a:lnTo>
                    <a:pt x="546" y="362"/>
                  </a:lnTo>
                  <a:lnTo>
                    <a:pt x="546" y="310"/>
                  </a:lnTo>
                  <a:lnTo>
                    <a:pt x="495" y="310"/>
                  </a:lnTo>
                  <a:lnTo>
                    <a:pt x="472" y="284"/>
                  </a:lnTo>
                  <a:lnTo>
                    <a:pt x="420" y="259"/>
                  </a:lnTo>
                  <a:lnTo>
                    <a:pt x="391" y="232"/>
                  </a:lnTo>
                  <a:lnTo>
                    <a:pt x="420" y="207"/>
                  </a:lnTo>
                  <a:lnTo>
                    <a:pt x="391" y="155"/>
                  </a:lnTo>
                  <a:lnTo>
                    <a:pt x="339" y="155"/>
                  </a:lnTo>
                  <a:lnTo>
                    <a:pt x="287" y="126"/>
                  </a:lnTo>
                  <a:lnTo>
                    <a:pt x="287" y="74"/>
                  </a:lnTo>
                  <a:lnTo>
                    <a:pt x="236" y="103"/>
                  </a:lnTo>
                  <a:lnTo>
                    <a:pt x="236" y="74"/>
                  </a:lnTo>
                  <a:lnTo>
                    <a:pt x="184" y="74"/>
                  </a:lnTo>
                  <a:lnTo>
                    <a:pt x="184" y="51"/>
                  </a:lnTo>
                  <a:lnTo>
                    <a:pt x="207" y="51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gray">
            <a:xfrm>
              <a:off x="1421" y="1148"/>
              <a:ext cx="12" cy="26"/>
            </a:xfrm>
            <a:custGeom>
              <a:avLst/>
              <a:gdLst>
                <a:gd name="T0" fmla="*/ 0 w 23"/>
                <a:gd name="T1" fmla="*/ 0 h 51"/>
                <a:gd name="T2" fmla="*/ 0 w 23"/>
                <a:gd name="T3" fmla="*/ 25 h 51"/>
                <a:gd name="T4" fmla="*/ 0 w 23"/>
                <a:gd name="T5" fmla="*/ 51 h 51"/>
                <a:gd name="T6" fmla="*/ 23 w 23"/>
                <a:gd name="T7" fmla="*/ 51 h 51"/>
                <a:gd name="T8" fmla="*/ 23 w 23"/>
                <a:gd name="T9" fmla="*/ 25 h 51"/>
                <a:gd name="T10" fmla="*/ 0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0" y="0"/>
                  </a:moveTo>
                  <a:lnTo>
                    <a:pt x="0" y="25"/>
                  </a:lnTo>
                  <a:lnTo>
                    <a:pt x="0" y="51"/>
                  </a:lnTo>
                  <a:lnTo>
                    <a:pt x="23" y="51"/>
                  </a:lnTo>
                  <a:lnTo>
                    <a:pt x="23" y="25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1421" y="2277"/>
              <a:ext cx="156" cy="54"/>
            </a:xfrm>
            <a:custGeom>
              <a:avLst/>
              <a:gdLst>
                <a:gd name="T0" fmla="*/ 236 w 310"/>
                <a:gd name="T1" fmla="*/ 55 h 107"/>
                <a:gd name="T2" fmla="*/ 236 w 310"/>
                <a:gd name="T3" fmla="*/ 0 h 107"/>
                <a:gd name="T4" fmla="*/ 155 w 310"/>
                <a:gd name="T5" fmla="*/ 0 h 107"/>
                <a:gd name="T6" fmla="*/ 132 w 310"/>
                <a:gd name="T7" fmla="*/ 0 h 107"/>
                <a:gd name="T8" fmla="*/ 103 w 310"/>
                <a:gd name="T9" fmla="*/ 0 h 107"/>
                <a:gd name="T10" fmla="*/ 51 w 310"/>
                <a:gd name="T11" fmla="*/ 0 h 107"/>
                <a:gd name="T12" fmla="*/ 103 w 310"/>
                <a:gd name="T13" fmla="*/ 28 h 107"/>
                <a:gd name="T14" fmla="*/ 80 w 310"/>
                <a:gd name="T15" fmla="*/ 55 h 107"/>
                <a:gd name="T16" fmla="*/ 51 w 310"/>
                <a:gd name="T17" fmla="*/ 55 h 107"/>
                <a:gd name="T18" fmla="*/ 0 w 310"/>
                <a:gd name="T19" fmla="*/ 80 h 107"/>
                <a:gd name="T20" fmla="*/ 51 w 310"/>
                <a:gd name="T21" fmla="*/ 107 h 107"/>
                <a:gd name="T22" fmla="*/ 80 w 310"/>
                <a:gd name="T23" fmla="*/ 80 h 107"/>
                <a:gd name="T24" fmla="*/ 132 w 310"/>
                <a:gd name="T25" fmla="*/ 107 h 107"/>
                <a:gd name="T26" fmla="*/ 155 w 310"/>
                <a:gd name="T27" fmla="*/ 107 h 107"/>
                <a:gd name="T28" fmla="*/ 184 w 310"/>
                <a:gd name="T29" fmla="*/ 107 h 107"/>
                <a:gd name="T30" fmla="*/ 207 w 310"/>
                <a:gd name="T31" fmla="*/ 107 h 107"/>
                <a:gd name="T32" fmla="*/ 236 w 310"/>
                <a:gd name="T33" fmla="*/ 80 h 107"/>
                <a:gd name="T34" fmla="*/ 287 w 310"/>
                <a:gd name="T35" fmla="*/ 107 h 107"/>
                <a:gd name="T36" fmla="*/ 310 w 310"/>
                <a:gd name="T37" fmla="*/ 107 h 107"/>
                <a:gd name="T38" fmla="*/ 287 w 310"/>
                <a:gd name="T39" fmla="*/ 55 h 107"/>
                <a:gd name="T40" fmla="*/ 236 w 310"/>
                <a:gd name="T41" fmla="*/ 5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107">
                  <a:moveTo>
                    <a:pt x="236" y="55"/>
                  </a:moveTo>
                  <a:lnTo>
                    <a:pt x="236" y="0"/>
                  </a:lnTo>
                  <a:lnTo>
                    <a:pt x="155" y="0"/>
                  </a:lnTo>
                  <a:lnTo>
                    <a:pt x="132" y="0"/>
                  </a:lnTo>
                  <a:lnTo>
                    <a:pt x="103" y="0"/>
                  </a:lnTo>
                  <a:lnTo>
                    <a:pt x="51" y="0"/>
                  </a:lnTo>
                  <a:lnTo>
                    <a:pt x="103" y="28"/>
                  </a:lnTo>
                  <a:lnTo>
                    <a:pt x="80" y="55"/>
                  </a:lnTo>
                  <a:lnTo>
                    <a:pt x="51" y="55"/>
                  </a:lnTo>
                  <a:lnTo>
                    <a:pt x="0" y="80"/>
                  </a:lnTo>
                  <a:lnTo>
                    <a:pt x="51" y="107"/>
                  </a:lnTo>
                  <a:lnTo>
                    <a:pt x="80" y="80"/>
                  </a:lnTo>
                  <a:lnTo>
                    <a:pt x="132" y="107"/>
                  </a:lnTo>
                  <a:lnTo>
                    <a:pt x="155" y="107"/>
                  </a:lnTo>
                  <a:lnTo>
                    <a:pt x="184" y="107"/>
                  </a:lnTo>
                  <a:lnTo>
                    <a:pt x="207" y="107"/>
                  </a:lnTo>
                  <a:lnTo>
                    <a:pt x="236" y="80"/>
                  </a:lnTo>
                  <a:lnTo>
                    <a:pt x="287" y="107"/>
                  </a:lnTo>
                  <a:lnTo>
                    <a:pt x="310" y="107"/>
                  </a:lnTo>
                  <a:lnTo>
                    <a:pt x="287" y="55"/>
                  </a:lnTo>
                  <a:lnTo>
                    <a:pt x="236" y="55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1226" y="993"/>
              <a:ext cx="39" cy="52"/>
            </a:xfrm>
            <a:custGeom>
              <a:avLst/>
              <a:gdLst>
                <a:gd name="T0" fmla="*/ 52 w 79"/>
                <a:gd name="T1" fmla="*/ 103 h 103"/>
                <a:gd name="T2" fmla="*/ 79 w 79"/>
                <a:gd name="T3" fmla="*/ 75 h 103"/>
                <a:gd name="T4" fmla="*/ 79 w 79"/>
                <a:gd name="T5" fmla="*/ 0 h 103"/>
                <a:gd name="T6" fmla="*/ 52 w 79"/>
                <a:gd name="T7" fmla="*/ 0 h 103"/>
                <a:gd name="T8" fmla="*/ 27 w 79"/>
                <a:gd name="T9" fmla="*/ 23 h 103"/>
                <a:gd name="T10" fmla="*/ 0 w 79"/>
                <a:gd name="T11" fmla="*/ 23 h 103"/>
                <a:gd name="T12" fmla="*/ 27 w 79"/>
                <a:gd name="T13" fmla="*/ 75 h 103"/>
                <a:gd name="T14" fmla="*/ 27 w 79"/>
                <a:gd name="T15" fmla="*/ 103 h 103"/>
                <a:gd name="T16" fmla="*/ 52 w 79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3">
                  <a:moveTo>
                    <a:pt x="52" y="103"/>
                  </a:moveTo>
                  <a:lnTo>
                    <a:pt x="79" y="75"/>
                  </a:lnTo>
                  <a:lnTo>
                    <a:pt x="79" y="0"/>
                  </a:lnTo>
                  <a:lnTo>
                    <a:pt x="52" y="0"/>
                  </a:lnTo>
                  <a:lnTo>
                    <a:pt x="27" y="23"/>
                  </a:lnTo>
                  <a:lnTo>
                    <a:pt x="0" y="23"/>
                  </a:lnTo>
                  <a:lnTo>
                    <a:pt x="27" y="75"/>
                  </a:lnTo>
                  <a:lnTo>
                    <a:pt x="27" y="103"/>
                  </a:lnTo>
                  <a:lnTo>
                    <a:pt x="52" y="10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1277" y="993"/>
              <a:ext cx="41" cy="37"/>
            </a:xfrm>
            <a:custGeom>
              <a:avLst/>
              <a:gdLst>
                <a:gd name="T0" fmla="*/ 0 w 80"/>
                <a:gd name="T1" fmla="*/ 23 h 75"/>
                <a:gd name="T2" fmla="*/ 0 w 80"/>
                <a:gd name="T3" fmla="*/ 75 h 75"/>
                <a:gd name="T4" fmla="*/ 27 w 80"/>
                <a:gd name="T5" fmla="*/ 75 h 75"/>
                <a:gd name="T6" fmla="*/ 80 w 80"/>
                <a:gd name="T7" fmla="*/ 23 h 75"/>
                <a:gd name="T8" fmla="*/ 52 w 80"/>
                <a:gd name="T9" fmla="*/ 0 h 75"/>
                <a:gd name="T10" fmla="*/ 27 w 80"/>
                <a:gd name="T11" fmla="*/ 0 h 75"/>
                <a:gd name="T12" fmla="*/ 0 w 80"/>
                <a:gd name="T13" fmla="*/ 2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75">
                  <a:moveTo>
                    <a:pt x="0" y="23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80" y="23"/>
                  </a:lnTo>
                  <a:lnTo>
                    <a:pt x="52" y="0"/>
                  </a:lnTo>
                  <a:lnTo>
                    <a:pt x="27" y="0"/>
                  </a:lnTo>
                  <a:lnTo>
                    <a:pt x="0" y="2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gray">
            <a:xfrm>
              <a:off x="1135" y="862"/>
              <a:ext cx="65" cy="26"/>
            </a:xfrm>
            <a:custGeom>
              <a:avLst/>
              <a:gdLst>
                <a:gd name="T0" fmla="*/ 103 w 128"/>
                <a:gd name="T1" fmla="*/ 52 h 52"/>
                <a:gd name="T2" fmla="*/ 128 w 128"/>
                <a:gd name="T3" fmla="*/ 25 h 52"/>
                <a:gd name="T4" fmla="*/ 103 w 128"/>
                <a:gd name="T5" fmla="*/ 0 h 52"/>
                <a:gd name="T6" fmla="*/ 76 w 128"/>
                <a:gd name="T7" fmla="*/ 0 h 52"/>
                <a:gd name="T8" fmla="*/ 0 w 128"/>
                <a:gd name="T9" fmla="*/ 25 h 52"/>
                <a:gd name="T10" fmla="*/ 52 w 128"/>
                <a:gd name="T11" fmla="*/ 52 h 52"/>
                <a:gd name="T12" fmla="*/ 103 w 12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2">
                  <a:moveTo>
                    <a:pt x="103" y="52"/>
                  </a:moveTo>
                  <a:lnTo>
                    <a:pt x="128" y="25"/>
                  </a:lnTo>
                  <a:lnTo>
                    <a:pt x="103" y="0"/>
                  </a:lnTo>
                  <a:lnTo>
                    <a:pt x="76" y="0"/>
                  </a:lnTo>
                  <a:lnTo>
                    <a:pt x="0" y="25"/>
                  </a:lnTo>
                  <a:lnTo>
                    <a:pt x="52" y="52"/>
                  </a:lnTo>
                  <a:lnTo>
                    <a:pt x="103" y="5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gray">
            <a:xfrm>
              <a:off x="1291" y="940"/>
              <a:ext cx="104" cy="53"/>
            </a:xfrm>
            <a:custGeom>
              <a:avLst/>
              <a:gdLst>
                <a:gd name="T0" fmla="*/ 25 w 209"/>
                <a:gd name="T1" fmla="*/ 0 h 106"/>
                <a:gd name="T2" fmla="*/ 0 w 209"/>
                <a:gd name="T3" fmla="*/ 0 h 106"/>
                <a:gd name="T4" fmla="*/ 25 w 209"/>
                <a:gd name="T5" fmla="*/ 25 h 106"/>
                <a:gd name="T6" fmla="*/ 25 w 209"/>
                <a:gd name="T7" fmla="*/ 106 h 106"/>
                <a:gd name="T8" fmla="*/ 209 w 209"/>
                <a:gd name="T9" fmla="*/ 106 h 106"/>
                <a:gd name="T10" fmla="*/ 209 w 209"/>
                <a:gd name="T11" fmla="*/ 77 h 106"/>
                <a:gd name="T12" fmla="*/ 105 w 209"/>
                <a:gd name="T13" fmla="*/ 54 h 106"/>
                <a:gd name="T14" fmla="*/ 25 w 209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106">
                  <a:moveTo>
                    <a:pt x="25" y="0"/>
                  </a:moveTo>
                  <a:lnTo>
                    <a:pt x="0" y="0"/>
                  </a:lnTo>
                  <a:lnTo>
                    <a:pt x="25" y="25"/>
                  </a:lnTo>
                  <a:lnTo>
                    <a:pt x="25" y="106"/>
                  </a:lnTo>
                  <a:lnTo>
                    <a:pt x="209" y="106"/>
                  </a:lnTo>
                  <a:lnTo>
                    <a:pt x="209" y="77"/>
                  </a:lnTo>
                  <a:lnTo>
                    <a:pt x="105" y="54"/>
                  </a:lnTo>
                  <a:lnTo>
                    <a:pt x="25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gray">
            <a:xfrm>
              <a:off x="1174" y="901"/>
              <a:ext cx="65" cy="52"/>
            </a:xfrm>
            <a:custGeom>
              <a:avLst/>
              <a:gdLst>
                <a:gd name="T0" fmla="*/ 131 w 131"/>
                <a:gd name="T1" fmla="*/ 51 h 103"/>
                <a:gd name="T2" fmla="*/ 104 w 131"/>
                <a:gd name="T3" fmla="*/ 27 h 103"/>
                <a:gd name="T4" fmla="*/ 27 w 131"/>
                <a:gd name="T5" fmla="*/ 0 h 103"/>
                <a:gd name="T6" fmla="*/ 0 w 131"/>
                <a:gd name="T7" fmla="*/ 27 h 103"/>
                <a:gd name="T8" fmla="*/ 0 w 131"/>
                <a:gd name="T9" fmla="*/ 51 h 103"/>
                <a:gd name="T10" fmla="*/ 27 w 131"/>
                <a:gd name="T11" fmla="*/ 78 h 103"/>
                <a:gd name="T12" fmla="*/ 52 w 131"/>
                <a:gd name="T13" fmla="*/ 78 h 103"/>
                <a:gd name="T14" fmla="*/ 104 w 131"/>
                <a:gd name="T15" fmla="*/ 103 h 103"/>
                <a:gd name="T16" fmla="*/ 131 w 131"/>
                <a:gd name="T17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03">
                  <a:moveTo>
                    <a:pt x="131" y="51"/>
                  </a:moveTo>
                  <a:lnTo>
                    <a:pt x="104" y="27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0" y="51"/>
                  </a:lnTo>
                  <a:lnTo>
                    <a:pt x="27" y="78"/>
                  </a:lnTo>
                  <a:lnTo>
                    <a:pt x="52" y="78"/>
                  </a:lnTo>
                  <a:lnTo>
                    <a:pt x="104" y="103"/>
                  </a:lnTo>
                  <a:lnTo>
                    <a:pt x="131" y="51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gray">
            <a:xfrm>
              <a:off x="1239" y="927"/>
              <a:ext cx="38" cy="40"/>
            </a:xfrm>
            <a:custGeom>
              <a:avLst/>
              <a:gdLst>
                <a:gd name="T0" fmla="*/ 77 w 77"/>
                <a:gd name="T1" fmla="*/ 81 h 81"/>
                <a:gd name="T2" fmla="*/ 52 w 77"/>
                <a:gd name="T3" fmla="*/ 52 h 81"/>
                <a:gd name="T4" fmla="*/ 77 w 77"/>
                <a:gd name="T5" fmla="*/ 52 h 81"/>
                <a:gd name="T6" fmla="*/ 52 w 77"/>
                <a:gd name="T7" fmla="*/ 0 h 81"/>
                <a:gd name="T8" fmla="*/ 25 w 77"/>
                <a:gd name="T9" fmla="*/ 27 h 81"/>
                <a:gd name="T10" fmla="*/ 0 w 77"/>
                <a:gd name="T11" fmla="*/ 52 h 81"/>
                <a:gd name="T12" fmla="*/ 25 w 77"/>
                <a:gd name="T13" fmla="*/ 52 h 81"/>
                <a:gd name="T14" fmla="*/ 25 w 77"/>
                <a:gd name="T15" fmla="*/ 81 h 81"/>
                <a:gd name="T16" fmla="*/ 52 w 77"/>
                <a:gd name="T17" fmla="*/ 81 h 81"/>
                <a:gd name="T18" fmla="*/ 77 w 77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81">
                  <a:moveTo>
                    <a:pt x="77" y="81"/>
                  </a:moveTo>
                  <a:lnTo>
                    <a:pt x="52" y="52"/>
                  </a:lnTo>
                  <a:lnTo>
                    <a:pt x="77" y="52"/>
                  </a:lnTo>
                  <a:lnTo>
                    <a:pt x="52" y="0"/>
                  </a:lnTo>
                  <a:lnTo>
                    <a:pt x="25" y="27"/>
                  </a:lnTo>
                  <a:lnTo>
                    <a:pt x="0" y="52"/>
                  </a:lnTo>
                  <a:lnTo>
                    <a:pt x="25" y="52"/>
                  </a:lnTo>
                  <a:lnTo>
                    <a:pt x="25" y="81"/>
                  </a:lnTo>
                  <a:lnTo>
                    <a:pt x="52" y="81"/>
                  </a:lnTo>
                  <a:lnTo>
                    <a:pt x="77" y="81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gray">
            <a:xfrm>
              <a:off x="1187" y="744"/>
              <a:ext cx="104" cy="79"/>
            </a:xfrm>
            <a:custGeom>
              <a:avLst/>
              <a:gdLst>
                <a:gd name="T0" fmla="*/ 104 w 208"/>
                <a:gd name="T1" fmla="*/ 104 h 157"/>
                <a:gd name="T2" fmla="*/ 129 w 208"/>
                <a:gd name="T3" fmla="*/ 81 h 157"/>
                <a:gd name="T4" fmla="*/ 129 w 208"/>
                <a:gd name="T5" fmla="*/ 104 h 157"/>
                <a:gd name="T6" fmla="*/ 156 w 208"/>
                <a:gd name="T7" fmla="*/ 81 h 157"/>
                <a:gd name="T8" fmla="*/ 181 w 208"/>
                <a:gd name="T9" fmla="*/ 52 h 157"/>
                <a:gd name="T10" fmla="*/ 208 w 208"/>
                <a:gd name="T11" fmla="*/ 29 h 157"/>
                <a:gd name="T12" fmla="*/ 156 w 208"/>
                <a:gd name="T13" fmla="*/ 0 h 157"/>
                <a:gd name="T14" fmla="*/ 129 w 208"/>
                <a:gd name="T15" fmla="*/ 29 h 157"/>
                <a:gd name="T16" fmla="*/ 104 w 208"/>
                <a:gd name="T17" fmla="*/ 52 h 157"/>
                <a:gd name="T18" fmla="*/ 77 w 208"/>
                <a:gd name="T19" fmla="*/ 29 h 157"/>
                <a:gd name="T20" fmla="*/ 52 w 208"/>
                <a:gd name="T21" fmla="*/ 81 h 157"/>
                <a:gd name="T22" fmla="*/ 25 w 208"/>
                <a:gd name="T23" fmla="*/ 104 h 157"/>
                <a:gd name="T24" fmla="*/ 0 w 208"/>
                <a:gd name="T25" fmla="*/ 132 h 157"/>
                <a:gd name="T26" fmla="*/ 0 w 208"/>
                <a:gd name="T27" fmla="*/ 157 h 157"/>
                <a:gd name="T28" fmla="*/ 52 w 208"/>
                <a:gd name="T29" fmla="*/ 132 h 157"/>
                <a:gd name="T30" fmla="*/ 104 w 208"/>
                <a:gd name="T31" fmla="*/ 10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" h="157">
                  <a:moveTo>
                    <a:pt x="104" y="104"/>
                  </a:moveTo>
                  <a:lnTo>
                    <a:pt x="129" y="81"/>
                  </a:lnTo>
                  <a:lnTo>
                    <a:pt x="129" y="104"/>
                  </a:lnTo>
                  <a:lnTo>
                    <a:pt x="156" y="81"/>
                  </a:lnTo>
                  <a:lnTo>
                    <a:pt x="181" y="52"/>
                  </a:lnTo>
                  <a:lnTo>
                    <a:pt x="208" y="29"/>
                  </a:lnTo>
                  <a:lnTo>
                    <a:pt x="156" y="0"/>
                  </a:lnTo>
                  <a:lnTo>
                    <a:pt x="129" y="29"/>
                  </a:lnTo>
                  <a:lnTo>
                    <a:pt x="104" y="52"/>
                  </a:lnTo>
                  <a:lnTo>
                    <a:pt x="77" y="29"/>
                  </a:lnTo>
                  <a:lnTo>
                    <a:pt x="52" y="81"/>
                  </a:lnTo>
                  <a:lnTo>
                    <a:pt x="25" y="104"/>
                  </a:lnTo>
                  <a:lnTo>
                    <a:pt x="0" y="132"/>
                  </a:lnTo>
                  <a:lnTo>
                    <a:pt x="0" y="157"/>
                  </a:lnTo>
                  <a:lnTo>
                    <a:pt x="52" y="132"/>
                  </a:lnTo>
                  <a:lnTo>
                    <a:pt x="104" y="104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gray">
            <a:xfrm>
              <a:off x="1239" y="837"/>
              <a:ext cx="105" cy="77"/>
            </a:xfrm>
            <a:custGeom>
              <a:avLst/>
              <a:gdLst>
                <a:gd name="T0" fmla="*/ 77 w 209"/>
                <a:gd name="T1" fmla="*/ 52 h 156"/>
                <a:gd name="T2" fmla="*/ 77 w 209"/>
                <a:gd name="T3" fmla="*/ 0 h 156"/>
                <a:gd name="T4" fmla="*/ 52 w 209"/>
                <a:gd name="T5" fmla="*/ 0 h 156"/>
                <a:gd name="T6" fmla="*/ 25 w 209"/>
                <a:gd name="T7" fmla="*/ 25 h 156"/>
                <a:gd name="T8" fmla="*/ 25 w 209"/>
                <a:gd name="T9" fmla="*/ 52 h 156"/>
                <a:gd name="T10" fmla="*/ 0 w 209"/>
                <a:gd name="T11" fmla="*/ 52 h 156"/>
                <a:gd name="T12" fmla="*/ 0 w 209"/>
                <a:gd name="T13" fmla="*/ 77 h 156"/>
                <a:gd name="T14" fmla="*/ 25 w 209"/>
                <a:gd name="T15" fmla="*/ 104 h 156"/>
                <a:gd name="T16" fmla="*/ 0 w 209"/>
                <a:gd name="T17" fmla="*/ 129 h 156"/>
                <a:gd name="T18" fmla="*/ 0 w 209"/>
                <a:gd name="T19" fmla="*/ 156 h 156"/>
                <a:gd name="T20" fmla="*/ 52 w 209"/>
                <a:gd name="T21" fmla="*/ 156 h 156"/>
                <a:gd name="T22" fmla="*/ 104 w 209"/>
                <a:gd name="T23" fmla="*/ 129 h 156"/>
                <a:gd name="T24" fmla="*/ 129 w 209"/>
                <a:gd name="T25" fmla="*/ 129 h 156"/>
                <a:gd name="T26" fmla="*/ 157 w 209"/>
                <a:gd name="T27" fmla="*/ 129 h 156"/>
                <a:gd name="T28" fmla="*/ 180 w 209"/>
                <a:gd name="T29" fmla="*/ 104 h 156"/>
                <a:gd name="T30" fmla="*/ 157 w 209"/>
                <a:gd name="T31" fmla="*/ 77 h 156"/>
                <a:gd name="T32" fmla="*/ 180 w 209"/>
                <a:gd name="T33" fmla="*/ 52 h 156"/>
                <a:gd name="T34" fmla="*/ 209 w 209"/>
                <a:gd name="T35" fmla="*/ 25 h 156"/>
                <a:gd name="T36" fmla="*/ 180 w 209"/>
                <a:gd name="T37" fmla="*/ 0 h 156"/>
                <a:gd name="T38" fmla="*/ 157 w 209"/>
                <a:gd name="T39" fmla="*/ 0 h 156"/>
                <a:gd name="T40" fmla="*/ 157 w 209"/>
                <a:gd name="T41" fmla="*/ 52 h 156"/>
                <a:gd name="T42" fmla="*/ 129 w 209"/>
                <a:gd name="T43" fmla="*/ 52 h 156"/>
                <a:gd name="T44" fmla="*/ 104 w 209"/>
                <a:gd name="T45" fmla="*/ 52 h 156"/>
                <a:gd name="T46" fmla="*/ 77 w 209"/>
                <a:gd name="T47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56">
                  <a:moveTo>
                    <a:pt x="77" y="52"/>
                  </a:moveTo>
                  <a:lnTo>
                    <a:pt x="77" y="0"/>
                  </a:lnTo>
                  <a:lnTo>
                    <a:pt x="52" y="0"/>
                  </a:lnTo>
                  <a:lnTo>
                    <a:pt x="25" y="25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0" y="77"/>
                  </a:lnTo>
                  <a:lnTo>
                    <a:pt x="25" y="104"/>
                  </a:lnTo>
                  <a:lnTo>
                    <a:pt x="0" y="129"/>
                  </a:lnTo>
                  <a:lnTo>
                    <a:pt x="0" y="156"/>
                  </a:lnTo>
                  <a:lnTo>
                    <a:pt x="52" y="156"/>
                  </a:lnTo>
                  <a:lnTo>
                    <a:pt x="104" y="129"/>
                  </a:lnTo>
                  <a:lnTo>
                    <a:pt x="129" y="129"/>
                  </a:lnTo>
                  <a:lnTo>
                    <a:pt x="157" y="129"/>
                  </a:lnTo>
                  <a:lnTo>
                    <a:pt x="180" y="104"/>
                  </a:lnTo>
                  <a:lnTo>
                    <a:pt x="157" y="77"/>
                  </a:lnTo>
                  <a:lnTo>
                    <a:pt x="180" y="52"/>
                  </a:lnTo>
                  <a:lnTo>
                    <a:pt x="209" y="25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57" y="52"/>
                  </a:lnTo>
                  <a:lnTo>
                    <a:pt x="129" y="52"/>
                  </a:lnTo>
                  <a:lnTo>
                    <a:pt x="104" y="52"/>
                  </a:lnTo>
                  <a:lnTo>
                    <a:pt x="77" y="5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gray">
            <a:xfrm>
              <a:off x="2592" y="771"/>
              <a:ext cx="103" cy="144"/>
            </a:xfrm>
            <a:custGeom>
              <a:avLst/>
              <a:gdLst>
                <a:gd name="T0" fmla="*/ 27 w 207"/>
                <a:gd name="T1" fmla="*/ 106 h 288"/>
                <a:gd name="T2" fmla="*/ 27 w 207"/>
                <a:gd name="T3" fmla="*/ 133 h 288"/>
                <a:gd name="T4" fmla="*/ 52 w 207"/>
                <a:gd name="T5" fmla="*/ 158 h 288"/>
                <a:gd name="T6" fmla="*/ 79 w 207"/>
                <a:gd name="T7" fmla="*/ 158 h 288"/>
                <a:gd name="T8" fmla="*/ 104 w 207"/>
                <a:gd name="T9" fmla="*/ 133 h 288"/>
                <a:gd name="T10" fmla="*/ 131 w 207"/>
                <a:gd name="T11" fmla="*/ 133 h 288"/>
                <a:gd name="T12" fmla="*/ 131 w 207"/>
                <a:gd name="T13" fmla="*/ 158 h 288"/>
                <a:gd name="T14" fmla="*/ 104 w 207"/>
                <a:gd name="T15" fmla="*/ 158 h 288"/>
                <a:gd name="T16" fmla="*/ 104 w 207"/>
                <a:gd name="T17" fmla="*/ 185 h 288"/>
                <a:gd name="T18" fmla="*/ 131 w 207"/>
                <a:gd name="T19" fmla="*/ 185 h 288"/>
                <a:gd name="T20" fmla="*/ 131 w 207"/>
                <a:gd name="T21" fmla="*/ 210 h 288"/>
                <a:gd name="T22" fmla="*/ 104 w 207"/>
                <a:gd name="T23" fmla="*/ 237 h 288"/>
                <a:gd name="T24" fmla="*/ 104 w 207"/>
                <a:gd name="T25" fmla="*/ 261 h 288"/>
                <a:gd name="T26" fmla="*/ 156 w 207"/>
                <a:gd name="T27" fmla="*/ 288 h 288"/>
                <a:gd name="T28" fmla="*/ 156 w 207"/>
                <a:gd name="T29" fmla="*/ 261 h 288"/>
                <a:gd name="T30" fmla="*/ 156 w 207"/>
                <a:gd name="T31" fmla="*/ 237 h 288"/>
                <a:gd name="T32" fmla="*/ 184 w 207"/>
                <a:gd name="T33" fmla="*/ 185 h 288"/>
                <a:gd name="T34" fmla="*/ 184 w 207"/>
                <a:gd name="T35" fmla="*/ 158 h 288"/>
                <a:gd name="T36" fmla="*/ 184 w 207"/>
                <a:gd name="T37" fmla="*/ 106 h 288"/>
                <a:gd name="T38" fmla="*/ 207 w 207"/>
                <a:gd name="T39" fmla="*/ 106 h 288"/>
                <a:gd name="T40" fmla="*/ 184 w 207"/>
                <a:gd name="T41" fmla="*/ 81 h 288"/>
                <a:gd name="T42" fmla="*/ 156 w 207"/>
                <a:gd name="T43" fmla="*/ 81 h 288"/>
                <a:gd name="T44" fmla="*/ 131 w 207"/>
                <a:gd name="T45" fmla="*/ 29 h 288"/>
                <a:gd name="T46" fmla="*/ 131 w 207"/>
                <a:gd name="T47" fmla="*/ 54 h 288"/>
                <a:gd name="T48" fmla="*/ 104 w 207"/>
                <a:gd name="T49" fmla="*/ 54 h 288"/>
                <a:gd name="T50" fmla="*/ 104 w 207"/>
                <a:gd name="T51" fmla="*/ 81 h 288"/>
                <a:gd name="T52" fmla="*/ 79 w 207"/>
                <a:gd name="T53" fmla="*/ 54 h 288"/>
                <a:gd name="T54" fmla="*/ 79 w 207"/>
                <a:gd name="T55" fmla="*/ 29 h 288"/>
                <a:gd name="T56" fmla="*/ 52 w 207"/>
                <a:gd name="T57" fmla="*/ 0 h 288"/>
                <a:gd name="T58" fmla="*/ 52 w 207"/>
                <a:gd name="T59" fmla="*/ 29 h 288"/>
                <a:gd name="T60" fmla="*/ 27 w 207"/>
                <a:gd name="T61" fmla="*/ 29 h 288"/>
                <a:gd name="T62" fmla="*/ 0 w 207"/>
                <a:gd name="T63" fmla="*/ 29 h 288"/>
                <a:gd name="T64" fmla="*/ 27 w 207"/>
                <a:gd name="T65" fmla="*/ 81 h 288"/>
                <a:gd name="T66" fmla="*/ 27 w 207"/>
                <a:gd name="T67" fmla="*/ 10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7" h="288">
                  <a:moveTo>
                    <a:pt x="27" y="106"/>
                  </a:moveTo>
                  <a:lnTo>
                    <a:pt x="27" y="133"/>
                  </a:lnTo>
                  <a:lnTo>
                    <a:pt x="52" y="158"/>
                  </a:lnTo>
                  <a:lnTo>
                    <a:pt x="79" y="158"/>
                  </a:lnTo>
                  <a:lnTo>
                    <a:pt x="104" y="133"/>
                  </a:lnTo>
                  <a:lnTo>
                    <a:pt x="131" y="133"/>
                  </a:lnTo>
                  <a:lnTo>
                    <a:pt x="131" y="158"/>
                  </a:lnTo>
                  <a:lnTo>
                    <a:pt x="104" y="158"/>
                  </a:lnTo>
                  <a:lnTo>
                    <a:pt x="104" y="185"/>
                  </a:lnTo>
                  <a:lnTo>
                    <a:pt x="131" y="185"/>
                  </a:lnTo>
                  <a:lnTo>
                    <a:pt x="131" y="210"/>
                  </a:lnTo>
                  <a:lnTo>
                    <a:pt x="104" y="237"/>
                  </a:lnTo>
                  <a:lnTo>
                    <a:pt x="104" y="261"/>
                  </a:lnTo>
                  <a:lnTo>
                    <a:pt x="156" y="288"/>
                  </a:lnTo>
                  <a:lnTo>
                    <a:pt x="156" y="261"/>
                  </a:lnTo>
                  <a:lnTo>
                    <a:pt x="156" y="237"/>
                  </a:lnTo>
                  <a:lnTo>
                    <a:pt x="184" y="185"/>
                  </a:lnTo>
                  <a:lnTo>
                    <a:pt x="184" y="158"/>
                  </a:lnTo>
                  <a:lnTo>
                    <a:pt x="184" y="106"/>
                  </a:lnTo>
                  <a:lnTo>
                    <a:pt x="207" y="106"/>
                  </a:lnTo>
                  <a:lnTo>
                    <a:pt x="184" y="81"/>
                  </a:lnTo>
                  <a:lnTo>
                    <a:pt x="156" y="81"/>
                  </a:lnTo>
                  <a:lnTo>
                    <a:pt x="131" y="29"/>
                  </a:lnTo>
                  <a:lnTo>
                    <a:pt x="131" y="54"/>
                  </a:lnTo>
                  <a:lnTo>
                    <a:pt x="104" y="54"/>
                  </a:lnTo>
                  <a:lnTo>
                    <a:pt x="104" y="81"/>
                  </a:lnTo>
                  <a:lnTo>
                    <a:pt x="79" y="54"/>
                  </a:lnTo>
                  <a:lnTo>
                    <a:pt x="79" y="29"/>
                  </a:lnTo>
                  <a:lnTo>
                    <a:pt x="52" y="0"/>
                  </a:lnTo>
                  <a:lnTo>
                    <a:pt x="52" y="29"/>
                  </a:lnTo>
                  <a:lnTo>
                    <a:pt x="27" y="29"/>
                  </a:lnTo>
                  <a:lnTo>
                    <a:pt x="0" y="29"/>
                  </a:lnTo>
                  <a:lnTo>
                    <a:pt x="27" y="81"/>
                  </a:lnTo>
                  <a:lnTo>
                    <a:pt x="27" y="106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gray">
            <a:xfrm>
              <a:off x="2695" y="771"/>
              <a:ext cx="52" cy="53"/>
            </a:xfrm>
            <a:custGeom>
              <a:avLst/>
              <a:gdLst>
                <a:gd name="T0" fmla="*/ 52 w 104"/>
                <a:gd name="T1" fmla="*/ 106 h 106"/>
                <a:gd name="T2" fmla="*/ 52 w 104"/>
                <a:gd name="T3" fmla="*/ 81 h 106"/>
                <a:gd name="T4" fmla="*/ 81 w 104"/>
                <a:gd name="T5" fmla="*/ 54 h 106"/>
                <a:gd name="T6" fmla="*/ 104 w 104"/>
                <a:gd name="T7" fmla="*/ 54 h 106"/>
                <a:gd name="T8" fmla="*/ 104 w 104"/>
                <a:gd name="T9" fmla="*/ 29 h 106"/>
                <a:gd name="T10" fmla="*/ 104 w 104"/>
                <a:gd name="T11" fmla="*/ 0 h 106"/>
                <a:gd name="T12" fmla="*/ 81 w 104"/>
                <a:gd name="T13" fmla="*/ 0 h 106"/>
                <a:gd name="T14" fmla="*/ 29 w 104"/>
                <a:gd name="T15" fmla="*/ 29 h 106"/>
                <a:gd name="T16" fmla="*/ 29 w 104"/>
                <a:gd name="T17" fmla="*/ 0 h 106"/>
                <a:gd name="T18" fmla="*/ 0 w 104"/>
                <a:gd name="T19" fmla="*/ 29 h 106"/>
                <a:gd name="T20" fmla="*/ 0 w 104"/>
                <a:gd name="T21" fmla="*/ 54 h 106"/>
                <a:gd name="T22" fmla="*/ 0 w 104"/>
                <a:gd name="T23" fmla="*/ 81 h 106"/>
                <a:gd name="T24" fmla="*/ 29 w 104"/>
                <a:gd name="T25" fmla="*/ 106 h 106"/>
                <a:gd name="T26" fmla="*/ 52 w 104"/>
                <a:gd name="T2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06">
                  <a:moveTo>
                    <a:pt x="52" y="106"/>
                  </a:moveTo>
                  <a:lnTo>
                    <a:pt x="52" y="81"/>
                  </a:lnTo>
                  <a:lnTo>
                    <a:pt x="81" y="54"/>
                  </a:lnTo>
                  <a:lnTo>
                    <a:pt x="104" y="54"/>
                  </a:lnTo>
                  <a:lnTo>
                    <a:pt x="104" y="29"/>
                  </a:lnTo>
                  <a:lnTo>
                    <a:pt x="104" y="0"/>
                  </a:lnTo>
                  <a:lnTo>
                    <a:pt x="81" y="0"/>
                  </a:lnTo>
                  <a:lnTo>
                    <a:pt x="29" y="29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0" y="54"/>
                  </a:lnTo>
                  <a:lnTo>
                    <a:pt x="0" y="81"/>
                  </a:lnTo>
                  <a:lnTo>
                    <a:pt x="29" y="106"/>
                  </a:lnTo>
                  <a:lnTo>
                    <a:pt x="52" y="106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gray">
            <a:xfrm>
              <a:off x="2695" y="849"/>
              <a:ext cx="41" cy="52"/>
            </a:xfrm>
            <a:custGeom>
              <a:avLst/>
              <a:gdLst>
                <a:gd name="T0" fmla="*/ 0 w 81"/>
                <a:gd name="T1" fmla="*/ 0 h 103"/>
                <a:gd name="T2" fmla="*/ 0 w 81"/>
                <a:gd name="T3" fmla="*/ 52 h 103"/>
                <a:gd name="T4" fmla="*/ 29 w 81"/>
                <a:gd name="T5" fmla="*/ 79 h 103"/>
                <a:gd name="T6" fmla="*/ 52 w 81"/>
                <a:gd name="T7" fmla="*/ 103 h 103"/>
                <a:gd name="T8" fmla="*/ 81 w 81"/>
                <a:gd name="T9" fmla="*/ 79 h 103"/>
                <a:gd name="T10" fmla="*/ 81 w 81"/>
                <a:gd name="T11" fmla="*/ 52 h 103"/>
                <a:gd name="T12" fmla="*/ 52 w 81"/>
                <a:gd name="T13" fmla="*/ 52 h 103"/>
                <a:gd name="T14" fmla="*/ 29 w 81"/>
                <a:gd name="T15" fmla="*/ 52 h 103"/>
                <a:gd name="T16" fmla="*/ 29 w 81"/>
                <a:gd name="T17" fmla="*/ 27 h 103"/>
                <a:gd name="T18" fmla="*/ 0 w 81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3">
                  <a:moveTo>
                    <a:pt x="0" y="0"/>
                  </a:moveTo>
                  <a:lnTo>
                    <a:pt x="0" y="52"/>
                  </a:lnTo>
                  <a:lnTo>
                    <a:pt x="29" y="79"/>
                  </a:lnTo>
                  <a:lnTo>
                    <a:pt x="52" y="103"/>
                  </a:lnTo>
                  <a:lnTo>
                    <a:pt x="81" y="79"/>
                  </a:lnTo>
                  <a:lnTo>
                    <a:pt x="81" y="52"/>
                  </a:lnTo>
                  <a:lnTo>
                    <a:pt x="52" y="52"/>
                  </a:lnTo>
                  <a:lnTo>
                    <a:pt x="29" y="52"/>
                  </a:lnTo>
                  <a:lnTo>
                    <a:pt x="29" y="27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gray">
            <a:xfrm>
              <a:off x="4076" y="2723"/>
              <a:ext cx="51" cy="25"/>
            </a:xfrm>
            <a:custGeom>
              <a:avLst/>
              <a:gdLst>
                <a:gd name="T0" fmla="*/ 52 w 104"/>
                <a:gd name="T1" fmla="*/ 0 h 52"/>
                <a:gd name="T2" fmla="*/ 23 w 104"/>
                <a:gd name="T3" fmla="*/ 0 h 52"/>
                <a:gd name="T4" fmla="*/ 0 w 104"/>
                <a:gd name="T5" fmla="*/ 23 h 52"/>
                <a:gd name="T6" fmla="*/ 23 w 104"/>
                <a:gd name="T7" fmla="*/ 23 h 52"/>
                <a:gd name="T8" fmla="*/ 52 w 104"/>
                <a:gd name="T9" fmla="*/ 52 h 52"/>
                <a:gd name="T10" fmla="*/ 75 w 104"/>
                <a:gd name="T11" fmla="*/ 23 h 52"/>
                <a:gd name="T12" fmla="*/ 104 w 104"/>
                <a:gd name="T13" fmla="*/ 23 h 52"/>
                <a:gd name="T14" fmla="*/ 75 w 104"/>
                <a:gd name="T15" fmla="*/ 0 h 52"/>
                <a:gd name="T16" fmla="*/ 52 w 10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52">
                  <a:moveTo>
                    <a:pt x="52" y="0"/>
                  </a:moveTo>
                  <a:lnTo>
                    <a:pt x="23" y="0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52" y="52"/>
                  </a:lnTo>
                  <a:lnTo>
                    <a:pt x="75" y="23"/>
                  </a:lnTo>
                  <a:lnTo>
                    <a:pt x="104" y="23"/>
                  </a:lnTo>
                  <a:lnTo>
                    <a:pt x="75" y="0"/>
                  </a:lnTo>
                  <a:lnTo>
                    <a:pt x="52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gray">
            <a:xfrm>
              <a:off x="4127" y="2723"/>
              <a:ext cx="90" cy="25"/>
            </a:xfrm>
            <a:custGeom>
              <a:avLst/>
              <a:gdLst>
                <a:gd name="T0" fmla="*/ 127 w 179"/>
                <a:gd name="T1" fmla="*/ 23 h 52"/>
                <a:gd name="T2" fmla="*/ 127 w 179"/>
                <a:gd name="T3" fmla="*/ 0 h 52"/>
                <a:gd name="T4" fmla="*/ 104 w 179"/>
                <a:gd name="T5" fmla="*/ 0 h 52"/>
                <a:gd name="T6" fmla="*/ 52 w 179"/>
                <a:gd name="T7" fmla="*/ 0 h 52"/>
                <a:gd name="T8" fmla="*/ 0 w 179"/>
                <a:gd name="T9" fmla="*/ 0 h 52"/>
                <a:gd name="T10" fmla="*/ 0 w 179"/>
                <a:gd name="T11" fmla="*/ 23 h 52"/>
                <a:gd name="T12" fmla="*/ 23 w 179"/>
                <a:gd name="T13" fmla="*/ 23 h 52"/>
                <a:gd name="T14" fmla="*/ 52 w 179"/>
                <a:gd name="T15" fmla="*/ 52 h 52"/>
                <a:gd name="T16" fmla="*/ 75 w 179"/>
                <a:gd name="T17" fmla="*/ 52 h 52"/>
                <a:gd name="T18" fmla="*/ 104 w 179"/>
                <a:gd name="T19" fmla="*/ 52 h 52"/>
                <a:gd name="T20" fmla="*/ 179 w 179"/>
                <a:gd name="T21" fmla="*/ 52 h 52"/>
                <a:gd name="T22" fmla="*/ 179 w 179"/>
                <a:gd name="T23" fmla="*/ 23 h 52"/>
                <a:gd name="T24" fmla="*/ 155 w 179"/>
                <a:gd name="T25" fmla="*/ 23 h 52"/>
                <a:gd name="T26" fmla="*/ 127 w 179"/>
                <a:gd name="T27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52">
                  <a:moveTo>
                    <a:pt x="127" y="23"/>
                  </a:moveTo>
                  <a:lnTo>
                    <a:pt x="127" y="0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52" y="52"/>
                  </a:lnTo>
                  <a:lnTo>
                    <a:pt x="75" y="52"/>
                  </a:lnTo>
                  <a:lnTo>
                    <a:pt x="104" y="52"/>
                  </a:lnTo>
                  <a:lnTo>
                    <a:pt x="179" y="52"/>
                  </a:lnTo>
                  <a:lnTo>
                    <a:pt x="179" y="23"/>
                  </a:lnTo>
                  <a:lnTo>
                    <a:pt x="155" y="23"/>
                  </a:lnTo>
                  <a:lnTo>
                    <a:pt x="127" y="2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gray">
            <a:xfrm>
              <a:off x="4283" y="2723"/>
              <a:ext cx="38" cy="11"/>
            </a:xfrm>
            <a:custGeom>
              <a:avLst/>
              <a:gdLst>
                <a:gd name="T0" fmla="*/ 25 w 77"/>
                <a:gd name="T1" fmla="*/ 0 h 23"/>
                <a:gd name="T2" fmla="*/ 0 w 77"/>
                <a:gd name="T3" fmla="*/ 0 h 23"/>
                <a:gd name="T4" fmla="*/ 25 w 77"/>
                <a:gd name="T5" fmla="*/ 23 h 23"/>
                <a:gd name="T6" fmla="*/ 52 w 77"/>
                <a:gd name="T7" fmla="*/ 23 h 23"/>
                <a:gd name="T8" fmla="*/ 77 w 77"/>
                <a:gd name="T9" fmla="*/ 23 h 23"/>
                <a:gd name="T10" fmla="*/ 77 w 77"/>
                <a:gd name="T11" fmla="*/ 0 h 23"/>
                <a:gd name="T12" fmla="*/ 52 w 77"/>
                <a:gd name="T13" fmla="*/ 0 h 23"/>
                <a:gd name="T14" fmla="*/ 25 w 77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23">
                  <a:moveTo>
                    <a:pt x="25" y="0"/>
                  </a:moveTo>
                  <a:lnTo>
                    <a:pt x="0" y="0"/>
                  </a:lnTo>
                  <a:lnTo>
                    <a:pt x="25" y="23"/>
                  </a:lnTo>
                  <a:lnTo>
                    <a:pt x="52" y="23"/>
                  </a:lnTo>
                  <a:lnTo>
                    <a:pt x="77" y="23"/>
                  </a:lnTo>
                  <a:lnTo>
                    <a:pt x="77" y="0"/>
                  </a:lnTo>
                  <a:lnTo>
                    <a:pt x="52" y="0"/>
                  </a:lnTo>
                  <a:lnTo>
                    <a:pt x="25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gray">
            <a:xfrm>
              <a:off x="4283" y="2748"/>
              <a:ext cx="12" cy="12"/>
            </a:xfrm>
            <a:custGeom>
              <a:avLst/>
              <a:gdLst>
                <a:gd name="T0" fmla="*/ 25 w 25"/>
                <a:gd name="T1" fmla="*/ 23 h 23"/>
                <a:gd name="T2" fmla="*/ 25 w 25"/>
                <a:gd name="T3" fmla="*/ 0 h 23"/>
                <a:gd name="T4" fmla="*/ 0 w 25"/>
                <a:gd name="T5" fmla="*/ 0 h 23"/>
                <a:gd name="T6" fmla="*/ 25 w 25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25" y="23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25" y="2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gray">
            <a:xfrm>
              <a:off x="4373" y="2697"/>
              <a:ext cx="15" cy="26"/>
            </a:xfrm>
            <a:custGeom>
              <a:avLst/>
              <a:gdLst>
                <a:gd name="T0" fmla="*/ 0 w 29"/>
                <a:gd name="T1" fmla="*/ 52 h 52"/>
                <a:gd name="T2" fmla="*/ 29 w 29"/>
                <a:gd name="T3" fmla="*/ 23 h 52"/>
                <a:gd name="T4" fmla="*/ 29 w 29"/>
                <a:gd name="T5" fmla="*/ 0 h 52"/>
                <a:gd name="T6" fmla="*/ 0 w 29"/>
                <a:gd name="T7" fmla="*/ 23 h 52"/>
                <a:gd name="T8" fmla="*/ 0 w 2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">
                  <a:moveTo>
                    <a:pt x="0" y="52"/>
                  </a:moveTo>
                  <a:lnTo>
                    <a:pt x="29" y="23"/>
                  </a:lnTo>
                  <a:lnTo>
                    <a:pt x="29" y="0"/>
                  </a:lnTo>
                  <a:lnTo>
                    <a:pt x="0" y="23"/>
                  </a:lnTo>
                  <a:lnTo>
                    <a:pt x="0" y="5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gray">
            <a:xfrm>
              <a:off x="4139" y="2488"/>
              <a:ext cx="144" cy="194"/>
            </a:xfrm>
            <a:custGeom>
              <a:avLst/>
              <a:gdLst>
                <a:gd name="T0" fmla="*/ 288 w 288"/>
                <a:gd name="T1" fmla="*/ 155 h 388"/>
                <a:gd name="T2" fmla="*/ 261 w 288"/>
                <a:gd name="T3" fmla="*/ 128 h 388"/>
                <a:gd name="T4" fmla="*/ 261 w 288"/>
                <a:gd name="T5" fmla="*/ 104 h 388"/>
                <a:gd name="T6" fmla="*/ 261 w 288"/>
                <a:gd name="T7" fmla="*/ 77 h 388"/>
                <a:gd name="T8" fmla="*/ 261 w 288"/>
                <a:gd name="T9" fmla="*/ 52 h 388"/>
                <a:gd name="T10" fmla="*/ 261 w 288"/>
                <a:gd name="T11" fmla="*/ 0 h 388"/>
                <a:gd name="T12" fmla="*/ 236 w 288"/>
                <a:gd name="T13" fmla="*/ 0 h 388"/>
                <a:gd name="T14" fmla="*/ 209 w 288"/>
                <a:gd name="T15" fmla="*/ 0 h 388"/>
                <a:gd name="T16" fmla="*/ 184 w 288"/>
                <a:gd name="T17" fmla="*/ 25 h 388"/>
                <a:gd name="T18" fmla="*/ 184 w 288"/>
                <a:gd name="T19" fmla="*/ 77 h 388"/>
                <a:gd name="T20" fmla="*/ 156 w 288"/>
                <a:gd name="T21" fmla="*/ 104 h 388"/>
                <a:gd name="T22" fmla="*/ 104 w 288"/>
                <a:gd name="T23" fmla="*/ 128 h 388"/>
                <a:gd name="T24" fmla="*/ 81 w 288"/>
                <a:gd name="T25" fmla="*/ 155 h 388"/>
                <a:gd name="T26" fmla="*/ 81 w 288"/>
                <a:gd name="T27" fmla="*/ 180 h 388"/>
                <a:gd name="T28" fmla="*/ 52 w 288"/>
                <a:gd name="T29" fmla="*/ 180 h 388"/>
                <a:gd name="T30" fmla="*/ 29 w 288"/>
                <a:gd name="T31" fmla="*/ 180 h 388"/>
                <a:gd name="T32" fmla="*/ 29 w 288"/>
                <a:gd name="T33" fmla="*/ 207 h 388"/>
                <a:gd name="T34" fmla="*/ 0 w 288"/>
                <a:gd name="T35" fmla="*/ 232 h 388"/>
                <a:gd name="T36" fmla="*/ 0 w 288"/>
                <a:gd name="T37" fmla="*/ 259 h 388"/>
                <a:gd name="T38" fmla="*/ 0 w 288"/>
                <a:gd name="T39" fmla="*/ 284 h 388"/>
                <a:gd name="T40" fmla="*/ 0 w 288"/>
                <a:gd name="T41" fmla="*/ 313 h 388"/>
                <a:gd name="T42" fmla="*/ 29 w 288"/>
                <a:gd name="T43" fmla="*/ 313 h 388"/>
                <a:gd name="T44" fmla="*/ 29 w 288"/>
                <a:gd name="T45" fmla="*/ 336 h 388"/>
                <a:gd name="T46" fmla="*/ 29 w 288"/>
                <a:gd name="T47" fmla="*/ 365 h 388"/>
                <a:gd name="T48" fmla="*/ 52 w 288"/>
                <a:gd name="T49" fmla="*/ 388 h 388"/>
                <a:gd name="T50" fmla="*/ 81 w 288"/>
                <a:gd name="T51" fmla="*/ 388 h 388"/>
                <a:gd name="T52" fmla="*/ 104 w 288"/>
                <a:gd name="T53" fmla="*/ 365 h 388"/>
                <a:gd name="T54" fmla="*/ 156 w 288"/>
                <a:gd name="T55" fmla="*/ 365 h 388"/>
                <a:gd name="T56" fmla="*/ 184 w 288"/>
                <a:gd name="T57" fmla="*/ 365 h 388"/>
                <a:gd name="T58" fmla="*/ 209 w 288"/>
                <a:gd name="T59" fmla="*/ 336 h 388"/>
                <a:gd name="T60" fmla="*/ 209 w 288"/>
                <a:gd name="T61" fmla="*/ 313 h 388"/>
                <a:gd name="T62" fmla="*/ 209 w 288"/>
                <a:gd name="T63" fmla="*/ 284 h 388"/>
                <a:gd name="T64" fmla="*/ 236 w 288"/>
                <a:gd name="T65" fmla="*/ 259 h 388"/>
                <a:gd name="T66" fmla="*/ 236 w 288"/>
                <a:gd name="T67" fmla="*/ 232 h 388"/>
                <a:gd name="T68" fmla="*/ 261 w 288"/>
                <a:gd name="T69" fmla="*/ 207 h 388"/>
                <a:gd name="T70" fmla="*/ 288 w 288"/>
                <a:gd name="T71" fmla="*/ 180 h 388"/>
                <a:gd name="T72" fmla="*/ 288 w 288"/>
                <a:gd name="T73" fmla="*/ 1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8" h="388">
                  <a:moveTo>
                    <a:pt x="288" y="155"/>
                  </a:moveTo>
                  <a:lnTo>
                    <a:pt x="261" y="128"/>
                  </a:lnTo>
                  <a:lnTo>
                    <a:pt x="261" y="104"/>
                  </a:lnTo>
                  <a:lnTo>
                    <a:pt x="261" y="77"/>
                  </a:lnTo>
                  <a:lnTo>
                    <a:pt x="261" y="52"/>
                  </a:lnTo>
                  <a:lnTo>
                    <a:pt x="261" y="0"/>
                  </a:lnTo>
                  <a:lnTo>
                    <a:pt x="236" y="0"/>
                  </a:lnTo>
                  <a:lnTo>
                    <a:pt x="209" y="0"/>
                  </a:lnTo>
                  <a:lnTo>
                    <a:pt x="184" y="25"/>
                  </a:lnTo>
                  <a:lnTo>
                    <a:pt x="184" y="77"/>
                  </a:lnTo>
                  <a:lnTo>
                    <a:pt x="156" y="104"/>
                  </a:lnTo>
                  <a:lnTo>
                    <a:pt x="104" y="128"/>
                  </a:lnTo>
                  <a:lnTo>
                    <a:pt x="81" y="155"/>
                  </a:lnTo>
                  <a:lnTo>
                    <a:pt x="81" y="180"/>
                  </a:lnTo>
                  <a:lnTo>
                    <a:pt x="52" y="180"/>
                  </a:lnTo>
                  <a:lnTo>
                    <a:pt x="29" y="180"/>
                  </a:lnTo>
                  <a:lnTo>
                    <a:pt x="29" y="207"/>
                  </a:lnTo>
                  <a:lnTo>
                    <a:pt x="0" y="232"/>
                  </a:lnTo>
                  <a:lnTo>
                    <a:pt x="0" y="259"/>
                  </a:lnTo>
                  <a:lnTo>
                    <a:pt x="0" y="284"/>
                  </a:lnTo>
                  <a:lnTo>
                    <a:pt x="0" y="313"/>
                  </a:lnTo>
                  <a:lnTo>
                    <a:pt x="29" y="313"/>
                  </a:lnTo>
                  <a:lnTo>
                    <a:pt x="29" y="336"/>
                  </a:lnTo>
                  <a:lnTo>
                    <a:pt x="29" y="365"/>
                  </a:lnTo>
                  <a:lnTo>
                    <a:pt x="52" y="388"/>
                  </a:lnTo>
                  <a:lnTo>
                    <a:pt x="81" y="388"/>
                  </a:lnTo>
                  <a:lnTo>
                    <a:pt x="104" y="365"/>
                  </a:lnTo>
                  <a:lnTo>
                    <a:pt x="156" y="365"/>
                  </a:lnTo>
                  <a:lnTo>
                    <a:pt x="184" y="365"/>
                  </a:lnTo>
                  <a:lnTo>
                    <a:pt x="209" y="336"/>
                  </a:lnTo>
                  <a:lnTo>
                    <a:pt x="209" y="313"/>
                  </a:lnTo>
                  <a:lnTo>
                    <a:pt x="209" y="284"/>
                  </a:lnTo>
                  <a:lnTo>
                    <a:pt x="236" y="259"/>
                  </a:lnTo>
                  <a:lnTo>
                    <a:pt x="236" y="232"/>
                  </a:lnTo>
                  <a:lnTo>
                    <a:pt x="261" y="207"/>
                  </a:lnTo>
                  <a:lnTo>
                    <a:pt x="288" y="180"/>
                  </a:lnTo>
                  <a:lnTo>
                    <a:pt x="288" y="155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gray">
            <a:xfrm>
              <a:off x="4231" y="2527"/>
              <a:ext cx="13" cy="26"/>
            </a:xfrm>
            <a:custGeom>
              <a:avLst/>
              <a:gdLst>
                <a:gd name="T0" fmla="*/ 0 w 25"/>
                <a:gd name="T1" fmla="*/ 51 h 51"/>
                <a:gd name="T2" fmla="*/ 0 w 25"/>
                <a:gd name="T3" fmla="*/ 27 h 51"/>
                <a:gd name="T4" fmla="*/ 25 w 25"/>
                <a:gd name="T5" fmla="*/ 0 h 51"/>
                <a:gd name="T6" fmla="*/ 0 w 25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1">
                  <a:moveTo>
                    <a:pt x="0" y="51"/>
                  </a:moveTo>
                  <a:lnTo>
                    <a:pt x="0" y="27"/>
                  </a:lnTo>
                  <a:lnTo>
                    <a:pt x="25" y="0"/>
                  </a:lnTo>
                  <a:lnTo>
                    <a:pt x="0" y="51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gray">
            <a:xfrm>
              <a:off x="4355" y="2592"/>
              <a:ext cx="6" cy="13"/>
            </a:xfrm>
            <a:custGeom>
              <a:avLst/>
              <a:gdLst>
                <a:gd name="T0" fmla="*/ 11 w 11"/>
                <a:gd name="T1" fmla="*/ 0 h 25"/>
                <a:gd name="T2" fmla="*/ 0 w 11"/>
                <a:gd name="T3" fmla="*/ 21 h 25"/>
                <a:gd name="T4" fmla="*/ 11 w 11"/>
                <a:gd name="T5" fmla="*/ 25 h 25"/>
                <a:gd name="T6" fmla="*/ 11 w 11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0" y="21"/>
                  </a:lnTo>
                  <a:lnTo>
                    <a:pt x="11" y="25"/>
                  </a:lnTo>
                  <a:lnTo>
                    <a:pt x="11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gray">
            <a:xfrm>
              <a:off x="4367" y="2553"/>
              <a:ext cx="6" cy="13"/>
            </a:xfrm>
            <a:custGeom>
              <a:avLst/>
              <a:gdLst>
                <a:gd name="T0" fmla="*/ 11 w 11"/>
                <a:gd name="T1" fmla="*/ 0 h 27"/>
                <a:gd name="T2" fmla="*/ 0 w 11"/>
                <a:gd name="T3" fmla="*/ 27 h 27"/>
                <a:gd name="T4" fmla="*/ 11 w 11"/>
                <a:gd name="T5" fmla="*/ 27 h 27"/>
                <a:gd name="T6" fmla="*/ 11 w 11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7">
                  <a:moveTo>
                    <a:pt x="11" y="0"/>
                  </a:moveTo>
                  <a:lnTo>
                    <a:pt x="0" y="27"/>
                  </a:lnTo>
                  <a:lnTo>
                    <a:pt x="11" y="27"/>
                  </a:lnTo>
                  <a:lnTo>
                    <a:pt x="11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gray">
            <a:xfrm>
              <a:off x="4283" y="2566"/>
              <a:ext cx="84" cy="131"/>
            </a:xfrm>
            <a:custGeom>
              <a:avLst/>
              <a:gdLst>
                <a:gd name="T0" fmla="*/ 77 w 169"/>
                <a:gd name="T1" fmla="*/ 0 h 261"/>
                <a:gd name="T2" fmla="*/ 77 w 169"/>
                <a:gd name="T3" fmla="*/ 25 h 261"/>
                <a:gd name="T4" fmla="*/ 52 w 169"/>
                <a:gd name="T5" fmla="*/ 52 h 261"/>
                <a:gd name="T6" fmla="*/ 25 w 169"/>
                <a:gd name="T7" fmla="*/ 104 h 261"/>
                <a:gd name="T8" fmla="*/ 25 w 169"/>
                <a:gd name="T9" fmla="*/ 129 h 261"/>
                <a:gd name="T10" fmla="*/ 25 w 169"/>
                <a:gd name="T11" fmla="*/ 181 h 261"/>
                <a:gd name="T12" fmla="*/ 0 w 169"/>
                <a:gd name="T13" fmla="*/ 210 h 261"/>
                <a:gd name="T14" fmla="*/ 25 w 169"/>
                <a:gd name="T15" fmla="*/ 261 h 261"/>
                <a:gd name="T16" fmla="*/ 52 w 169"/>
                <a:gd name="T17" fmla="*/ 261 h 261"/>
                <a:gd name="T18" fmla="*/ 52 w 169"/>
                <a:gd name="T19" fmla="*/ 233 h 261"/>
                <a:gd name="T20" fmla="*/ 52 w 169"/>
                <a:gd name="T21" fmla="*/ 181 h 261"/>
                <a:gd name="T22" fmla="*/ 77 w 169"/>
                <a:gd name="T23" fmla="*/ 158 h 261"/>
                <a:gd name="T24" fmla="*/ 104 w 169"/>
                <a:gd name="T25" fmla="*/ 158 h 261"/>
                <a:gd name="T26" fmla="*/ 129 w 169"/>
                <a:gd name="T27" fmla="*/ 158 h 261"/>
                <a:gd name="T28" fmla="*/ 129 w 169"/>
                <a:gd name="T29" fmla="*/ 129 h 261"/>
                <a:gd name="T30" fmla="*/ 129 w 169"/>
                <a:gd name="T31" fmla="*/ 104 h 261"/>
                <a:gd name="T32" fmla="*/ 144 w 169"/>
                <a:gd name="T33" fmla="*/ 73 h 261"/>
                <a:gd name="T34" fmla="*/ 104 w 169"/>
                <a:gd name="T35" fmla="*/ 52 h 261"/>
                <a:gd name="T36" fmla="*/ 155 w 169"/>
                <a:gd name="T37" fmla="*/ 25 h 261"/>
                <a:gd name="T38" fmla="*/ 169 w 169"/>
                <a:gd name="T39" fmla="*/ 0 h 261"/>
                <a:gd name="T40" fmla="*/ 129 w 169"/>
                <a:gd name="T41" fmla="*/ 0 h 261"/>
                <a:gd name="T42" fmla="*/ 77 w 169"/>
                <a:gd name="T4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9" h="261">
                  <a:moveTo>
                    <a:pt x="77" y="0"/>
                  </a:moveTo>
                  <a:lnTo>
                    <a:pt x="77" y="25"/>
                  </a:lnTo>
                  <a:lnTo>
                    <a:pt x="52" y="52"/>
                  </a:lnTo>
                  <a:lnTo>
                    <a:pt x="25" y="104"/>
                  </a:lnTo>
                  <a:lnTo>
                    <a:pt x="25" y="129"/>
                  </a:lnTo>
                  <a:lnTo>
                    <a:pt x="25" y="181"/>
                  </a:lnTo>
                  <a:lnTo>
                    <a:pt x="0" y="210"/>
                  </a:lnTo>
                  <a:lnTo>
                    <a:pt x="25" y="261"/>
                  </a:lnTo>
                  <a:lnTo>
                    <a:pt x="52" y="261"/>
                  </a:lnTo>
                  <a:lnTo>
                    <a:pt x="52" y="233"/>
                  </a:lnTo>
                  <a:lnTo>
                    <a:pt x="52" y="181"/>
                  </a:lnTo>
                  <a:lnTo>
                    <a:pt x="77" y="158"/>
                  </a:lnTo>
                  <a:lnTo>
                    <a:pt x="104" y="158"/>
                  </a:lnTo>
                  <a:lnTo>
                    <a:pt x="129" y="158"/>
                  </a:lnTo>
                  <a:lnTo>
                    <a:pt x="129" y="129"/>
                  </a:lnTo>
                  <a:lnTo>
                    <a:pt x="129" y="104"/>
                  </a:lnTo>
                  <a:lnTo>
                    <a:pt x="144" y="73"/>
                  </a:lnTo>
                  <a:lnTo>
                    <a:pt x="104" y="52"/>
                  </a:lnTo>
                  <a:lnTo>
                    <a:pt x="155" y="25"/>
                  </a:lnTo>
                  <a:lnTo>
                    <a:pt x="169" y="0"/>
                  </a:lnTo>
                  <a:lnTo>
                    <a:pt x="129" y="0"/>
                  </a:lnTo>
                  <a:lnTo>
                    <a:pt x="77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gray">
            <a:xfrm>
              <a:off x="4425" y="2527"/>
              <a:ext cx="14" cy="26"/>
            </a:xfrm>
            <a:custGeom>
              <a:avLst/>
              <a:gdLst>
                <a:gd name="T0" fmla="*/ 29 w 29"/>
                <a:gd name="T1" fmla="*/ 27 h 51"/>
                <a:gd name="T2" fmla="*/ 29 w 29"/>
                <a:gd name="T3" fmla="*/ 0 h 51"/>
                <a:gd name="T4" fmla="*/ 0 w 29"/>
                <a:gd name="T5" fmla="*/ 27 h 51"/>
                <a:gd name="T6" fmla="*/ 0 w 29"/>
                <a:gd name="T7" fmla="*/ 51 h 51"/>
                <a:gd name="T8" fmla="*/ 29 w 29"/>
                <a:gd name="T9" fmla="*/ 51 h 51"/>
                <a:gd name="T10" fmla="*/ 29 w 29"/>
                <a:gd name="T1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1">
                  <a:moveTo>
                    <a:pt x="29" y="27"/>
                  </a:moveTo>
                  <a:lnTo>
                    <a:pt x="29" y="0"/>
                  </a:lnTo>
                  <a:lnTo>
                    <a:pt x="0" y="27"/>
                  </a:lnTo>
                  <a:lnTo>
                    <a:pt x="0" y="51"/>
                  </a:lnTo>
                  <a:lnTo>
                    <a:pt x="29" y="51"/>
                  </a:lnTo>
                  <a:lnTo>
                    <a:pt x="29" y="27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gray">
            <a:xfrm>
              <a:off x="4347" y="2411"/>
              <a:ext cx="67" cy="63"/>
            </a:xfrm>
            <a:custGeom>
              <a:avLst/>
              <a:gdLst>
                <a:gd name="T0" fmla="*/ 80 w 132"/>
                <a:gd name="T1" fmla="*/ 23 h 127"/>
                <a:gd name="T2" fmla="*/ 26 w 132"/>
                <a:gd name="T3" fmla="*/ 52 h 127"/>
                <a:gd name="T4" fmla="*/ 0 w 132"/>
                <a:gd name="T5" fmla="*/ 52 h 127"/>
                <a:gd name="T6" fmla="*/ 0 w 132"/>
                <a:gd name="T7" fmla="*/ 75 h 127"/>
                <a:gd name="T8" fmla="*/ 26 w 132"/>
                <a:gd name="T9" fmla="*/ 75 h 127"/>
                <a:gd name="T10" fmla="*/ 51 w 132"/>
                <a:gd name="T11" fmla="*/ 104 h 127"/>
                <a:gd name="T12" fmla="*/ 51 w 132"/>
                <a:gd name="T13" fmla="*/ 127 h 127"/>
                <a:gd name="T14" fmla="*/ 103 w 132"/>
                <a:gd name="T15" fmla="*/ 104 h 127"/>
                <a:gd name="T16" fmla="*/ 132 w 132"/>
                <a:gd name="T17" fmla="*/ 52 h 127"/>
                <a:gd name="T18" fmla="*/ 132 w 132"/>
                <a:gd name="T19" fmla="*/ 23 h 127"/>
                <a:gd name="T20" fmla="*/ 132 w 132"/>
                <a:gd name="T21" fmla="*/ 0 h 127"/>
                <a:gd name="T22" fmla="*/ 103 w 132"/>
                <a:gd name="T23" fmla="*/ 0 h 127"/>
                <a:gd name="T24" fmla="*/ 80 w 132"/>
                <a:gd name="T25" fmla="*/ 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27">
                  <a:moveTo>
                    <a:pt x="80" y="23"/>
                  </a:moveTo>
                  <a:lnTo>
                    <a:pt x="26" y="52"/>
                  </a:lnTo>
                  <a:lnTo>
                    <a:pt x="0" y="52"/>
                  </a:lnTo>
                  <a:lnTo>
                    <a:pt x="0" y="75"/>
                  </a:lnTo>
                  <a:lnTo>
                    <a:pt x="26" y="75"/>
                  </a:lnTo>
                  <a:lnTo>
                    <a:pt x="51" y="104"/>
                  </a:lnTo>
                  <a:lnTo>
                    <a:pt x="51" y="127"/>
                  </a:lnTo>
                  <a:lnTo>
                    <a:pt x="103" y="104"/>
                  </a:lnTo>
                  <a:lnTo>
                    <a:pt x="132" y="52"/>
                  </a:lnTo>
                  <a:lnTo>
                    <a:pt x="132" y="23"/>
                  </a:lnTo>
                  <a:lnTo>
                    <a:pt x="132" y="0"/>
                  </a:lnTo>
                  <a:lnTo>
                    <a:pt x="103" y="0"/>
                  </a:lnTo>
                  <a:lnTo>
                    <a:pt x="80" y="2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gray">
            <a:xfrm>
              <a:off x="4335" y="2448"/>
              <a:ext cx="12" cy="15"/>
            </a:xfrm>
            <a:custGeom>
              <a:avLst/>
              <a:gdLst>
                <a:gd name="T0" fmla="*/ 25 w 25"/>
                <a:gd name="T1" fmla="*/ 29 h 29"/>
                <a:gd name="T2" fmla="*/ 25 w 25"/>
                <a:gd name="T3" fmla="*/ 0 h 29"/>
                <a:gd name="T4" fmla="*/ 0 w 25"/>
                <a:gd name="T5" fmla="*/ 29 h 29"/>
                <a:gd name="T6" fmla="*/ 25 w 25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25" y="0"/>
                  </a:lnTo>
                  <a:lnTo>
                    <a:pt x="0" y="29"/>
                  </a:lnTo>
                  <a:lnTo>
                    <a:pt x="25" y="29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gray">
            <a:xfrm>
              <a:off x="4295" y="2267"/>
              <a:ext cx="40" cy="92"/>
            </a:xfrm>
            <a:custGeom>
              <a:avLst/>
              <a:gdLst>
                <a:gd name="T0" fmla="*/ 27 w 79"/>
                <a:gd name="T1" fmla="*/ 0 h 184"/>
                <a:gd name="T2" fmla="*/ 27 w 79"/>
                <a:gd name="T3" fmla="*/ 26 h 184"/>
                <a:gd name="T4" fmla="*/ 27 w 79"/>
                <a:gd name="T5" fmla="*/ 51 h 184"/>
                <a:gd name="T6" fmla="*/ 27 w 79"/>
                <a:gd name="T7" fmla="*/ 78 h 184"/>
                <a:gd name="T8" fmla="*/ 0 w 79"/>
                <a:gd name="T9" fmla="*/ 132 h 184"/>
                <a:gd name="T10" fmla="*/ 0 w 79"/>
                <a:gd name="T11" fmla="*/ 155 h 184"/>
                <a:gd name="T12" fmla="*/ 27 w 79"/>
                <a:gd name="T13" fmla="*/ 184 h 184"/>
                <a:gd name="T14" fmla="*/ 52 w 79"/>
                <a:gd name="T15" fmla="*/ 155 h 184"/>
                <a:gd name="T16" fmla="*/ 52 w 79"/>
                <a:gd name="T17" fmla="*/ 132 h 184"/>
                <a:gd name="T18" fmla="*/ 52 w 79"/>
                <a:gd name="T19" fmla="*/ 103 h 184"/>
                <a:gd name="T20" fmla="*/ 79 w 79"/>
                <a:gd name="T21" fmla="*/ 78 h 184"/>
                <a:gd name="T22" fmla="*/ 79 w 79"/>
                <a:gd name="T23" fmla="*/ 51 h 184"/>
                <a:gd name="T24" fmla="*/ 79 w 79"/>
                <a:gd name="T25" fmla="*/ 26 h 184"/>
                <a:gd name="T26" fmla="*/ 52 w 79"/>
                <a:gd name="T27" fmla="*/ 0 h 184"/>
                <a:gd name="T28" fmla="*/ 27 w 79"/>
                <a:gd name="T2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84">
                  <a:moveTo>
                    <a:pt x="27" y="0"/>
                  </a:moveTo>
                  <a:lnTo>
                    <a:pt x="27" y="26"/>
                  </a:lnTo>
                  <a:lnTo>
                    <a:pt x="27" y="51"/>
                  </a:lnTo>
                  <a:lnTo>
                    <a:pt x="27" y="78"/>
                  </a:lnTo>
                  <a:lnTo>
                    <a:pt x="0" y="132"/>
                  </a:lnTo>
                  <a:lnTo>
                    <a:pt x="0" y="155"/>
                  </a:lnTo>
                  <a:lnTo>
                    <a:pt x="27" y="184"/>
                  </a:lnTo>
                  <a:lnTo>
                    <a:pt x="52" y="155"/>
                  </a:lnTo>
                  <a:lnTo>
                    <a:pt x="52" y="132"/>
                  </a:lnTo>
                  <a:lnTo>
                    <a:pt x="52" y="103"/>
                  </a:lnTo>
                  <a:lnTo>
                    <a:pt x="79" y="78"/>
                  </a:lnTo>
                  <a:lnTo>
                    <a:pt x="79" y="51"/>
                  </a:lnTo>
                  <a:lnTo>
                    <a:pt x="79" y="26"/>
                  </a:lnTo>
                  <a:lnTo>
                    <a:pt x="52" y="0"/>
                  </a:lnTo>
                  <a:lnTo>
                    <a:pt x="27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gray">
            <a:xfrm>
              <a:off x="2409" y="1421"/>
              <a:ext cx="92" cy="182"/>
            </a:xfrm>
            <a:custGeom>
              <a:avLst/>
              <a:gdLst>
                <a:gd name="T0" fmla="*/ 81 w 185"/>
                <a:gd name="T1" fmla="*/ 207 h 362"/>
                <a:gd name="T2" fmla="*/ 81 w 185"/>
                <a:gd name="T3" fmla="*/ 234 h 362"/>
                <a:gd name="T4" fmla="*/ 52 w 185"/>
                <a:gd name="T5" fmla="*/ 234 h 362"/>
                <a:gd name="T6" fmla="*/ 29 w 185"/>
                <a:gd name="T7" fmla="*/ 288 h 362"/>
                <a:gd name="T8" fmla="*/ 29 w 185"/>
                <a:gd name="T9" fmla="*/ 311 h 362"/>
                <a:gd name="T10" fmla="*/ 29 w 185"/>
                <a:gd name="T11" fmla="*/ 339 h 362"/>
                <a:gd name="T12" fmla="*/ 0 w 185"/>
                <a:gd name="T13" fmla="*/ 339 h 362"/>
                <a:gd name="T14" fmla="*/ 0 w 185"/>
                <a:gd name="T15" fmla="*/ 362 h 362"/>
                <a:gd name="T16" fmla="*/ 29 w 185"/>
                <a:gd name="T17" fmla="*/ 362 h 362"/>
                <a:gd name="T18" fmla="*/ 81 w 185"/>
                <a:gd name="T19" fmla="*/ 339 h 362"/>
                <a:gd name="T20" fmla="*/ 81 w 185"/>
                <a:gd name="T21" fmla="*/ 362 h 362"/>
                <a:gd name="T22" fmla="*/ 133 w 185"/>
                <a:gd name="T23" fmla="*/ 362 h 362"/>
                <a:gd name="T24" fmla="*/ 133 w 185"/>
                <a:gd name="T25" fmla="*/ 339 h 362"/>
                <a:gd name="T26" fmla="*/ 156 w 185"/>
                <a:gd name="T27" fmla="*/ 362 h 362"/>
                <a:gd name="T28" fmla="*/ 156 w 185"/>
                <a:gd name="T29" fmla="*/ 339 h 362"/>
                <a:gd name="T30" fmla="*/ 185 w 185"/>
                <a:gd name="T31" fmla="*/ 339 h 362"/>
                <a:gd name="T32" fmla="*/ 156 w 185"/>
                <a:gd name="T33" fmla="*/ 311 h 362"/>
                <a:gd name="T34" fmla="*/ 185 w 185"/>
                <a:gd name="T35" fmla="*/ 311 h 362"/>
                <a:gd name="T36" fmla="*/ 185 w 185"/>
                <a:gd name="T37" fmla="*/ 288 h 362"/>
                <a:gd name="T38" fmla="*/ 156 w 185"/>
                <a:gd name="T39" fmla="*/ 259 h 362"/>
                <a:gd name="T40" fmla="*/ 156 w 185"/>
                <a:gd name="T41" fmla="*/ 234 h 362"/>
                <a:gd name="T42" fmla="*/ 133 w 185"/>
                <a:gd name="T43" fmla="*/ 207 h 362"/>
                <a:gd name="T44" fmla="*/ 156 w 185"/>
                <a:gd name="T45" fmla="*/ 182 h 362"/>
                <a:gd name="T46" fmla="*/ 133 w 185"/>
                <a:gd name="T47" fmla="*/ 182 h 362"/>
                <a:gd name="T48" fmla="*/ 104 w 185"/>
                <a:gd name="T49" fmla="*/ 182 h 362"/>
                <a:gd name="T50" fmla="*/ 133 w 185"/>
                <a:gd name="T51" fmla="*/ 155 h 362"/>
                <a:gd name="T52" fmla="*/ 104 w 185"/>
                <a:gd name="T53" fmla="*/ 155 h 362"/>
                <a:gd name="T54" fmla="*/ 104 w 185"/>
                <a:gd name="T55" fmla="*/ 130 h 362"/>
                <a:gd name="T56" fmla="*/ 81 w 185"/>
                <a:gd name="T57" fmla="*/ 103 h 362"/>
                <a:gd name="T58" fmla="*/ 104 w 185"/>
                <a:gd name="T59" fmla="*/ 52 h 362"/>
                <a:gd name="T60" fmla="*/ 81 w 185"/>
                <a:gd name="T61" fmla="*/ 52 h 362"/>
                <a:gd name="T62" fmla="*/ 81 w 185"/>
                <a:gd name="T63" fmla="*/ 27 h 362"/>
                <a:gd name="T64" fmla="*/ 52 w 185"/>
                <a:gd name="T65" fmla="*/ 27 h 362"/>
                <a:gd name="T66" fmla="*/ 81 w 185"/>
                <a:gd name="T67" fmla="*/ 0 h 362"/>
                <a:gd name="T68" fmla="*/ 29 w 185"/>
                <a:gd name="T69" fmla="*/ 0 h 362"/>
                <a:gd name="T70" fmla="*/ 29 w 185"/>
                <a:gd name="T71" fmla="*/ 27 h 362"/>
                <a:gd name="T72" fmla="*/ 29 w 185"/>
                <a:gd name="T73" fmla="*/ 52 h 362"/>
                <a:gd name="T74" fmla="*/ 29 w 185"/>
                <a:gd name="T75" fmla="*/ 78 h 362"/>
                <a:gd name="T76" fmla="*/ 0 w 185"/>
                <a:gd name="T77" fmla="*/ 78 h 362"/>
                <a:gd name="T78" fmla="*/ 0 w 185"/>
                <a:gd name="T79" fmla="*/ 103 h 362"/>
                <a:gd name="T80" fmla="*/ 29 w 185"/>
                <a:gd name="T81" fmla="*/ 103 h 362"/>
                <a:gd name="T82" fmla="*/ 29 w 185"/>
                <a:gd name="T83" fmla="*/ 130 h 362"/>
                <a:gd name="T84" fmla="*/ 29 w 185"/>
                <a:gd name="T85" fmla="*/ 155 h 362"/>
                <a:gd name="T86" fmla="*/ 52 w 185"/>
                <a:gd name="T87" fmla="*/ 182 h 362"/>
                <a:gd name="T88" fmla="*/ 81 w 185"/>
                <a:gd name="T89" fmla="*/ 20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362">
                  <a:moveTo>
                    <a:pt x="81" y="207"/>
                  </a:moveTo>
                  <a:lnTo>
                    <a:pt x="81" y="234"/>
                  </a:lnTo>
                  <a:lnTo>
                    <a:pt x="52" y="234"/>
                  </a:lnTo>
                  <a:lnTo>
                    <a:pt x="29" y="288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0" y="339"/>
                  </a:lnTo>
                  <a:lnTo>
                    <a:pt x="0" y="362"/>
                  </a:lnTo>
                  <a:lnTo>
                    <a:pt x="29" y="362"/>
                  </a:lnTo>
                  <a:lnTo>
                    <a:pt x="81" y="339"/>
                  </a:lnTo>
                  <a:lnTo>
                    <a:pt x="81" y="362"/>
                  </a:lnTo>
                  <a:lnTo>
                    <a:pt x="133" y="362"/>
                  </a:lnTo>
                  <a:lnTo>
                    <a:pt x="133" y="339"/>
                  </a:lnTo>
                  <a:lnTo>
                    <a:pt x="156" y="362"/>
                  </a:lnTo>
                  <a:lnTo>
                    <a:pt x="156" y="339"/>
                  </a:lnTo>
                  <a:lnTo>
                    <a:pt x="185" y="339"/>
                  </a:lnTo>
                  <a:lnTo>
                    <a:pt x="156" y="311"/>
                  </a:lnTo>
                  <a:lnTo>
                    <a:pt x="185" y="311"/>
                  </a:lnTo>
                  <a:lnTo>
                    <a:pt x="185" y="288"/>
                  </a:lnTo>
                  <a:lnTo>
                    <a:pt x="156" y="259"/>
                  </a:lnTo>
                  <a:lnTo>
                    <a:pt x="156" y="234"/>
                  </a:lnTo>
                  <a:lnTo>
                    <a:pt x="133" y="207"/>
                  </a:lnTo>
                  <a:lnTo>
                    <a:pt x="156" y="182"/>
                  </a:lnTo>
                  <a:lnTo>
                    <a:pt x="133" y="182"/>
                  </a:lnTo>
                  <a:lnTo>
                    <a:pt x="104" y="182"/>
                  </a:lnTo>
                  <a:lnTo>
                    <a:pt x="133" y="155"/>
                  </a:lnTo>
                  <a:lnTo>
                    <a:pt x="104" y="155"/>
                  </a:lnTo>
                  <a:lnTo>
                    <a:pt x="104" y="130"/>
                  </a:lnTo>
                  <a:lnTo>
                    <a:pt x="81" y="103"/>
                  </a:lnTo>
                  <a:lnTo>
                    <a:pt x="104" y="52"/>
                  </a:lnTo>
                  <a:lnTo>
                    <a:pt x="81" y="52"/>
                  </a:lnTo>
                  <a:lnTo>
                    <a:pt x="81" y="27"/>
                  </a:lnTo>
                  <a:lnTo>
                    <a:pt x="52" y="27"/>
                  </a:lnTo>
                  <a:lnTo>
                    <a:pt x="81" y="0"/>
                  </a:lnTo>
                  <a:lnTo>
                    <a:pt x="29" y="0"/>
                  </a:lnTo>
                  <a:lnTo>
                    <a:pt x="29" y="27"/>
                  </a:lnTo>
                  <a:lnTo>
                    <a:pt x="29" y="52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0" y="103"/>
                  </a:lnTo>
                  <a:lnTo>
                    <a:pt x="29" y="103"/>
                  </a:lnTo>
                  <a:lnTo>
                    <a:pt x="29" y="130"/>
                  </a:lnTo>
                  <a:lnTo>
                    <a:pt x="29" y="155"/>
                  </a:lnTo>
                  <a:lnTo>
                    <a:pt x="52" y="182"/>
                  </a:lnTo>
                  <a:lnTo>
                    <a:pt x="81" y="207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gray">
            <a:xfrm>
              <a:off x="2345" y="1487"/>
              <a:ext cx="79" cy="78"/>
            </a:xfrm>
            <a:custGeom>
              <a:avLst/>
              <a:gdLst>
                <a:gd name="T0" fmla="*/ 25 w 157"/>
                <a:gd name="T1" fmla="*/ 158 h 158"/>
                <a:gd name="T2" fmla="*/ 76 w 157"/>
                <a:gd name="T3" fmla="*/ 158 h 158"/>
                <a:gd name="T4" fmla="*/ 105 w 157"/>
                <a:gd name="T5" fmla="*/ 129 h 158"/>
                <a:gd name="T6" fmla="*/ 105 w 157"/>
                <a:gd name="T7" fmla="*/ 158 h 158"/>
                <a:gd name="T8" fmla="*/ 128 w 157"/>
                <a:gd name="T9" fmla="*/ 158 h 158"/>
                <a:gd name="T10" fmla="*/ 128 w 157"/>
                <a:gd name="T11" fmla="*/ 104 h 158"/>
                <a:gd name="T12" fmla="*/ 128 w 157"/>
                <a:gd name="T13" fmla="*/ 77 h 158"/>
                <a:gd name="T14" fmla="*/ 157 w 157"/>
                <a:gd name="T15" fmla="*/ 52 h 158"/>
                <a:gd name="T16" fmla="*/ 157 w 157"/>
                <a:gd name="T17" fmla="*/ 25 h 158"/>
                <a:gd name="T18" fmla="*/ 128 w 157"/>
                <a:gd name="T19" fmla="*/ 25 h 158"/>
                <a:gd name="T20" fmla="*/ 105 w 157"/>
                <a:gd name="T21" fmla="*/ 0 h 158"/>
                <a:gd name="T22" fmla="*/ 105 w 157"/>
                <a:gd name="T23" fmla="*/ 25 h 158"/>
                <a:gd name="T24" fmla="*/ 76 w 157"/>
                <a:gd name="T25" fmla="*/ 25 h 158"/>
                <a:gd name="T26" fmla="*/ 53 w 157"/>
                <a:gd name="T27" fmla="*/ 25 h 158"/>
                <a:gd name="T28" fmla="*/ 25 w 157"/>
                <a:gd name="T29" fmla="*/ 52 h 158"/>
                <a:gd name="T30" fmla="*/ 53 w 157"/>
                <a:gd name="T31" fmla="*/ 77 h 158"/>
                <a:gd name="T32" fmla="*/ 25 w 157"/>
                <a:gd name="T33" fmla="*/ 77 h 158"/>
                <a:gd name="T34" fmla="*/ 53 w 157"/>
                <a:gd name="T35" fmla="*/ 104 h 158"/>
                <a:gd name="T36" fmla="*/ 0 w 157"/>
                <a:gd name="T37" fmla="*/ 129 h 158"/>
                <a:gd name="T38" fmla="*/ 25 w 157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8">
                  <a:moveTo>
                    <a:pt x="25" y="158"/>
                  </a:moveTo>
                  <a:lnTo>
                    <a:pt x="76" y="158"/>
                  </a:lnTo>
                  <a:lnTo>
                    <a:pt x="105" y="129"/>
                  </a:lnTo>
                  <a:lnTo>
                    <a:pt x="105" y="158"/>
                  </a:lnTo>
                  <a:lnTo>
                    <a:pt x="128" y="158"/>
                  </a:lnTo>
                  <a:lnTo>
                    <a:pt x="128" y="104"/>
                  </a:lnTo>
                  <a:lnTo>
                    <a:pt x="128" y="77"/>
                  </a:lnTo>
                  <a:lnTo>
                    <a:pt x="157" y="52"/>
                  </a:lnTo>
                  <a:lnTo>
                    <a:pt x="157" y="25"/>
                  </a:lnTo>
                  <a:lnTo>
                    <a:pt x="128" y="25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76" y="25"/>
                  </a:lnTo>
                  <a:lnTo>
                    <a:pt x="53" y="25"/>
                  </a:lnTo>
                  <a:lnTo>
                    <a:pt x="25" y="52"/>
                  </a:lnTo>
                  <a:lnTo>
                    <a:pt x="53" y="77"/>
                  </a:lnTo>
                  <a:lnTo>
                    <a:pt x="25" y="77"/>
                  </a:lnTo>
                  <a:lnTo>
                    <a:pt x="53" y="104"/>
                  </a:lnTo>
                  <a:lnTo>
                    <a:pt x="0" y="129"/>
                  </a:lnTo>
                  <a:lnTo>
                    <a:pt x="25" y="158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gray">
            <a:xfrm>
              <a:off x="4477" y="1487"/>
              <a:ext cx="66" cy="222"/>
            </a:xfrm>
            <a:custGeom>
              <a:avLst/>
              <a:gdLst>
                <a:gd name="T0" fmla="*/ 80 w 132"/>
                <a:gd name="T1" fmla="*/ 417 h 445"/>
                <a:gd name="T2" fmla="*/ 80 w 132"/>
                <a:gd name="T3" fmla="*/ 445 h 445"/>
                <a:gd name="T4" fmla="*/ 109 w 132"/>
                <a:gd name="T5" fmla="*/ 417 h 445"/>
                <a:gd name="T6" fmla="*/ 132 w 132"/>
                <a:gd name="T7" fmla="*/ 445 h 445"/>
                <a:gd name="T8" fmla="*/ 132 w 132"/>
                <a:gd name="T9" fmla="*/ 417 h 445"/>
                <a:gd name="T10" fmla="*/ 109 w 132"/>
                <a:gd name="T11" fmla="*/ 388 h 445"/>
                <a:gd name="T12" fmla="*/ 80 w 132"/>
                <a:gd name="T13" fmla="*/ 261 h 445"/>
                <a:gd name="T14" fmla="*/ 109 w 132"/>
                <a:gd name="T15" fmla="*/ 261 h 445"/>
                <a:gd name="T16" fmla="*/ 109 w 132"/>
                <a:gd name="T17" fmla="*/ 232 h 445"/>
                <a:gd name="T18" fmla="*/ 52 w 132"/>
                <a:gd name="T19" fmla="*/ 181 h 445"/>
                <a:gd name="T20" fmla="*/ 52 w 132"/>
                <a:gd name="T21" fmla="*/ 77 h 445"/>
                <a:gd name="T22" fmla="*/ 29 w 132"/>
                <a:gd name="T23" fmla="*/ 25 h 445"/>
                <a:gd name="T24" fmla="*/ 0 w 132"/>
                <a:gd name="T25" fmla="*/ 0 h 445"/>
                <a:gd name="T26" fmla="*/ 29 w 132"/>
                <a:gd name="T27" fmla="*/ 52 h 445"/>
                <a:gd name="T28" fmla="*/ 29 w 132"/>
                <a:gd name="T29" fmla="*/ 129 h 445"/>
                <a:gd name="T30" fmla="*/ 52 w 132"/>
                <a:gd name="T31" fmla="*/ 313 h 445"/>
                <a:gd name="T32" fmla="*/ 80 w 132"/>
                <a:gd name="T33" fmla="*/ 41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445">
                  <a:moveTo>
                    <a:pt x="80" y="417"/>
                  </a:moveTo>
                  <a:lnTo>
                    <a:pt x="80" y="445"/>
                  </a:lnTo>
                  <a:lnTo>
                    <a:pt x="109" y="417"/>
                  </a:lnTo>
                  <a:lnTo>
                    <a:pt x="132" y="445"/>
                  </a:lnTo>
                  <a:lnTo>
                    <a:pt x="132" y="417"/>
                  </a:lnTo>
                  <a:lnTo>
                    <a:pt x="109" y="388"/>
                  </a:lnTo>
                  <a:lnTo>
                    <a:pt x="80" y="261"/>
                  </a:lnTo>
                  <a:lnTo>
                    <a:pt x="109" y="261"/>
                  </a:lnTo>
                  <a:lnTo>
                    <a:pt x="109" y="232"/>
                  </a:lnTo>
                  <a:lnTo>
                    <a:pt x="52" y="181"/>
                  </a:lnTo>
                  <a:lnTo>
                    <a:pt x="52" y="77"/>
                  </a:lnTo>
                  <a:lnTo>
                    <a:pt x="29" y="25"/>
                  </a:lnTo>
                  <a:lnTo>
                    <a:pt x="0" y="0"/>
                  </a:lnTo>
                  <a:lnTo>
                    <a:pt x="29" y="52"/>
                  </a:lnTo>
                  <a:lnTo>
                    <a:pt x="29" y="129"/>
                  </a:lnTo>
                  <a:lnTo>
                    <a:pt x="52" y="313"/>
                  </a:lnTo>
                  <a:lnTo>
                    <a:pt x="80" y="417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gray">
            <a:xfrm>
              <a:off x="4532" y="1721"/>
              <a:ext cx="77" cy="77"/>
            </a:xfrm>
            <a:custGeom>
              <a:avLst/>
              <a:gdLst>
                <a:gd name="T0" fmla="*/ 75 w 156"/>
                <a:gd name="T1" fmla="*/ 51 h 155"/>
                <a:gd name="T2" fmla="*/ 0 w 156"/>
                <a:gd name="T3" fmla="*/ 0 h 155"/>
                <a:gd name="T4" fmla="*/ 0 w 156"/>
                <a:gd name="T5" fmla="*/ 51 h 155"/>
                <a:gd name="T6" fmla="*/ 0 w 156"/>
                <a:gd name="T7" fmla="*/ 155 h 155"/>
                <a:gd name="T8" fmla="*/ 23 w 156"/>
                <a:gd name="T9" fmla="*/ 132 h 155"/>
                <a:gd name="T10" fmla="*/ 75 w 156"/>
                <a:gd name="T11" fmla="*/ 155 h 155"/>
                <a:gd name="T12" fmla="*/ 75 w 156"/>
                <a:gd name="T13" fmla="*/ 132 h 155"/>
                <a:gd name="T14" fmla="*/ 156 w 156"/>
                <a:gd name="T15" fmla="*/ 76 h 155"/>
                <a:gd name="T16" fmla="*/ 127 w 156"/>
                <a:gd name="T17" fmla="*/ 51 h 155"/>
                <a:gd name="T18" fmla="*/ 75 w 156"/>
                <a:gd name="T19" fmla="*/ 5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5">
                  <a:moveTo>
                    <a:pt x="75" y="51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0" y="155"/>
                  </a:lnTo>
                  <a:lnTo>
                    <a:pt x="23" y="132"/>
                  </a:lnTo>
                  <a:lnTo>
                    <a:pt x="75" y="155"/>
                  </a:lnTo>
                  <a:lnTo>
                    <a:pt x="75" y="132"/>
                  </a:lnTo>
                  <a:lnTo>
                    <a:pt x="156" y="76"/>
                  </a:lnTo>
                  <a:lnTo>
                    <a:pt x="127" y="51"/>
                  </a:lnTo>
                  <a:lnTo>
                    <a:pt x="75" y="51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gray">
            <a:xfrm>
              <a:off x="4425" y="1811"/>
              <a:ext cx="131" cy="170"/>
            </a:xfrm>
            <a:custGeom>
              <a:avLst/>
              <a:gdLst>
                <a:gd name="T0" fmla="*/ 213 w 261"/>
                <a:gd name="T1" fmla="*/ 0 h 340"/>
                <a:gd name="T2" fmla="*/ 184 w 261"/>
                <a:gd name="T3" fmla="*/ 132 h 340"/>
                <a:gd name="T4" fmla="*/ 184 w 261"/>
                <a:gd name="T5" fmla="*/ 155 h 340"/>
                <a:gd name="T6" fmla="*/ 104 w 261"/>
                <a:gd name="T7" fmla="*/ 236 h 340"/>
                <a:gd name="T8" fmla="*/ 104 w 261"/>
                <a:gd name="T9" fmla="*/ 263 h 340"/>
                <a:gd name="T10" fmla="*/ 29 w 261"/>
                <a:gd name="T11" fmla="*/ 288 h 340"/>
                <a:gd name="T12" fmla="*/ 0 w 261"/>
                <a:gd name="T13" fmla="*/ 315 h 340"/>
                <a:gd name="T14" fmla="*/ 29 w 261"/>
                <a:gd name="T15" fmla="*/ 340 h 340"/>
                <a:gd name="T16" fmla="*/ 56 w 261"/>
                <a:gd name="T17" fmla="*/ 315 h 340"/>
                <a:gd name="T18" fmla="*/ 81 w 261"/>
                <a:gd name="T19" fmla="*/ 315 h 340"/>
                <a:gd name="T20" fmla="*/ 104 w 261"/>
                <a:gd name="T21" fmla="*/ 315 h 340"/>
                <a:gd name="T22" fmla="*/ 133 w 261"/>
                <a:gd name="T23" fmla="*/ 340 h 340"/>
                <a:gd name="T24" fmla="*/ 156 w 261"/>
                <a:gd name="T25" fmla="*/ 340 h 340"/>
                <a:gd name="T26" fmla="*/ 156 w 261"/>
                <a:gd name="T27" fmla="*/ 315 h 340"/>
                <a:gd name="T28" fmla="*/ 184 w 261"/>
                <a:gd name="T29" fmla="*/ 315 h 340"/>
                <a:gd name="T30" fmla="*/ 184 w 261"/>
                <a:gd name="T31" fmla="*/ 288 h 340"/>
                <a:gd name="T32" fmla="*/ 236 w 261"/>
                <a:gd name="T33" fmla="*/ 288 h 340"/>
                <a:gd name="T34" fmla="*/ 236 w 261"/>
                <a:gd name="T35" fmla="*/ 263 h 340"/>
                <a:gd name="T36" fmla="*/ 261 w 261"/>
                <a:gd name="T37" fmla="*/ 288 h 340"/>
                <a:gd name="T38" fmla="*/ 261 w 261"/>
                <a:gd name="T39" fmla="*/ 207 h 340"/>
                <a:gd name="T40" fmla="*/ 236 w 261"/>
                <a:gd name="T41" fmla="*/ 155 h 340"/>
                <a:gd name="T42" fmla="*/ 261 w 261"/>
                <a:gd name="T43" fmla="*/ 132 h 340"/>
                <a:gd name="T44" fmla="*/ 261 w 261"/>
                <a:gd name="T45" fmla="*/ 107 h 340"/>
                <a:gd name="T46" fmla="*/ 261 w 261"/>
                <a:gd name="T47" fmla="*/ 79 h 340"/>
                <a:gd name="T48" fmla="*/ 236 w 261"/>
                <a:gd name="T49" fmla="*/ 27 h 340"/>
                <a:gd name="T50" fmla="*/ 213 w 261"/>
                <a:gd name="T5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1" h="340">
                  <a:moveTo>
                    <a:pt x="213" y="0"/>
                  </a:moveTo>
                  <a:lnTo>
                    <a:pt x="184" y="132"/>
                  </a:lnTo>
                  <a:lnTo>
                    <a:pt x="184" y="155"/>
                  </a:lnTo>
                  <a:lnTo>
                    <a:pt x="104" y="236"/>
                  </a:lnTo>
                  <a:lnTo>
                    <a:pt x="104" y="263"/>
                  </a:lnTo>
                  <a:lnTo>
                    <a:pt x="29" y="288"/>
                  </a:lnTo>
                  <a:lnTo>
                    <a:pt x="0" y="315"/>
                  </a:lnTo>
                  <a:lnTo>
                    <a:pt x="29" y="340"/>
                  </a:lnTo>
                  <a:lnTo>
                    <a:pt x="56" y="315"/>
                  </a:lnTo>
                  <a:lnTo>
                    <a:pt x="81" y="315"/>
                  </a:lnTo>
                  <a:lnTo>
                    <a:pt x="104" y="315"/>
                  </a:lnTo>
                  <a:lnTo>
                    <a:pt x="133" y="340"/>
                  </a:lnTo>
                  <a:lnTo>
                    <a:pt x="156" y="340"/>
                  </a:lnTo>
                  <a:lnTo>
                    <a:pt x="156" y="315"/>
                  </a:lnTo>
                  <a:lnTo>
                    <a:pt x="184" y="315"/>
                  </a:lnTo>
                  <a:lnTo>
                    <a:pt x="184" y="288"/>
                  </a:lnTo>
                  <a:lnTo>
                    <a:pt x="236" y="288"/>
                  </a:lnTo>
                  <a:lnTo>
                    <a:pt x="236" y="263"/>
                  </a:lnTo>
                  <a:lnTo>
                    <a:pt x="261" y="288"/>
                  </a:lnTo>
                  <a:lnTo>
                    <a:pt x="261" y="207"/>
                  </a:lnTo>
                  <a:lnTo>
                    <a:pt x="236" y="155"/>
                  </a:lnTo>
                  <a:lnTo>
                    <a:pt x="261" y="132"/>
                  </a:lnTo>
                  <a:lnTo>
                    <a:pt x="261" y="107"/>
                  </a:lnTo>
                  <a:lnTo>
                    <a:pt x="261" y="79"/>
                  </a:lnTo>
                  <a:lnTo>
                    <a:pt x="236" y="27"/>
                  </a:lnTo>
                  <a:lnTo>
                    <a:pt x="213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gray">
            <a:xfrm>
              <a:off x="4414" y="1992"/>
              <a:ext cx="25" cy="55"/>
            </a:xfrm>
            <a:custGeom>
              <a:avLst/>
              <a:gdLst>
                <a:gd name="T0" fmla="*/ 52 w 52"/>
                <a:gd name="T1" fmla="*/ 80 h 109"/>
                <a:gd name="T2" fmla="*/ 52 w 52"/>
                <a:gd name="T3" fmla="*/ 57 h 109"/>
                <a:gd name="T4" fmla="*/ 52 w 52"/>
                <a:gd name="T5" fmla="*/ 28 h 109"/>
                <a:gd name="T6" fmla="*/ 23 w 52"/>
                <a:gd name="T7" fmla="*/ 0 h 109"/>
                <a:gd name="T8" fmla="*/ 0 w 52"/>
                <a:gd name="T9" fmla="*/ 28 h 109"/>
                <a:gd name="T10" fmla="*/ 0 w 52"/>
                <a:gd name="T11" fmla="*/ 80 h 109"/>
                <a:gd name="T12" fmla="*/ 23 w 52"/>
                <a:gd name="T13" fmla="*/ 109 h 109"/>
                <a:gd name="T14" fmla="*/ 52 w 52"/>
                <a:gd name="T15" fmla="*/ 8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9">
                  <a:moveTo>
                    <a:pt x="52" y="80"/>
                  </a:moveTo>
                  <a:lnTo>
                    <a:pt x="52" y="57"/>
                  </a:lnTo>
                  <a:lnTo>
                    <a:pt x="52" y="28"/>
                  </a:lnTo>
                  <a:lnTo>
                    <a:pt x="23" y="0"/>
                  </a:lnTo>
                  <a:lnTo>
                    <a:pt x="0" y="28"/>
                  </a:lnTo>
                  <a:lnTo>
                    <a:pt x="0" y="80"/>
                  </a:lnTo>
                  <a:lnTo>
                    <a:pt x="23" y="109"/>
                  </a:lnTo>
                  <a:lnTo>
                    <a:pt x="52" y="8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gray">
            <a:xfrm>
              <a:off x="4283" y="2136"/>
              <a:ext cx="26" cy="53"/>
            </a:xfrm>
            <a:custGeom>
              <a:avLst/>
              <a:gdLst>
                <a:gd name="T0" fmla="*/ 0 w 52"/>
                <a:gd name="T1" fmla="*/ 24 h 105"/>
                <a:gd name="T2" fmla="*/ 0 w 52"/>
                <a:gd name="T3" fmla="*/ 51 h 105"/>
                <a:gd name="T4" fmla="*/ 25 w 52"/>
                <a:gd name="T5" fmla="*/ 80 h 105"/>
                <a:gd name="T6" fmla="*/ 25 w 52"/>
                <a:gd name="T7" fmla="*/ 105 h 105"/>
                <a:gd name="T8" fmla="*/ 52 w 52"/>
                <a:gd name="T9" fmla="*/ 80 h 105"/>
                <a:gd name="T10" fmla="*/ 52 w 52"/>
                <a:gd name="T11" fmla="*/ 51 h 105"/>
                <a:gd name="T12" fmla="*/ 25 w 52"/>
                <a:gd name="T13" fmla="*/ 0 h 105"/>
                <a:gd name="T14" fmla="*/ 0 w 52"/>
                <a:gd name="T15" fmla="*/ 2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5">
                  <a:moveTo>
                    <a:pt x="0" y="24"/>
                  </a:moveTo>
                  <a:lnTo>
                    <a:pt x="0" y="51"/>
                  </a:lnTo>
                  <a:lnTo>
                    <a:pt x="25" y="80"/>
                  </a:lnTo>
                  <a:lnTo>
                    <a:pt x="25" y="105"/>
                  </a:lnTo>
                  <a:lnTo>
                    <a:pt x="52" y="80"/>
                  </a:lnTo>
                  <a:lnTo>
                    <a:pt x="52" y="51"/>
                  </a:lnTo>
                  <a:lnTo>
                    <a:pt x="25" y="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gray">
            <a:xfrm>
              <a:off x="4102" y="2267"/>
              <a:ext cx="37" cy="26"/>
            </a:xfrm>
            <a:custGeom>
              <a:avLst/>
              <a:gdLst>
                <a:gd name="T0" fmla="*/ 75 w 75"/>
                <a:gd name="T1" fmla="*/ 0 h 51"/>
                <a:gd name="T2" fmla="*/ 23 w 75"/>
                <a:gd name="T3" fmla="*/ 0 h 51"/>
                <a:gd name="T4" fmla="*/ 0 w 75"/>
                <a:gd name="T5" fmla="*/ 26 h 51"/>
                <a:gd name="T6" fmla="*/ 23 w 75"/>
                <a:gd name="T7" fmla="*/ 51 h 51"/>
                <a:gd name="T8" fmla="*/ 75 w 75"/>
                <a:gd name="T9" fmla="*/ 26 h 51"/>
                <a:gd name="T10" fmla="*/ 75 w 75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1">
                  <a:moveTo>
                    <a:pt x="75" y="0"/>
                  </a:moveTo>
                  <a:lnTo>
                    <a:pt x="23" y="0"/>
                  </a:lnTo>
                  <a:lnTo>
                    <a:pt x="0" y="26"/>
                  </a:lnTo>
                  <a:lnTo>
                    <a:pt x="23" y="51"/>
                  </a:lnTo>
                  <a:lnTo>
                    <a:pt x="75" y="26"/>
                  </a:lnTo>
                  <a:lnTo>
                    <a:pt x="75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gray">
            <a:xfrm>
              <a:off x="3671" y="2435"/>
              <a:ext cx="40" cy="53"/>
            </a:xfrm>
            <a:custGeom>
              <a:avLst/>
              <a:gdLst>
                <a:gd name="T0" fmla="*/ 27 w 79"/>
                <a:gd name="T1" fmla="*/ 0 h 108"/>
                <a:gd name="T2" fmla="*/ 27 w 79"/>
                <a:gd name="T3" fmla="*/ 27 h 108"/>
                <a:gd name="T4" fmla="*/ 0 w 79"/>
                <a:gd name="T5" fmla="*/ 56 h 108"/>
                <a:gd name="T6" fmla="*/ 0 w 79"/>
                <a:gd name="T7" fmla="*/ 79 h 108"/>
                <a:gd name="T8" fmla="*/ 27 w 79"/>
                <a:gd name="T9" fmla="*/ 108 h 108"/>
                <a:gd name="T10" fmla="*/ 52 w 79"/>
                <a:gd name="T11" fmla="*/ 108 h 108"/>
                <a:gd name="T12" fmla="*/ 79 w 79"/>
                <a:gd name="T13" fmla="*/ 79 h 108"/>
                <a:gd name="T14" fmla="*/ 52 w 79"/>
                <a:gd name="T15" fmla="*/ 56 h 108"/>
                <a:gd name="T16" fmla="*/ 27 w 7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8">
                  <a:moveTo>
                    <a:pt x="27" y="0"/>
                  </a:moveTo>
                  <a:lnTo>
                    <a:pt x="27" y="27"/>
                  </a:lnTo>
                  <a:lnTo>
                    <a:pt x="0" y="56"/>
                  </a:lnTo>
                  <a:lnTo>
                    <a:pt x="0" y="79"/>
                  </a:lnTo>
                  <a:lnTo>
                    <a:pt x="27" y="108"/>
                  </a:lnTo>
                  <a:lnTo>
                    <a:pt x="52" y="108"/>
                  </a:lnTo>
                  <a:lnTo>
                    <a:pt x="79" y="79"/>
                  </a:lnTo>
                  <a:lnTo>
                    <a:pt x="52" y="56"/>
                  </a:lnTo>
                  <a:lnTo>
                    <a:pt x="27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gray">
            <a:xfrm>
              <a:off x="3073" y="1057"/>
              <a:ext cx="93" cy="92"/>
            </a:xfrm>
            <a:custGeom>
              <a:avLst/>
              <a:gdLst>
                <a:gd name="T0" fmla="*/ 52 w 184"/>
                <a:gd name="T1" fmla="*/ 133 h 185"/>
                <a:gd name="T2" fmla="*/ 104 w 184"/>
                <a:gd name="T3" fmla="*/ 185 h 185"/>
                <a:gd name="T4" fmla="*/ 184 w 184"/>
                <a:gd name="T5" fmla="*/ 185 h 185"/>
                <a:gd name="T6" fmla="*/ 155 w 184"/>
                <a:gd name="T7" fmla="*/ 158 h 185"/>
                <a:gd name="T8" fmla="*/ 75 w 184"/>
                <a:gd name="T9" fmla="*/ 106 h 185"/>
                <a:gd name="T10" fmla="*/ 75 w 184"/>
                <a:gd name="T11" fmla="*/ 52 h 185"/>
                <a:gd name="T12" fmla="*/ 75 w 184"/>
                <a:gd name="T13" fmla="*/ 0 h 185"/>
                <a:gd name="T14" fmla="*/ 52 w 184"/>
                <a:gd name="T15" fmla="*/ 0 h 185"/>
                <a:gd name="T16" fmla="*/ 27 w 184"/>
                <a:gd name="T17" fmla="*/ 0 h 185"/>
                <a:gd name="T18" fmla="*/ 27 w 184"/>
                <a:gd name="T19" fmla="*/ 29 h 185"/>
                <a:gd name="T20" fmla="*/ 0 w 184"/>
                <a:gd name="T21" fmla="*/ 52 h 185"/>
                <a:gd name="T22" fmla="*/ 0 w 184"/>
                <a:gd name="T23" fmla="*/ 81 h 185"/>
                <a:gd name="T24" fmla="*/ 0 w 184"/>
                <a:gd name="T25" fmla="*/ 133 h 185"/>
                <a:gd name="T26" fmla="*/ 27 w 184"/>
                <a:gd name="T27" fmla="*/ 133 h 185"/>
                <a:gd name="T28" fmla="*/ 52 w 184"/>
                <a:gd name="T29" fmla="*/ 13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85">
                  <a:moveTo>
                    <a:pt x="52" y="133"/>
                  </a:moveTo>
                  <a:lnTo>
                    <a:pt x="104" y="185"/>
                  </a:lnTo>
                  <a:lnTo>
                    <a:pt x="184" y="185"/>
                  </a:lnTo>
                  <a:lnTo>
                    <a:pt x="155" y="158"/>
                  </a:lnTo>
                  <a:lnTo>
                    <a:pt x="75" y="106"/>
                  </a:lnTo>
                  <a:lnTo>
                    <a:pt x="75" y="52"/>
                  </a:lnTo>
                  <a:lnTo>
                    <a:pt x="75" y="0"/>
                  </a:lnTo>
                  <a:lnTo>
                    <a:pt x="52" y="0"/>
                  </a:lnTo>
                  <a:lnTo>
                    <a:pt x="27" y="0"/>
                  </a:lnTo>
                  <a:lnTo>
                    <a:pt x="27" y="29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0" y="133"/>
                  </a:lnTo>
                  <a:lnTo>
                    <a:pt x="27" y="133"/>
                  </a:lnTo>
                  <a:lnTo>
                    <a:pt x="52" y="13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gray">
            <a:xfrm>
              <a:off x="3087" y="889"/>
              <a:ext cx="130" cy="156"/>
            </a:xfrm>
            <a:custGeom>
              <a:avLst/>
              <a:gdLst>
                <a:gd name="T0" fmla="*/ 25 w 261"/>
                <a:gd name="T1" fmla="*/ 312 h 312"/>
                <a:gd name="T2" fmla="*/ 48 w 261"/>
                <a:gd name="T3" fmla="*/ 312 h 312"/>
                <a:gd name="T4" fmla="*/ 77 w 261"/>
                <a:gd name="T5" fmla="*/ 232 h 312"/>
                <a:gd name="T6" fmla="*/ 105 w 261"/>
                <a:gd name="T7" fmla="*/ 232 h 312"/>
                <a:gd name="T8" fmla="*/ 128 w 261"/>
                <a:gd name="T9" fmla="*/ 209 h 312"/>
                <a:gd name="T10" fmla="*/ 157 w 261"/>
                <a:gd name="T11" fmla="*/ 157 h 312"/>
                <a:gd name="T12" fmla="*/ 232 w 261"/>
                <a:gd name="T13" fmla="*/ 105 h 312"/>
                <a:gd name="T14" fmla="*/ 261 w 261"/>
                <a:gd name="T15" fmla="*/ 51 h 312"/>
                <a:gd name="T16" fmla="*/ 232 w 261"/>
                <a:gd name="T17" fmla="*/ 24 h 312"/>
                <a:gd name="T18" fmla="*/ 232 w 261"/>
                <a:gd name="T19" fmla="*/ 0 h 312"/>
                <a:gd name="T20" fmla="*/ 209 w 261"/>
                <a:gd name="T21" fmla="*/ 24 h 312"/>
                <a:gd name="T22" fmla="*/ 180 w 261"/>
                <a:gd name="T23" fmla="*/ 24 h 312"/>
                <a:gd name="T24" fmla="*/ 128 w 261"/>
                <a:gd name="T25" fmla="*/ 76 h 312"/>
                <a:gd name="T26" fmla="*/ 77 w 261"/>
                <a:gd name="T27" fmla="*/ 105 h 312"/>
                <a:gd name="T28" fmla="*/ 77 w 261"/>
                <a:gd name="T29" fmla="*/ 157 h 312"/>
                <a:gd name="T30" fmla="*/ 77 w 261"/>
                <a:gd name="T31" fmla="*/ 180 h 312"/>
                <a:gd name="T32" fmla="*/ 48 w 261"/>
                <a:gd name="T33" fmla="*/ 180 h 312"/>
                <a:gd name="T34" fmla="*/ 0 w 261"/>
                <a:gd name="T35" fmla="*/ 180 h 312"/>
                <a:gd name="T36" fmla="*/ 0 w 261"/>
                <a:gd name="T37" fmla="*/ 209 h 312"/>
                <a:gd name="T38" fmla="*/ 25 w 261"/>
                <a:gd name="T39" fmla="*/ 209 h 312"/>
                <a:gd name="T40" fmla="*/ 0 w 261"/>
                <a:gd name="T41" fmla="*/ 261 h 312"/>
                <a:gd name="T42" fmla="*/ 25 w 261"/>
                <a:gd name="T43" fmla="*/ 284 h 312"/>
                <a:gd name="T44" fmla="*/ 0 w 261"/>
                <a:gd name="T45" fmla="*/ 312 h 312"/>
                <a:gd name="T46" fmla="*/ 25 w 261"/>
                <a:gd name="T4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312">
                  <a:moveTo>
                    <a:pt x="25" y="312"/>
                  </a:moveTo>
                  <a:lnTo>
                    <a:pt x="48" y="312"/>
                  </a:lnTo>
                  <a:lnTo>
                    <a:pt x="77" y="232"/>
                  </a:lnTo>
                  <a:lnTo>
                    <a:pt x="105" y="232"/>
                  </a:lnTo>
                  <a:lnTo>
                    <a:pt x="128" y="209"/>
                  </a:lnTo>
                  <a:lnTo>
                    <a:pt x="157" y="157"/>
                  </a:lnTo>
                  <a:lnTo>
                    <a:pt x="232" y="105"/>
                  </a:lnTo>
                  <a:lnTo>
                    <a:pt x="261" y="51"/>
                  </a:lnTo>
                  <a:lnTo>
                    <a:pt x="232" y="24"/>
                  </a:lnTo>
                  <a:lnTo>
                    <a:pt x="232" y="0"/>
                  </a:lnTo>
                  <a:lnTo>
                    <a:pt x="209" y="24"/>
                  </a:lnTo>
                  <a:lnTo>
                    <a:pt x="180" y="24"/>
                  </a:lnTo>
                  <a:lnTo>
                    <a:pt x="128" y="76"/>
                  </a:lnTo>
                  <a:lnTo>
                    <a:pt x="77" y="105"/>
                  </a:lnTo>
                  <a:lnTo>
                    <a:pt x="77" y="157"/>
                  </a:lnTo>
                  <a:lnTo>
                    <a:pt x="77" y="180"/>
                  </a:lnTo>
                  <a:lnTo>
                    <a:pt x="48" y="180"/>
                  </a:lnTo>
                  <a:lnTo>
                    <a:pt x="0" y="180"/>
                  </a:lnTo>
                  <a:lnTo>
                    <a:pt x="0" y="209"/>
                  </a:lnTo>
                  <a:lnTo>
                    <a:pt x="25" y="209"/>
                  </a:lnTo>
                  <a:lnTo>
                    <a:pt x="0" y="261"/>
                  </a:lnTo>
                  <a:lnTo>
                    <a:pt x="25" y="284"/>
                  </a:lnTo>
                  <a:lnTo>
                    <a:pt x="0" y="312"/>
                  </a:lnTo>
                  <a:lnTo>
                    <a:pt x="25" y="31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gray">
            <a:xfrm>
              <a:off x="3360" y="641"/>
              <a:ext cx="51" cy="66"/>
            </a:xfrm>
            <a:custGeom>
              <a:avLst/>
              <a:gdLst>
                <a:gd name="T0" fmla="*/ 79 w 104"/>
                <a:gd name="T1" fmla="*/ 133 h 133"/>
                <a:gd name="T2" fmla="*/ 79 w 104"/>
                <a:gd name="T3" fmla="*/ 104 h 133"/>
                <a:gd name="T4" fmla="*/ 79 w 104"/>
                <a:gd name="T5" fmla="*/ 81 h 133"/>
                <a:gd name="T6" fmla="*/ 104 w 104"/>
                <a:gd name="T7" fmla="*/ 81 h 133"/>
                <a:gd name="T8" fmla="*/ 104 w 104"/>
                <a:gd name="T9" fmla="*/ 52 h 133"/>
                <a:gd name="T10" fmla="*/ 52 w 104"/>
                <a:gd name="T11" fmla="*/ 0 h 133"/>
                <a:gd name="T12" fmla="*/ 27 w 104"/>
                <a:gd name="T13" fmla="*/ 29 h 133"/>
                <a:gd name="T14" fmla="*/ 27 w 104"/>
                <a:gd name="T15" fmla="*/ 0 h 133"/>
                <a:gd name="T16" fmla="*/ 0 w 104"/>
                <a:gd name="T17" fmla="*/ 52 h 133"/>
                <a:gd name="T18" fmla="*/ 0 w 104"/>
                <a:gd name="T19" fmla="*/ 81 h 133"/>
                <a:gd name="T20" fmla="*/ 52 w 104"/>
                <a:gd name="T21" fmla="*/ 104 h 133"/>
                <a:gd name="T22" fmla="*/ 79 w 104"/>
                <a:gd name="T2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133">
                  <a:moveTo>
                    <a:pt x="79" y="133"/>
                  </a:moveTo>
                  <a:lnTo>
                    <a:pt x="79" y="104"/>
                  </a:lnTo>
                  <a:lnTo>
                    <a:pt x="79" y="81"/>
                  </a:lnTo>
                  <a:lnTo>
                    <a:pt x="104" y="81"/>
                  </a:lnTo>
                  <a:lnTo>
                    <a:pt x="104" y="52"/>
                  </a:lnTo>
                  <a:lnTo>
                    <a:pt x="52" y="0"/>
                  </a:lnTo>
                  <a:lnTo>
                    <a:pt x="27" y="29"/>
                  </a:lnTo>
                  <a:lnTo>
                    <a:pt x="27" y="0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52" y="104"/>
                  </a:lnTo>
                  <a:lnTo>
                    <a:pt x="79" y="13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gray">
            <a:xfrm>
              <a:off x="3411" y="693"/>
              <a:ext cx="67" cy="66"/>
            </a:xfrm>
            <a:custGeom>
              <a:avLst/>
              <a:gdLst>
                <a:gd name="T0" fmla="*/ 0 w 132"/>
                <a:gd name="T1" fmla="*/ 52 h 132"/>
                <a:gd name="T2" fmla="*/ 27 w 132"/>
                <a:gd name="T3" fmla="*/ 81 h 132"/>
                <a:gd name="T4" fmla="*/ 80 w 132"/>
                <a:gd name="T5" fmla="*/ 104 h 132"/>
                <a:gd name="T6" fmla="*/ 132 w 132"/>
                <a:gd name="T7" fmla="*/ 132 h 132"/>
                <a:gd name="T8" fmla="*/ 132 w 132"/>
                <a:gd name="T9" fmla="*/ 104 h 132"/>
                <a:gd name="T10" fmla="*/ 103 w 132"/>
                <a:gd name="T11" fmla="*/ 81 h 132"/>
                <a:gd name="T12" fmla="*/ 103 w 132"/>
                <a:gd name="T13" fmla="*/ 29 h 132"/>
                <a:gd name="T14" fmla="*/ 103 w 132"/>
                <a:gd name="T15" fmla="*/ 0 h 132"/>
                <a:gd name="T16" fmla="*/ 52 w 132"/>
                <a:gd name="T17" fmla="*/ 0 h 132"/>
                <a:gd name="T18" fmla="*/ 0 w 132"/>
                <a:gd name="T19" fmla="*/ 0 h 132"/>
                <a:gd name="T20" fmla="*/ 0 w 132"/>
                <a:gd name="T21" fmla="*/ 5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32">
                  <a:moveTo>
                    <a:pt x="0" y="52"/>
                  </a:moveTo>
                  <a:lnTo>
                    <a:pt x="27" y="81"/>
                  </a:lnTo>
                  <a:lnTo>
                    <a:pt x="80" y="104"/>
                  </a:lnTo>
                  <a:lnTo>
                    <a:pt x="132" y="132"/>
                  </a:lnTo>
                  <a:lnTo>
                    <a:pt x="132" y="104"/>
                  </a:lnTo>
                  <a:lnTo>
                    <a:pt x="103" y="81"/>
                  </a:lnTo>
                  <a:lnTo>
                    <a:pt x="103" y="29"/>
                  </a:lnTo>
                  <a:lnTo>
                    <a:pt x="103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5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gray">
            <a:xfrm>
              <a:off x="3504" y="707"/>
              <a:ext cx="51" cy="78"/>
            </a:xfrm>
            <a:custGeom>
              <a:avLst/>
              <a:gdLst>
                <a:gd name="T0" fmla="*/ 23 w 104"/>
                <a:gd name="T1" fmla="*/ 103 h 155"/>
                <a:gd name="T2" fmla="*/ 23 w 104"/>
                <a:gd name="T3" fmla="*/ 155 h 155"/>
                <a:gd name="T4" fmla="*/ 52 w 104"/>
                <a:gd name="T5" fmla="*/ 126 h 155"/>
                <a:gd name="T6" fmla="*/ 104 w 104"/>
                <a:gd name="T7" fmla="*/ 126 h 155"/>
                <a:gd name="T8" fmla="*/ 104 w 104"/>
                <a:gd name="T9" fmla="*/ 103 h 155"/>
                <a:gd name="T10" fmla="*/ 104 w 104"/>
                <a:gd name="T11" fmla="*/ 75 h 155"/>
                <a:gd name="T12" fmla="*/ 75 w 104"/>
                <a:gd name="T13" fmla="*/ 52 h 155"/>
                <a:gd name="T14" fmla="*/ 52 w 104"/>
                <a:gd name="T15" fmla="*/ 23 h 155"/>
                <a:gd name="T16" fmla="*/ 52 w 104"/>
                <a:gd name="T17" fmla="*/ 0 h 155"/>
                <a:gd name="T18" fmla="*/ 23 w 104"/>
                <a:gd name="T19" fmla="*/ 23 h 155"/>
                <a:gd name="T20" fmla="*/ 0 w 104"/>
                <a:gd name="T21" fmla="*/ 23 h 155"/>
                <a:gd name="T22" fmla="*/ 0 w 104"/>
                <a:gd name="T23" fmla="*/ 52 h 155"/>
                <a:gd name="T24" fmla="*/ 23 w 104"/>
                <a:gd name="T25" fmla="*/ 75 h 155"/>
                <a:gd name="T26" fmla="*/ 23 w 104"/>
                <a:gd name="T27" fmla="*/ 10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55">
                  <a:moveTo>
                    <a:pt x="23" y="103"/>
                  </a:moveTo>
                  <a:lnTo>
                    <a:pt x="23" y="155"/>
                  </a:lnTo>
                  <a:lnTo>
                    <a:pt x="52" y="126"/>
                  </a:lnTo>
                  <a:lnTo>
                    <a:pt x="104" y="126"/>
                  </a:lnTo>
                  <a:lnTo>
                    <a:pt x="104" y="103"/>
                  </a:lnTo>
                  <a:lnTo>
                    <a:pt x="104" y="75"/>
                  </a:lnTo>
                  <a:lnTo>
                    <a:pt x="75" y="52"/>
                  </a:lnTo>
                  <a:lnTo>
                    <a:pt x="52" y="23"/>
                  </a:lnTo>
                  <a:lnTo>
                    <a:pt x="52" y="0"/>
                  </a:lnTo>
                  <a:lnTo>
                    <a:pt x="23" y="23"/>
                  </a:lnTo>
                  <a:lnTo>
                    <a:pt x="0" y="23"/>
                  </a:lnTo>
                  <a:lnTo>
                    <a:pt x="0" y="52"/>
                  </a:lnTo>
                  <a:lnTo>
                    <a:pt x="23" y="75"/>
                  </a:lnTo>
                  <a:lnTo>
                    <a:pt x="23" y="10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gray">
            <a:xfrm>
              <a:off x="3360" y="707"/>
              <a:ext cx="39" cy="26"/>
            </a:xfrm>
            <a:custGeom>
              <a:avLst/>
              <a:gdLst>
                <a:gd name="T0" fmla="*/ 79 w 79"/>
                <a:gd name="T1" fmla="*/ 23 h 52"/>
                <a:gd name="T2" fmla="*/ 52 w 79"/>
                <a:gd name="T3" fmla="*/ 0 h 52"/>
                <a:gd name="T4" fmla="*/ 0 w 79"/>
                <a:gd name="T5" fmla="*/ 23 h 52"/>
                <a:gd name="T6" fmla="*/ 52 w 79"/>
                <a:gd name="T7" fmla="*/ 52 h 52"/>
                <a:gd name="T8" fmla="*/ 79 w 79"/>
                <a:gd name="T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2">
                  <a:moveTo>
                    <a:pt x="79" y="23"/>
                  </a:moveTo>
                  <a:lnTo>
                    <a:pt x="52" y="0"/>
                  </a:lnTo>
                  <a:lnTo>
                    <a:pt x="0" y="23"/>
                  </a:lnTo>
                  <a:lnTo>
                    <a:pt x="52" y="52"/>
                  </a:lnTo>
                  <a:lnTo>
                    <a:pt x="79" y="2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gray">
            <a:xfrm>
              <a:off x="3983" y="733"/>
              <a:ext cx="93" cy="65"/>
            </a:xfrm>
            <a:custGeom>
              <a:avLst/>
              <a:gdLst>
                <a:gd name="T0" fmla="*/ 27 w 184"/>
                <a:gd name="T1" fmla="*/ 103 h 128"/>
                <a:gd name="T2" fmla="*/ 52 w 184"/>
                <a:gd name="T3" fmla="*/ 128 h 128"/>
                <a:gd name="T4" fmla="*/ 79 w 184"/>
                <a:gd name="T5" fmla="*/ 128 h 128"/>
                <a:gd name="T6" fmla="*/ 79 w 184"/>
                <a:gd name="T7" fmla="*/ 103 h 128"/>
                <a:gd name="T8" fmla="*/ 131 w 184"/>
                <a:gd name="T9" fmla="*/ 103 h 128"/>
                <a:gd name="T10" fmla="*/ 155 w 184"/>
                <a:gd name="T11" fmla="*/ 74 h 128"/>
                <a:gd name="T12" fmla="*/ 104 w 184"/>
                <a:gd name="T13" fmla="*/ 51 h 128"/>
                <a:gd name="T14" fmla="*/ 104 w 184"/>
                <a:gd name="T15" fmla="*/ 23 h 128"/>
                <a:gd name="T16" fmla="*/ 155 w 184"/>
                <a:gd name="T17" fmla="*/ 74 h 128"/>
                <a:gd name="T18" fmla="*/ 184 w 184"/>
                <a:gd name="T19" fmla="*/ 51 h 128"/>
                <a:gd name="T20" fmla="*/ 184 w 184"/>
                <a:gd name="T21" fmla="*/ 23 h 128"/>
                <a:gd name="T22" fmla="*/ 131 w 184"/>
                <a:gd name="T23" fmla="*/ 0 h 128"/>
                <a:gd name="T24" fmla="*/ 104 w 184"/>
                <a:gd name="T25" fmla="*/ 0 h 128"/>
                <a:gd name="T26" fmla="*/ 79 w 184"/>
                <a:gd name="T27" fmla="*/ 0 h 128"/>
                <a:gd name="T28" fmla="*/ 52 w 184"/>
                <a:gd name="T29" fmla="*/ 23 h 128"/>
                <a:gd name="T30" fmla="*/ 52 w 184"/>
                <a:gd name="T31" fmla="*/ 0 h 128"/>
                <a:gd name="T32" fmla="*/ 27 w 184"/>
                <a:gd name="T33" fmla="*/ 0 h 128"/>
                <a:gd name="T34" fmla="*/ 0 w 184"/>
                <a:gd name="T35" fmla="*/ 51 h 128"/>
                <a:gd name="T36" fmla="*/ 27 w 184"/>
                <a:gd name="T37" fmla="*/ 74 h 128"/>
                <a:gd name="T38" fmla="*/ 27 w 184"/>
                <a:gd name="T39" fmla="*/ 10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28">
                  <a:moveTo>
                    <a:pt x="27" y="103"/>
                  </a:moveTo>
                  <a:lnTo>
                    <a:pt x="52" y="128"/>
                  </a:lnTo>
                  <a:lnTo>
                    <a:pt x="79" y="128"/>
                  </a:lnTo>
                  <a:lnTo>
                    <a:pt x="79" y="103"/>
                  </a:lnTo>
                  <a:lnTo>
                    <a:pt x="131" y="103"/>
                  </a:lnTo>
                  <a:lnTo>
                    <a:pt x="155" y="74"/>
                  </a:lnTo>
                  <a:lnTo>
                    <a:pt x="104" y="51"/>
                  </a:lnTo>
                  <a:lnTo>
                    <a:pt x="104" y="23"/>
                  </a:lnTo>
                  <a:lnTo>
                    <a:pt x="155" y="74"/>
                  </a:lnTo>
                  <a:lnTo>
                    <a:pt x="184" y="51"/>
                  </a:lnTo>
                  <a:lnTo>
                    <a:pt x="184" y="23"/>
                  </a:lnTo>
                  <a:lnTo>
                    <a:pt x="131" y="0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52" y="23"/>
                  </a:lnTo>
                  <a:lnTo>
                    <a:pt x="52" y="0"/>
                  </a:lnTo>
                  <a:lnTo>
                    <a:pt x="27" y="0"/>
                  </a:lnTo>
                  <a:lnTo>
                    <a:pt x="0" y="51"/>
                  </a:lnTo>
                  <a:lnTo>
                    <a:pt x="27" y="74"/>
                  </a:lnTo>
                  <a:lnTo>
                    <a:pt x="27" y="103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gray">
            <a:xfrm>
              <a:off x="4700" y="875"/>
              <a:ext cx="48" cy="10"/>
            </a:xfrm>
            <a:custGeom>
              <a:avLst/>
              <a:gdLst>
                <a:gd name="T0" fmla="*/ 79 w 96"/>
                <a:gd name="T1" fmla="*/ 0 h 19"/>
                <a:gd name="T2" fmla="*/ 0 w 96"/>
                <a:gd name="T3" fmla="*/ 0 h 19"/>
                <a:gd name="T4" fmla="*/ 96 w 96"/>
                <a:gd name="T5" fmla="*/ 19 h 19"/>
                <a:gd name="T6" fmla="*/ 79 w 96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9">
                  <a:moveTo>
                    <a:pt x="79" y="0"/>
                  </a:moveTo>
                  <a:lnTo>
                    <a:pt x="0" y="0"/>
                  </a:lnTo>
                  <a:lnTo>
                    <a:pt x="96" y="19"/>
                  </a:lnTo>
                  <a:lnTo>
                    <a:pt x="79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gray">
            <a:xfrm>
              <a:off x="3932" y="2540"/>
              <a:ext cx="155" cy="168"/>
            </a:xfrm>
            <a:custGeom>
              <a:avLst/>
              <a:gdLst>
                <a:gd name="T0" fmla="*/ 311 w 311"/>
                <a:gd name="T1" fmla="*/ 312 h 335"/>
                <a:gd name="T2" fmla="*/ 311 w 311"/>
                <a:gd name="T3" fmla="*/ 284 h 335"/>
                <a:gd name="T4" fmla="*/ 288 w 311"/>
                <a:gd name="T5" fmla="*/ 261 h 335"/>
                <a:gd name="T6" fmla="*/ 288 w 311"/>
                <a:gd name="T7" fmla="*/ 232 h 335"/>
                <a:gd name="T8" fmla="*/ 259 w 311"/>
                <a:gd name="T9" fmla="*/ 209 h 335"/>
                <a:gd name="T10" fmla="*/ 235 w 311"/>
                <a:gd name="T11" fmla="*/ 180 h 335"/>
                <a:gd name="T12" fmla="*/ 208 w 311"/>
                <a:gd name="T13" fmla="*/ 155 h 335"/>
                <a:gd name="T14" fmla="*/ 183 w 311"/>
                <a:gd name="T15" fmla="*/ 155 h 335"/>
                <a:gd name="T16" fmla="*/ 183 w 311"/>
                <a:gd name="T17" fmla="*/ 128 h 335"/>
                <a:gd name="T18" fmla="*/ 156 w 311"/>
                <a:gd name="T19" fmla="*/ 103 h 335"/>
                <a:gd name="T20" fmla="*/ 131 w 311"/>
                <a:gd name="T21" fmla="*/ 103 h 335"/>
                <a:gd name="T22" fmla="*/ 131 w 311"/>
                <a:gd name="T23" fmla="*/ 51 h 335"/>
                <a:gd name="T24" fmla="*/ 104 w 311"/>
                <a:gd name="T25" fmla="*/ 51 h 335"/>
                <a:gd name="T26" fmla="*/ 79 w 311"/>
                <a:gd name="T27" fmla="*/ 24 h 335"/>
                <a:gd name="T28" fmla="*/ 52 w 311"/>
                <a:gd name="T29" fmla="*/ 0 h 335"/>
                <a:gd name="T30" fmla="*/ 0 w 311"/>
                <a:gd name="T31" fmla="*/ 24 h 335"/>
                <a:gd name="T32" fmla="*/ 27 w 311"/>
                <a:gd name="T33" fmla="*/ 51 h 335"/>
                <a:gd name="T34" fmla="*/ 52 w 311"/>
                <a:gd name="T35" fmla="*/ 76 h 335"/>
                <a:gd name="T36" fmla="*/ 79 w 311"/>
                <a:gd name="T37" fmla="*/ 128 h 335"/>
                <a:gd name="T38" fmla="*/ 104 w 311"/>
                <a:gd name="T39" fmla="*/ 155 h 335"/>
                <a:gd name="T40" fmla="*/ 104 w 311"/>
                <a:gd name="T41" fmla="*/ 180 h 335"/>
                <a:gd name="T42" fmla="*/ 104 w 311"/>
                <a:gd name="T43" fmla="*/ 232 h 335"/>
                <a:gd name="T44" fmla="*/ 131 w 311"/>
                <a:gd name="T45" fmla="*/ 261 h 335"/>
                <a:gd name="T46" fmla="*/ 156 w 311"/>
                <a:gd name="T47" fmla="*/ 284 h 335"/>
                <a:gd name="T48" fmla="*/ 208 w 311"/>
                <a:gd name="T49" fmla="*/ 312 h 335"/>
                <a:gd name="T50" fmla="*/ 235 w 311"/>
                <a:gd name="T51" fmla="*/ 335 h 335"/>
                <a:gd name="T52" fmla="*/ 259 w 311"/>
                <a:gd name="T53" fmla="*/ 335 h 335"/>
                <a:gd name="T54" fmla="*/ 288 w 311"/>
                <a:gd name="T55" fmla="*/ 335 h 335"/>
                <a:gd name="T56" fmla="*/ 311 w 311"/>
                <a:gd name="T57" fmla="*/ 31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1" h="335">
                  <a:moveTo>
                    <a:pt x="311" y="312"/>
                  </a:moveTo>
                  <a:lnTo>
                    <a:pt x="311" y="284"/>
                  </a:lnTo>
                  <a:lnTo>
                    <a:pt x="288" y="261"/>
                  </a:lnTo>
                  <a:lnTo>
                    <a:pt x="288" y="232"/>
                  </a:lnTo>
                  <a:lnTo>
                    <a:pt x="259" y="209"/>
                  </a:lnTo>
                  <a:lnTo>
                    <a:pt x="235" y="180"/>
                  </a:lnTo>
                  <a:lnTo>
                    <a:pt x="208" y="155"/>
                  </a:lnTo>
                  <a:lnTo>
                    <a:pt x="183" y="155"/>
                  </a:lnTo>
                  <a:lnTo>
                    <a:pt x="183" y="128"/>
                  </a:lnTo>
                  <a:lnTo>
                    <a:pt x="156" y="103"/>
                  </a:lnTo>
                  <a:lnTo>
                    <a:pt x="131" y="103"/>
                  </a:lnTo>
                  <a:lnTo>
                    <a:pt x="131" y="51"/>
                  </a:lnTo>
                  <a:lnTo>
                    <a:pt x="104" y="51"/>
                  </a:lnTo>
                  <a:lnTo>
                    <a:pt x="79" y="24"/>
                  </a:lnTo>
                  <a:lnTo>
                    <a:pt x="52" y="0"/>
                  </a:lnTo>
                  <a:lnTo>
                    <a:pt x="0" y="24"/>
                  </a:lnTo>
                  <a:lnTo>
                    <a:pt x="27" y="51"/>
                  </a:lnTo>
                  <a:lnTo>
                    <a:pt x="52" y="76"/>
                  </a:lnTo>
                  <a:lnTo>
                    <a:pt x="79" y="128"/>
                  </a:lnTo>
                  <a:lnTo>
                    <a:pt x="104" y="155"/>
                  </a:lnTo>
                  <a:lnTo>
                    <a:pt x="104" y="180"/>
                  </a:lnTo>
                  <a:lnTo>
                    <a:pt x="104" y="232"/>
                  </a:lnTo>
                  <a:lnTo>
                    <a:pt x="131" y="261"/>
                  </a:lnTo>
                  <a:lnTo>
                    <a:pt x="156" y="284"/>
                  </a:lnTo>
                  <a:lnTo>
                    <a:pt x="208" y="312"/>
                  </a:lnTo>
                  <a:lnTo>
                    <a:pt x="235" y="335"/>
                  </a:lnTo>
                  <a:lnTo>
                    <a:pt x="259" y="335"/>
                  </a:lnTo>
                  <a:lnTo>
                    <a:pt x="288" y="335"/>
                  </a:lnTo>
                  <a:lnTo>
                    <a:pt x="311" y="31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gray">
            <a:xfrm>
              <a:off x="3919" y="2540"/>
              <a:ext cx="13" cy="13"/>
            </a:xfrm>
            <a:custGeom>
              <a:avLst/>
              <a:gdLst>
                <a:gd name="T0" fmla="*/ 0 w 25"/>
                <a:gd name="T1" fmla="*/ 0 h 24"/>
                <a:gd name="T2" fmla="*/ 25 w 25"/>
                <a:gd name="T3" fmla="*/ 24 h 24"/>
                <a:gd name="T4" fmla="*/ 25 w 25"/>
                <a:gd name="T5" fmla="*/ 0 h 24"/>
                <a:gd name="T6" fmla="*/ 0 w 2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lnTo>
                    <a:pt x="25" y="24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gray">
            <a:xfrm>
              <a:off x="2605" y="1903"/>
              <a:ext cx="52" cy="26"/>
            </a:xfrm>
            <a:custGeom>
              <a:avLst/>
              <a:gdLst>
                <a:gd name="T0" fmla="*/ 52 w 104"/>
                <a:gd name="T1" fmla="*/ 0 h 52"/>
                <a:gd name="T2" fmla="*/ 25 w 104"/>
                <a:gd name="T3" fmla="*/ 0 h 52"/>
                <a:gd name="T4" fmla="*/ 0 w 104"/>
                <a:gd name="T5" fmla="*/ 23 h 52"/>
                <a:gd name="T6" fmla="*/ 0 w 104"/>
                <a:gd name="T7" fmla="*/ 52 h 52"/>
                <a:gd name="T8" fmla="*/ 52 w 104"/>
                <a:gd name="T9" fmla="*/ 52 h 52"/>
                <a:gd name="T10" fmla="*/ 77 w 104"/>
                <a:gd name="T11" fmla="*/ 52 h 52"/>
                <a:gd name="T12" fmla="*/ 77 w 104"/>
                <a:gd name="T13" fmla="*/ 23 h 52"/>
                <a:gd name="T14" fmla="*/ 104 w 104"/>
                <a:gd name="T15" fmla="*/ 0 h 52"/>
                <a:gd name="T16" fmla="*/ 77 w 104"/>
                <a:gd name="T17" fmla="*/ 0 h 52"/>
                <a:gd name="T18" fmla="*/ 52 w 104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2">
                  <a:moveTo>
                    <a:pt x="52" y="0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0" y="52"/>
                  </a:lnTo>
                  <a:lnTo>
                    <a:pt x="52" y="52"/>
                  </a:lnTo>
                  <a:lnTo>
                    <a:pt x="77" y="52"/>
                  </a:lnTo>
                  <a:lnTo>
                    <a:pt x="77" y="23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2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gray">
            <a:xfrm>
              <a:off x="2527" y="1850"/>
              <a:ext cx="39" cy="39"/>
            </a:xfrm>
            <a:custGeom>
              <a:avLst/>
              <a:gdLst>
                <a:gd name="T0" fmla="*/ 52 w 77"/>
                <a:gd name="T1" fmla="*/ 0 h 76"/>
                <a:gd name="T2" fmla="*/ 25 w 77"/>
                <a:gd name="T3" fmla="*/ 0 h 76"/>
                <a:gd name="T4" fmla="*/ 0 w 77"/>
                <a:gd name="T5" fmla="*/ 53 h 76"/>
                <a:gd name="T6" fmla="*/ 0 w 77"/>
                <a:gd name="T7" fmla="*/ 76 h 76"/>
                <a:gd name="T8" fmla="*/ 25 w 77"/>
                <a:gd name="T9" fmla="*/ 76 h 76"/>
                <a:gd name="T10" fmla="*/ 52 w 77"/>
                <a:gd name="T11" fmla="*/ 76 h 76"/>
                <a:gd name="T12" fmla="*/ 77 w 77"/>
                <a:gd name="T13" fmla="*/ 53 h 76"/>
                <a:gd name="T14" fmla="*/ 52 w 77"/>
                <a:gd name="T15" fmla="*/ 53 h 76"/>
                <a:gd name="T16" fmla="*/ 77 w 77"/>
                <a:gd name="T17" fmla="*/ 0 h 76"/>
                <a:gd name="T18" fmla="*/ 52 w 77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52" y="0"/>
                  </a:moveTo>
                  <a:lnTo>
                    <a:pt x="25" y="0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5" y="76"/>
                  </a:lnTo>
                  <a:lnTo>
                    <a:pt x="52" y="76"/>
                  </a:lnTo>
                  <a:lnTo>
                    <a:pt x="77" y="53"/>
                  </a:lnTo>
                  <a:lnTo>
                    <a:pt x="52" y="53"/>
                  </a:lnTo>
                  <a:lnTo>
                    <a:pt x="77" y="0"/>
                  </a:lnTo>
                  <a:lnTo>
                    <a:pt x="52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gray">
            <a:xfrm>
              <a:off x="2280" y="771"/>
              <a:ext cx="2653" cy="1808"/>
            </a:xfrm>
            <a:custGeom>
              <a:avLst/>
              <a:gdLst>
                <a:gd name="T0" fmla="*/ 4712 w 5307"/>
                <a:gd name="T1" fmla="*/ 158 h 3616"/>
                <a:gd name="T2" fmla="*/ 4216 w 5307"/>
                <a:gd name="T3" fmla="*/ 210 h 3616"/>
                <a:gd name="T4" fmla="*/ 3719 w 5307"/>
                <a:gd name="T5" fmla="*/ 288 h 3616"/>
                <a:gd name="T6" fmla="*/ 3383 w 5307"/>
                <a:gd name="T7" fmla="*/ 237 h 3616"/>
                <a:gd name="T8" fmla="*/ 2888 w 5307"/>
                <a:gd name="T9" fmla="*/ 394 h 3616"/>
                <a:gd name="T10" fmla="*/ 2759 w 5307"/>
                <a:gd name="T11" fmla="*/ 106 h 3616"/>
                <a:gd name="T12" fmla="*/ 2604 w 5307"/>
                <a:gd name="T13" fmla="*/ 158 h 3616"/>
                <a:gd name="T14" fmla="*/ 2264 w 5307"/>
                <a:gd name="T15" fmla="*/ 469 h 3616"/>
                <a:gd name="T16" fmla="*/ 2187 w 5307"/>
                <a:gd name="T17" fmla="*/ 624 h 3616"/>
                <a:gd name="T18" fmla="*/ 2264 w 5307"/>
                <a:gd name="T19" fmla="*/ 808 h 3616"/>
                <a:gd name="T20" fmla="*/ 2056 w 5307"/>
                <a:gd name="T21" fmla="*/ 572 h 3616"/>
                <a:gd name="T22" fmla="*/ 1847 w 5307"/>
                <a:gd name="T23" fmla="*/ 860 h 3616"/>
                <a:gd name="T24" fmla="*/ 1484 w 5307"/>
                <a:gd name="T25" fmla="*/ 912 h 3616"/>
                <a:gd name="T26" fmla="*/ 1252 w 5307"/>
                <a:gd name="T27" fmla="*/ 1121 h 3616"/>
                <a:gd name="T28" fmla="*/ 1144 w 5307"/>
                <a:gd name="T29" fmla="*/ 833 h 3616"/>
                <a:gd name="T30" fmla="*/ 912 w 5307"/>
                <a:gd name="T31" fmla="*/ 782 h 3616"/>
                <a:gd name="T32" fmla="*/ 651 w 5307"/>
                <a:gd name="T33" fmla="*/ 1093 h 3616"/>
                <a:gd name="T34" fmla="*/ 495 w 5307"/>
                <a:gd name="T35" fmla="*/ 1405 h 3616"/>
                <a:gd name="T36" fmla="*/ 728 w 5307"/>
                <a:gd name="T37" fmla="*/ 1561 h 3616"/>
                <a:gd name="T38" fmla="*/ 808 w 5307"/>
                <a:gd name="T39" fmla="*/ 1225 h 3616"/>
                <a:gd name="T40" fmla="*/ 912 w 5307"/>
                <a:gd name="T41" fmla="*/ 1196 h 3616"/>
                <a:gd name="T42" fmla="*/ 1171 w 5307"/>
                <a:gd name="T43" fmla="*/ 1354 h 3616"/>
                <a:gd name="T44" fmla="*/ 912 w 5307"/>
                <a:gd name="T45" fmla="*/ 1509 h 3616"/>
                <a:gd name="T46" fmla="*/ 728 w 5307"/>
                <a:gd name="T47" fmla="*/ 1641 h 3616"/>
                <a:gd name="T48" fmla="*/ 572 w 5307"/>
                <a:gd name="T49" fmla="*/ 1613 h 3616"/>
                <a:gd name="T50" fmla="*/ 311 w 5307"/>
                <a:gd name="T51" fmla="*/ 1797 h 3616"/>
                <a:gd name="T52" fmla="*/ 184 w 5307"/>
                <a:gd name="T53" fmla="*/ 2029 h 3616"/>
                <a:gd name="T54" fmla="*/ 0 w 5307"/>
                <a:gd name="T55" fmla="*/ 2317 h 3616"/>
                <a:gd name="T56" fmla="*/ 392 w 5307"/>
                <a:gd name="T57" fmla="*/ 2081 h 3616"/>
                <a:gd name="T58" fmla="*/ 728 w 5307"/>
                <a:gd name="T59" fmla="*/ 2160 h 3616"/>
                <a:gd name="T60" fmla="*/ 780 w 5307"/>
                <a:gd name="T61" fmla="*/ 2133 h 3616"/>
                <a:gd name="T62" fmla="*/ 755 w 5307"/>
                <a:gd name="T63" fmla="*/ 2029 h 3616"/>
                <a:gd name="T64" fmla="*/ 987 w 5307"/>
                <a:gd name="T65" fmla="*/ 2288 h 3616"/>
                <a:gd name="T66" fmla="*/ 1068 w 5307"/>
                <a:gd name="T67" fmla="*/ 2185 h 3616"/>
                <a:gd name="T68" fmla="*/ 1223 w 5307"/>
                <a:gd name="T69" fmla="*/ 1952 h 3616"/>
                <a:gd name="T70" fmla="*/ 1432 w 5307"/>
                <a:gd name="T71" fmla="*/ 1901 h 3616"/>
                <a:gd name="T72" fmla="*/ 1563 w 5307"/>
                <a:gd name="T73" fmla="*/ 2133 h 3616"/>
                <a:gd name="T74" fmla="*/ 1119 w 5307"/>
                <a:gd name="T75" fmla="*/ 2185 h 3616"/>
                <a:gd name="T76" fmla="*/ 1352 w 5307"/>
                <a:gd name="T77" fmla="*/ 2369 h 3616"/>
                <a:gd name="T78" fmla="*/ 1459 w 5307"/>
                <a:gd name="T79" fmla="*/ 2783 h 3616"/>
                <a:gd name="T80" fmla="*/ 1980 w 5307"/>
                <a:gd name="T81" fmla="*/ 3044 h 3616"/>
                <a:gd name="T82" fmla="*/ 2003 w 5307"/>
                <a:gd name="T83" fmla="*/ 2912 h 3616"/>
                <a:gd name="T84" fmla="*/ 1772 w 5307"/>
                <a:gd name="T85" fmla="*/ 2601 h 3616"/>
                <a:gd name="T86" fmla="*/ 2187 w 5307"/>
                <a:gd name="T87" fmla="*/ 2783 h 3616"/>
                <a:gd name="T88" fmla="*/ 2552 w 5307"/>
                <a:gd name="T89" fmla="*/ 2912 h 3616"/>
                <a:gd name="T90" fmla="*/ 3043 w 5307"/>
                <a:gd name="T91" fmla="*/ 2912 h 3616"/>
                <a:gd name="T92" fmla="*/ 3279 w 5307"/>
                <a:gd name="T93" fmla="*/ 3125 h 3616"/>
                <a:gd name="T94" fmla="*/ 3408 w 5307"/>
                <a:gd name="T95" fmla="*/ 3436 h 3616"/>
                <a:gd name="T96" fmla="*/ 3435 w 5307"/>
                <a:gd name="T97" fmla="*/ 3280 h 3616"/>
                <a:gd name="T98" fmla="*/ 3696 w 5307"/>
                <a:gd name="T99" fmla="*/ 3229 h 3616"/>
                <a:gd name="T100" fmla="*/ 3667 w 5307"/>
                <a:gd name="T101" fmla="*/ 2968 h 3616"/>
                <a:gd name="T102" fmla="*/ 4032 w 5307"/>
                <a:gd name="T103" fmla="*/ 2628 h 3616"/>
                <a:gd name="T104" fmla="*/ 3955 w 5307"/>
                <a:gd name="T105" fmla="*/ 2288 h 3616"/>
                <a:gd name="T106" fmla="*/ 4072 w 5307"/>
                <a:gd name="T107" fmla="*/ 2148 h 3616"/>
                <a:gd name="T108" fmla="*/ 4162 w 5307"/>
                <a:gd name="T109" fmla="*/ 2236 h 3616"/>
                <a:gd name="T110" fmla="*/ 4424 w 5307"/>
                <a:gd name="T111" fmla="*/ 1561 h 3616"/>
                <a:gd name="T112" fmla="*/ 4447 w 5307"/>
                <a:gd name="T113" fmla="*/ 1069 h 3616"/>
                <a:gd name="T114" fmla="*/ 4786 w 5307"/>
                <a:gd name="T115" fmla="*/ 912 h 3616"/>
                <a:gd name="T116" fmla="*/ 4892 w 5307"/>
                <a:gd name="T117" fmla="*/ 1354 h 3616"/>
                <a:gd name="T118" fmla="*/ 5023 w 5307"/>
                <a:gd name="T119" fmla="*/ 730 h 3616"/>
                <a:gd name="T120" fmla="*/ 5023 w 5307"/>
                <a:gd name="T121" fmla="*/ 417 h 3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07" h="3616">
                  <a:moveTo>
                    <a:pt x="5203" y="394"/>
                  </a:moveTo>
                  <a:lnTo>
                    <a:pt x="5232" y="342"/>
                  </a:lnTo>
                  <a:lnTo>
                    <a:pt x="5180" y="288"/>
                  </a:lnTo>
                  <a:lnTo>
                    <a:pt x="5099" y="313"/>
                  </a:lnTo>
                  <a:lnTo>
                    <a:pt x="5023" y="261"/>
                  </a:lnTo>
                  <a:lnTo>
                    <a:pt x="4971" y="237"/>
                  </a:lnTo>
                  <a:lnTo>
                    <a:pt x="4936" y="229"/>
                  </a:lnTo>
                  <a:lnTo>
                    <a:pt x="4944" y="237"/>
                  </a:lnTo>
                  <a:lnTo>
                    <a:pt x="4919" y="237"/>
                  </a:lnTo>
                  <a:lnTo>
                    <a:pt x="4840" y="210"/>
                  </a:lnTo>
                  <a:lnTo>
                    <a:pt x="4712" y="158"/>
                  </a:lnTo>
                  <a:lnTo>
                    <a:pt x="4604" y="158"/>
                  </a:lnTo>
                  <a:lnTo>
                    <a:pt x="4527" y="210"/>
                  </a:lnTo>
                  <a:lnTo>
                    <a:pt x="4579" y="237"/>
                  </a:lnTo>
                  <a:lnTo>
                    <a:pt x="4579" y="288"/>
                  </a:lnTo>
                  <a:lnTo>
                    <a:pt x="4552" y="288"/>
                  </a:lnTo>
                  <a:lnTo>
                    <a:pt x="4504" y="237"/>
                  </a:lnTo>
                  <a:lnTo>
                    <a:pt x="4395" y="261"/>
                  </a:lnTo>
                  <a:lnTo>
                    <a:pt x="4372" y="313"/>
                  </a:lnTo>
                  <a:lnTo>
                    <a:pt x="4320" y="288"/>
                  </a:lnTo>
                  <a:lnTo>
                    <a:pt x="4268" y="288"/>
                  </a:lnTo>
                  <a:lnTo>
                    <a:pt x="4216" y="210"/>
                  </a:lnTo>
                  <a:lnTo>
                    <a:pt x="4084" y="210"/>
                  </a:lnTo>
                  <a:lnTo>
                    <a:pt x="4059" y="261"/>
                  </a:lnTo>
                  <a:lnTo>
                    <a:pt x="4007" y="237"/>
                  </a:lnTo>
                  <a:lnTo>
                    <a:pt x="3928" y="237"/>
                  </a:lnTo>
                  <a:lnTo>
                    <a:pt x="3955" y="185"/>
                  </a:lnTo>
                  <a:lnTo>
                    <a:pt x="3903" y="185"/>
                  </a:lnTo>
                  <a:lnTo>
                    <a:pt x="3800" y="261"/>
                  </a:lnTo>
                  <a:lnTo>
                    <a:pt x="3800" y="210"/>
                  </a:lnTo>
                  <a:lnTo>
                    <a:pt x="3719" y="210"/>
                  </a:lnTo>
                  <a:lnTo>
                    <a:pt x="3667" y="237"/>
                  </a:lnTo>
                  <a:lnTo>
                    <a:pt x="3719" y="288"/>
                  </a:lnTo>
                  <a:lnTo>
                    <a:pt x="3696" y="288"/>
                  </a:lnTo>
                  <a:lnTo>
                    <a:pt x="3696" y="313"/>
                  </a:lnTo>
                  <a:lnTo>
                    <a:pt x="3644" y="313"/>
                  </a:lnTo>
                  <a:lnTo>
                    <a:pt x="3615" y="313"/>
                  </a:lnTo>
                  <a:lnTo>
                    <a:pt x="3563" y="365"/>
                  </a:lnTo>
                  <a:lnTo>
                    <a:pt x="3563" y="394"/>
                  </a:lnTo>
                  <a:lnTo>
                    <a:pt x="3512" y="365"/>
                  </a:lnTo>
                  <a:lnTo>
                    <a:pt x="3487" y="342"/>
                  </a:lnTo>
                  <a:lnTo>
                    <a:pt x="3435" y="342"/>
                  </a:lnTo>
                  <a:lnTo>
                    <a:pt x="3435" y="313"/>
                  </a:lnTo>
                  <a:lnTo>
                    <a:pt x="3383" y="237"/>
                  </a:lnTo>
                  <a:lnTo>
                    <a:pt x="3304" y="237"/>
                  </a:lnTo>
                  <a:lnTo>
                    <a:pt x="3279" y="237"/>
                  </a:lnTo>
                  <a:lnTo>
                    <a:pt x="3279" y="288"/>
                  </a:lnTo>
                  <a:lnTo>
                    <a:pt x="3176" y="313"/>
                  </a:lnTo>
                  <a:lnTo>
                    <a:pt x="3176" y="288"/>
                  </a:lnTo>
                  <a:lnTo>
                    <a:pt x="3147" y="288"/>
                  </a:lnTo>
                  <a:lnTo>
                    <a:pt x="3072" y="313"/>
                  </a:lnTo>
                  <a:lnTo>
                    <a:pt x="2968" y="288"/>
                  </a:lnTo>
                  <a:lnTo>
                    <a:pt x="2968" y="342"/>
                  </a:lnTo>
                  <a:lnTo>
                    <a:pt x="2915" y="365"/>
                  </a:lnTo>
                  <a:lnTo>
                    <a:pt x="2888" y="394"/>
                  </a:lnTo>
                  <a:lnTo>
                    <a:pt x="2863" y="394"/>
                  </a:lnTo>
                  <a:lnTo>
                    <a:pt x="2915" y="288"/>
                  </a:lnTo>
                  <a:lnTo>
                    <a:pt x="2940" y="261"/>
                  </a:lnTo>
                  <a:lnTo>
                    <a:pt x="2940" y="237"/>
                  </a:lnTo>
                  <a:lnTo>
                    <a:pt x="2940" y="185"/>
                  </a:lnTo>
                  <a:lnTo>
                    <a:pt x="2915" y="133"/>
                  </a:lnTo>
                  <a:lnTo>
                    <a:pt x="2915" y="81"/>
                  </a:lnTo>
                  <a:lnTo>
                    <a:pt x="2836" y="54"/>
                  </a:lnTo>
                  <a:lnTo>
                    <a:pt x="2784" y="54"/>
                  </a:lnTo>
                  <a:lnTo>
                    <a:pt x="2759" y="54"/>
                  </a:lnTo>
                  <a:lnTo>
                    <a:pt x="2759" y="106"/>
                  </a:lnTo>
                  <a:lnTo>
                    <a:pt x="2732" y="106"/>
                  </a:lnTo>
                  <a:lnTo>
                    <a:pt x="2707" y="54"/>
                  </a:lnTo>
                  <a:lnTo>
                    <a:pt x="2655" y="29"/>
                  </a:lnTo>
                  <a:lnTo>
                    <a:pt x="2627" y="0"/>
                  </a:lnTo>
                  <a:lnTo>
                    <a:pt x="2604" y="0"/>
                  </a:lnTo>
                  <a:lnTo>
                    <a:pt x="2575" y="54"/>
                  </a:lnTo>
                  <a:lnTo>
                    <a:pt x="2575" y="81"/>
                  </a:lnTo>
                  <a:lnTo>
                    <a:pt x="2627" y="106"/>
                  </a:lnTo>
                  <a:lnTo>
                    <a:pt x="2604" y="133"/>
                  </a:lnTo>
                  <a:lnTo>
                    <a:pt x="2627" y="158"/>
                  </a:lnTo>
                  <a:lnTo>
                    <a:pt x="2604" y="158"/>
                  </a:lnTo>
                  <a:lnTo>
                    <a:pt x="2575" y="210"/>
                  </a:lnTo>
                  <a:lnTo>
                    <a:pt x="2500" y="210"/>
                  </a:lnTo>
                  <a:lnTo>
                    <a:pt x="2471" y="210"/>
                  </a:lnTo>
                  <a:lnTo>
                    <a:pt x="2448" y="210"/>
                  </a:lnTo>
                  <a:lnTo>
                    <a:pt x="2448" y="237"/>
                  </a:lnTo>
                  <a:lnTo>
                    <a:pt x="2367" y="288"/>
                  </a:lnTo>
                  <a:lnTo>
                    <a:pt x="2367" y="365"/>
                  </a:lnTo>
                  <a:lnTo>
                    <a:pt x="2396" y="417"/>
                  </a:lnTo>
                  <a:lnTo>
                    <a:pt x="2367" y="417"/>
                  </a:lnTo>
                  <a:lnTo>
                    <a:pt x="2291" y="446"/>
                  </a:lnTo>
                  <a:lnTo>
                    <a:pt x="2264" y="469"/>
                  </a:lnTo>
                  <a:lnTo>
                    <a:pt x="2291" y="549"/>
                  </a:lnTo>
                  <a:lnTo>
                    <a:pt x="2367" y="549"/>
                  </a:lnTo>
                  <a:lnTo>
                    <a:pt x="2367" y="601"/>
                  </a:lnTo>
                  <a:lnTo>
                    <a:pt x="2419" y="653"/>
                  </a:lnTo>
                  <a:lnTo>
                    <a:pt x="2448" y="730"/>
                  </a:lnTo>
                  <a:lnTo>
                    <a:pt x="2396" y="678"/>
                  </a:lnTo>
                  <a:lnTo>
                    <a:pt x="2367" y="601"/>
                  </a:lnTo>
                  <a:lnTo>
                    <a:pt x="2264" y="549"/>
                  </a:lnTo>
                  <a:lnTo>
                    <a:pt x="2239" y="549"/>
                  </a:lnTo>
                  <a:lnTo>
                    <a:pt x="2239" y="572"/>
                  </a:lnTo>
                  <a:lnTo>
                    <a:pt x="2187" y="624"/>
                  </a:lnTo>
                  <a:lnTo>
                    <a:pt x="2239" y="624"/>
                  </a:lnTo>
                  <a:lnTo>
                    <a:pt x="2264" y="653"/>
                  </a:lnTo>
                  <a:lnTo>
                    <a:pt x="2187" y="653"/>
                  </a:lnTo>
                  <a:lnTo>
                    <a:pt x="2135" y="601"/>
                  </a:lnTo>
                  <a:lnTo>
                    <a:pt x="2135" y="653"/>
                  </a:lnTo>
                  <a:lnTo>
                    <a:pt x="2187" y="730"/>
                  </a:lnTo>
                  <a:lnTo>
                    <a:pt x="2187" y="757"/>
                  </a:lnTo>
                  <a:lnTo>
                    <a:pt x="2212" y="782"/>
                  </a:lnTo>
                  <a:lnTo>
                    <a:pt x="2291" y="782"/>
                  </a:lnTo>
                  <a:lnTo>
                    <a:pt x="2327" y="841"/>
                  </a:lnTo>
                  <a:lnTo>
                    <a:pt x="2264" y="808"/>
                  </a:lnTo>
                  <a:lnTo>
                    <a:pt x="2239" y="808"/>
                  </a:lnTo>
                  <a:lnTo>
                    <a:pt x="2212" y="833"/>
                  </a:lnTo>
                  <a:lnTo>
                    <a:pt x="2239" y="912"/>
                  </a:lnTo>
                  <a:lnTo>
                    <a:pt x="2212" y="989"/>
                  </a:lnTo>
                  <a:lnTo>
                    <a:pt x="2160" y="989"/>
                  </a:lnTo>
                  <a:lnTo>
                    <a:pt x="2108" y="989"/>
                  </a:lnTo>
                  <a:lnTo>
                    <a:pt x="2160" y="966"/>
                  </a:lnTo>
                  <a:lnTo>
                    <a:pt x="2187" y="860"/>
                  </a:lnTo>
                  <a:lnTo>
                    <a:pt x="2187" y="808"/>
                  </a:lnTo>
                  <a:lnTo>
                    <a:pt x="2083" y="653"/>
                  </a:lnTo>
                  <a:lnTo>
                    <a:pt x="2056" y="572"/>
                  </a:lnTo>
                  <a:lnTo>
                    <a:pt x="2003" y="549"/>
                  </a:lnTo>
                  <a:lnTo>
                    <a:pt x="1980" y="678"/>
                  </a:lnTo>
                  <a:lnTo>
                    <a:pt x="2003" y="757"/>
                  </a:lnTo>
                  <a:lnTo>
                    <a:pt x="2056" y="808"/>
                  </a:lnTo>
                  <a:lnTo>
                    <a:pt x="2056" y="833"/>
                  </a:lnTo>
                  <a:lnTo>
                    <a:pt x="2003" y="808"/>
                  </a:lnTo>
                  <a:lnTo>
                    <a:pt x="1951" y="782"/>
                  </a:lnTo>
                  <a:lnTo>
                    <a:pt x="1847" y="782"/>
                  </a:lnTo>
                  <a:lnTo>
                    <a:pt x="1876" y="833"/>
                  </a:lnTo>
                  <a:lnTo>
                    <a:pt x="1876" y="860"/>
                  </a:lnTo>
                  <a:lnTo>
                    <a:pt x="1847" y="860"/>
                  </a:lnTo>
                  <a:lnTo>
                    <a:pt x="1824" y="833"/>
                  </a:lnTo>
                  <a:lnTo>
                    <a:pt x="1743" y="885"/>
                  </a:lnTo>
                  <a:lnTo>
                    <a:pt x="1720" y="885"/>
                  </a:lnTo>
                  <a:lnTo>
                    <a:pt x="1692" y="860"/>
                  </a:lnTo>
                  <a:lnTo>
                    <a:pt x="1615" y="912"/>
                  </a:lnTo>
                  <a:lnTo>
                    <a:pt x="1588" y="937"/>
                  </a:lnTo>
                  <a:lnTo>
                    <a:pt x="1563" y="937"/>
                  </a:lnTo>
                  <a:lnTo>
                    <a:pt x="1536" y="989"/>
                  </a:lnTo>
                  <a:lnTo>
                    <a:pt x="1507" y="966"/>
                  </a:lnTo>
                  <a:lnTo>
                    <a:pt x="1507" y="885"/>
                  </a:lnTo>
                  <a:lnTo>
                    <a:pt x="1484" y="912"/>
                  </a:lnTo>
                  <a:lnTo>
                    <a:pt x="1459" y="937"/>
                  </a:lnTo>
                  <a:lnTo>
                    <a:pt x="1484" y="1018"/>
                  </a:lnTo>
                  <a:lnTo>
                    <a:pt x="1459" y="1041"/>
                  </a:lnTo>
                  <a:lnTo>
                    <a:pt x="1407" y="1041"/>
                  </a:lnTo>
                  <a:lnTo>
                    <a:pt x="1379" y="1093"/>
                  </a:lnTo>
                  <a:lnTo>
                    <a:pt x="1379" y="1121"/>
                  </a:lnTo>
                  <a:lnTo>
                    <a:pt x="1379" y="1144"/>
                  </a:lnTo>
                  <a:lnTo>
                    <a:pt x="1327" y="1093"/>
                  </a:lnTo>
                  <a:lnTo>
                    <a:pt x="1300" y="1144"/>
                  </a:lnTo>
                  <a:lnTo>
                    <a:pt x="1300" y="1173"/>
                  </a:lnTo>
                  <a:lnTo>
                    <a:pt x="1252" y="1121"/>
                  </a:lnTo>
                  <a:lnTo>
                    <a:pt x="1252" y="1041"/>
                  </a:lnTo>
                  <a:lnTo>
                    <a:pt x="1196" y="1018"/>
                  </a:lnTo>
                  <a:lnTo>
                    <a:pt x="1196" y="989"/>
                  </a:lnTo>
                  <a:lnTo>
                    <a:pt x="1252" y="1018"/>
                  </a:lnTo>
                  <a:lnTo>
                    <a:pt x="1300" y="1041"/>
                  </a:lnTo>
                  <a:lnTo>
                    <a:pt x="1352" y="1018"/>
                  </a:lnTo>
                  <a:lnTo>
                    <a:pt x="1379" y="989"/>
                  </a:lnTo>
                  <a:lnTo>
                    <a:pt x="1300" y="885"/>
                  </a:lnTo>
                  <a:lnTo>
                    <a:pt x="1252" y="860"/>
                  </a:lnTo>
                  <a:lnTo>
                    <a:pt x="1196" y="860"/>
                  </a:lnTo>
                  <a:lnTo>
                    <a:pt x="1144" y="833"/>
                  </a:lnTo>
                  <a:lnTo>
                    <a:pt x="1119" y="808"/>
                  </a:lnTo>
                  <a:lnTo>
                    <a:pt x="1091" y="808"/>
                  </a:lnTo>
                  <a:lnTo>
                    <a:pt x="1119" y="782"/>
                  </a:lnTo>
                  <a:lnTo>
                    <a:pt x="1091" y="757"/>
                  </a:lnTo>
                  <a:lnTo>
                    <a:pt x="1039" y="757"/>
                  </a:lnTo>
                  <a:lnTo>
                    <a:pt x="1016" y="782"/>
                  </a:lnTo>
                  <a:lnTo>
                    <a:pt x="987" y="757"/>
                  </a:lnTo>
                  <a:lnTo>
                    <a:pt x="964" y="757"/>
                  </a:lnTo>
                  <a:lnTo>
                    <a:pt x="964" y="782"/>
                  </a:lnTo>
                  <a:lnTo>
                    <a:pt x="935" y="782"/>
                  </a:lnTo>
                  <a:lnTo>
                    <a:pt x="912" y="782"/>
                  </a:lnTo>
                  <a:lnTo>
                    <a:pt x="912" y="833"/>
                  </a:lnTo>
                  <a:lnTo>
                    <a:pt x="860" y="833"/>
                  </a:lnTo>
                  <a:lnTo>
                    <a:pt x="808" y="833"/>
                  </a:lnTo>
                  <a:lnTo>
                    <a:pt x="755" y="912"/>
                  </a:lnTo>
                  <a:lnTo>
                    <a:pt x="780" y="912"/>
                  </a:lnTo>
                  <a:lnTo>
                    <a:pt x="755" y="937"/>
                  </a:lnTo>
                  <a:lnTo>
                    <a:pt x="755" y="966"/>
                  </a:lnTo>
                  <a:lnTo>
                    <a:pt x="728" y="937"/>
                  </a:lnTo>
                  <a:lnTo>
                    <a:pt x="703" y="989"/>
                  </a:lnTo>
                  <a:lnTo>
                    <a:pt x="703" y="1018"/>
                  </a:lnTo>
                  <a:lnTo>
                    <a:pt x="651" y="1093"/>
                  </a:lnTo>
                  <a:lnTo>
                    <a:pt x="599" y="1144"/>
                  </a:lnTo>
                  <a:lnTo>
                    <a:pt x="599" y="1173"/>
                  </a:lnTo>
                  <a:lnTo>
                    <a:pt x="572" y="1173"/>
                  </a:lnTo>
                  <a:lnTo>
                    <a:pt x="572" y="1196"/>
                  </a:lnTo>
                  <a:lnTo>
                    <a:pt x="520" y="1248"/>
                  </a:lnTo>
                  <a:lnTo>
                    <a:pt x="495" y="1277"/>
                  </a:lnTo>
                  <a:lnTo>
                    <a:pt x="495" y="1302"/>
                  </a:lnTo>
                  <a:lnTo>
                    <a:pt x="495" y="1329"/>
                  </a:lnTo>
                  <a:lnTo>
                    <a:pt x="495" y="1354"/>
                  </a:lnTo>
                  <a:lnTo>
                    <a:pt x="495" y="1380"/>
                  </a:lnTo>
                  <a:lnTo>
                    <a:pt x="495" y="1405"/>
                  </a:lnTo>
                  <a:lnTo>
                    <a:pt x="495" y="1432"/>
                  </a:lnTo>
                  <a:lnTo>
                    <a:pt x="520" y="1457"/>
                  </a:lnTo>
                  <a:lnTo>
                    <a:pt x="572" y="1432"/>
                  </a:lnTo>
                  <a:lnTo>
                    <a:pt x="599" y="1405"/>
                  </a:lnTo>
                  <a:lnTo>
                    <a:pt x="651" y="1380"/>
                  </a:lnTo>
                  <a:lnTo>
                    <a:pt x="651" y="1432"/>
                  </a:lnTo>
                  <a:lnTo>
                    <a:pt x="651" y="1457"/>
                  </a:lnTo>
                  <a:lnTo>
                    <a:pt x="676" y="1484"/>
                  </a:lnTo>
                  <a:lnTo>
                    <a:pt x="676" y="1509"/>
                  </a:lnTo>
                  <a:lnTo>
                    <a:pt x="703" y="1561"/>
                  </a:lnTo>
                  <a:lnTo>
                    <a:pt x="728" y="1561"/>
                  </a:lnTo>
                  <a:lnTo>
                    <a:pt x="728" y="1509"/>
                  </a:lnTo>
                  <a:lnTo>
                    <a:pt x="755" y="1509"/>
                  </a:lnTo>
                  <a:lnTo>
                    <a:pt x="780" y="1484"/>
                  </a:lnTo>
                  <a:lnTo>
                    <a:pt x="780" y="1432"/>
                  </a:lnTo>
                  <a:lnTo>
                    <a:pt x="780" y="1405"/>
                  </a:lnTo>
                  <a:lnTo>
                    <a:pt x="780" y="1380"/>
                  </a:lnTo>
                  <a:lnTo>
                    <a:pt x="808" y="1380"/>
                  </a:lnTo>
                  <a:lnTo>
                    <a:pt x="831" y="1380"/>
                  </a:lnTo>
                  <a:lnTo>
                    <a:pt x="831" y="1354"/>
                  </a:lnTo>
                  <a:lnTo>
                    <a:pt x="780" y="1302"/>
                  </a:lnTo>
                  <a:lnTo>
                    <a:pt x="808" y="1225"/>
                  </a:lnTo>
                  <a:lnTo>
                    <a:pt x="860" y="1225"/>
                  </a:lnTo>
                  <a:lnTo>
                    <a:pt x="883" y="1173"/>
                  </a:lnTo>
                  <a:lnTo>
                    <a:pt x="912" y="1144"/>
                  </a:lnTo>
                  <a:lnTo>
                    <a:pt x="912" y="1093"/>
                  </a:lnTo>
                  <a:lnTo>
                    <a:pt x="964" y="1041"/>
                  </a:lnTo>
                  <a:lnTo>
                    <a:pt x="987" y="1069"/>
                  </a:lnTo>
                  <a:lnTo>
                    <a:pt x="1016" y="1093"/>
                  </a:lnTo>
                  <a:lnTo>
                    <a:pt x="987" y="1121"/>
                  </a:lnTo>
                  <a:lnTo>
                    <a:pt x="935" y="1173"/>
                  </a:lnTo>
                  <a:lnTo>
                    <a:pt x="935" y="1196"/>
                  </a:lnTo>
                  <a:lnTo>
                    <a:pt x="912" y="1196"/>
                  </a:lnTo>
                  <a:lnTo>
                    <a:pt x="912" y="1225"/>
                  </a:lnTo>
                  <a:lnTo>
                    <a:pt x="912" y="1248"/>
                  </a:lnTo>
                  <a:lnTo>
                    <a:pt x="935" y="1277"/>
                  </a:lnTo>
                  <a:lnTo>
                    <a:pt x="912" y="1302"/>
                  </a:lnTo>
                  <a:lnTo>
                    <a:pt x="912" y="1329"/>
                  </a:lnTo>
                  <a:lnTo>
                    <a:pt x="935" y="1329"/>
                  </a:lnTo>
                  <a:lnTo>
                    <a:pt x="987" y="1329"/>
                  </a:lnTo>
                  <a:lnTo>
                    <a:pt x="1091" y="1302"/>
                  </a:lnTo>
                  <a:lnTo>
                    <a:pt x="1119" y="1302"/>
                  </a:lnTo>
                  <a:lnTo>
                    <a:pt x="1144" y="1329"/>
                  </a:lnTo>
                  <a:lnTo>
                    <a:pt x="1171" y="1354"/>
                  </a:lnTo>
                  <a:lnTo>
                    <a:pt x="1144" y="1380"/>
                  </a:lnTo>
                  <a:lnTo>
                    <a:pt x="1119" y="1405"/>
                  </a:lnTo>
                  <a:lnTo>
                    <a:pt x="1144" y="1380"/>
                  </a:lnTo>
                  <a:lnTo>
                    <a:pt x="1091" y="1380"/>
                  </a:lnTo>
                  <a:lnTo>
                    <a:pt x="1068" y="1380"/>
                  </a:lnTo>
                  <a:lnTo>
                    <a:pt x="1016" y="1405"/>
                  </a:lnTo>
                  <a:lnTo>
                    <a:pt x="987" y="1405"/>
                  </a:lnTo>
                  <a:lnTo>
                    <a:pt x="987" y="1457"/>
                  </a:lnTo>
                  <a:lnTo>
                    <a:pt x="987" y="1484"/>
                  </a:lnTo>
                  <a:lnTo>
                    <a:pt x="935" y="1484"/>
                  </a:lnTo>
                  <a:lnTo>
                    <a:pt x="912" y="1509"/>
                  </a:lnTo>
                  <a:lnTo>
                    <a:pt x="912" y="1536"/>
                  </a:lnTo>
                  <a:lnTo>
                    <a:pt x="912" y="1561"/>
                  </a:lnTo>
                  <a:lnTo>
                    <a:pt x="912" y="1590"/>
                  </a:lnTo>
                  <a:lnTo>
                    <a:pt x="883" y="1613"/>
                  </a:lnTo>
                  <a:lnTo>
                    <a:pt x="912" y="1613"/>
                  </a:lnTo>
                  <a:lnTo>
                    <a:pt x="964" y="1641"/>
                  </a:lnTo>
                  <a:lnTo>
                    <a:pt x="935" y="1641"/>
                  </a:lnTo>
                  <a:lnTo>
                    <a:pt x="883" y="1613"/>
                  </a:lnTo>
                  <a:lnTo>
                    <a:pt x="860" y="1613"/>
                  </a:lnTo>
                  <a:lnTo>
                    <a:pt x="808" y="1613"/>
                  </a:lnTo>
                  <a:lnTo>
                    <a:pt x="728" y="1641"/>
                  </a:lnTo>
                  <a:lnTo>
                    <a:pt x="676" y="1641"/>
                  </a:lnTo>
                  <a:lnTo>
                    <a:pt x="624" y="1641"/>
                  </a:lnTo>
                  <a:lnTo>
                    <a:pt x="599" y="1613"/>
                  </a:lnTo>
                  <a:lnTo>
                    <a:pt x="599" y="1561"/>
                  </a:lnTo>
                  <a:lnTo>
                    <a:pt x="624" y="1536"/>
                  </a:lnTo>
                  <a:lnTo>
                    <a:pt x="624" y="1509"/>
                  </a:lnTo>
                  <a:lnTo>
                    <a:pt x="599" y="1457"/>
                  </a:lnTo>
                  <a:lnTo>
                    <a:pt x="572" y="1509"/>
                  </a:lnTo>
                  <a:lnTo>
                    <a:pt x="572" y="1536"/>
                  </a:lnTo>
                  <a:lnTo>
                    <a:pt x="572" y="1590"/>
                  </a:lnTo>
                  <a:lnTo>
                    <a:pt x="572" y="1613"/>
                  </a:lnTo>
                  <a:lnTo>
                    <a:pt x="572" y="1641"/>
                  </a:lnTo>
                  <a:lnTo>
                    <a:pt x="547" y="1641"/>
                  </a:lnTo>
                  <a:lnTo>
                    <a:pt x="520" y="1664"/>
                  </a:lnTo>
                  <a:lnTo>
                    <a:pt x="467" y="1664"/>
                  </a:lnTo>
                  <a:lnTo>
                    <a:pt x="467" y="1693"/>
                  </a:lnTo>
                  <a:lnTo>
                    <a:pt x="444" y="1716"/>
                  </a:lnTo>
                  <a:lnTo>
                    <a:pt x="415" y="1716"/>
                  </a:lnTo>
                  <a:lnTo>
                    <a:pt x="415" y="1745"/>
                  </a:lnTo>
                  <a:lnTo>
                    <a:pt x="392" y="1745"/>
                  </a:lnTo>
                  <a:lnTo>
                    <a:pt x="363" y="1768"/>
                  </a:lnTo>
                  <a:lnTo>
                    <a:pt x="311" y="1797"/>
                  </a:lnTo>
                  <a:lnTo>
                    <a:pt x="288" y="1797"/>
                  </a:lnTo>
                  <a:lnTo>
                    <a:pt x="236" y="1820"/>
                  </a:lnTo>
                  <a:lnTo>
                    <a:pt x="207" y="1849"/>
                  </a:lnTo>
                  <a:lnTo>
                    <a:pt x="184" y="1849"/>
                  </a:lnTo>
                  <a:lnTo>
                    <a:pt x="184" y="1872"/>
                  </a:lnTo>
                  <a:lnTo>
                    <a:pt x="207" y="1872"/>
                  </a:lnTo>
                  <a:lnTo>
                    <a:pt x="236" y="1901"/>
                  </a:lnTo>
                  <a:lnTo>
                    <a:pt x="236" y="1925"/>
                  </a:lnTo>
                  <a:lnTo>
                    <a:pt x="236" y="2004"/>
                  </a:lnTo>
                  <a:lnTo>
                    <a:pt x="207" y="2029"/>
                  </a:lnTo>
                  <a:lnTo>
                    <a:pt x="184" y="2029"/>
                  </a:lnTo>
                  <a:lnTo>
                    <a:pt x="156" y="2029"/>
                  </a:lnTo>
                  <a:lnTo>
                    <a:pt x="131" y="2004"/>
                  </a:lnTo>
                  <a:lnTo>
                    <a:pt x="79" y="2029"/>
                  </a:lnTo>
                  <a:lnTo>
                    <a:pt x="52" y="2029"/>
                  </a:lnTo>
                  <a:lnTo>
                    <a:pt x="27" y="2029"/>
                  </a:lnTo>
                  <a:lnTo>
                    <a:pt x="27" y="2081"/>
                  </a:lnTo>
                  <a:lnTo>
                    <a:pt x="27" y="2133"/>
                  </a:lnTo>
                  <a:lnTo>
                    <a:pt x="27" y="2185"/>
                  </a:lnTo>
                  <a:lnTo>
                    <a:pt x="0" y="2213"/>
                  </a:lnTo>
                  <a:lnTo>
                    <a:pt x="27" y="2265"/>
                  </a:lnTo>
                  <a:lnTo>
                    <a:pt x="0" y="2317"/>
                  </a:lnTo>
                  <a:lnTo>
                    <a:pt x="52" y="2317"/>
                  </a:lnTo>
                  <a:lnTo>
                    <a:pt x="79" y="2317"/>
                  </a:lnTo>
                  <a:lnTo>
                    <a:pt x="104" y="2369"/>
                  </a:lnTo>
                  <a:lnTo>
                    <a:pt x="156" y="2340"/>
                  </a:lnTo>
                  <a:lnTo>
                    <a:pt x="207" y="2369"/>
                  </a:lnTo>
                  <a:lnTo>
                    <a:pt x="236" y="2340"/>
                  </a:lnTo>
                  <a:lnTo>
                    <a:pt x="259" y="2317"/>
                  </a:lnTo>
                  <a:lnTo>
                    <a:pt x="288" y="2265"/>
                  </a:lnTo>
                  <a:lnTo>
                    <a:pt x="340" y="2185"/>
                  </a:lnTo>
                  <a:lnTo>
                    <a:pt x="392" y="2133"/>
                  </a:lnTo>
                  <a:lnTo>
                    <a:pt x="392" y="2081"/>
                  </a:lnTo>
                  <a:lnTo>
                    <a:pt x="415" y="2081"/>
                  </a:lnTo>
                  <a:lnTo>
                    <a:pt x="415" y="2056"/>
                  </a:lnTo>
                  <a:lnTo>
                    <a:pt x="467" y="2056"/>
                  </a:lnTo>
                  <a:lnTo>
                    <a:pt x="495" y="2029"/>
                  </a:lnTo>
                  <a:lnTo>
                    <a:pt x="520" y="2029"/>
                  </a:lnTo>
                  <a:lnTo>
                    <a:pt x="572" y="2029"/>
                  </a:lnTo>
                  <a:lnTo>
                    <a:pt x="599" y="2029"/>
                  </a:lnTo>
                  <a:lnTo>
                    <a:pt x="624" y="2056"/>
                  </a:lnTo>
                  <a:lnTo>
                    <a:pt x="624" y="2081"/>
                  </a:lnTo>
                  <a:lnTo>
                    <a:pt x="703" y="2160"/>
                  </a:lnTo>
                  <a:lnTo>
                    <a:pt x="728" y="2160"/>
                  </a:lnTo>
                  <a:lnTo>
                    <a:pt x="755" y="2185"/>
                  </a:lnTo>
                  <a:lnTo>
                    <a:pt x="780" y="2213"/>
                  </a:lnTo>
                  <a:lnTo>
                    <a:pt x="755" y="2236"/>
                  </a:lnTo>
                  <a:lnTo>
                    <a:pt x="755" y="2265"/>
                  </a:lnTo>
                  <a:lnTo>
                    <a:pt x="808" y="2236"/>
                  </a:lnTo>
                  <a:lnTo>
                    <a:pt x="780" y="2185"/>
                  </a:lnTo>
                  <a:lnTo>
                    <a:pt x="780" y="2160"/>
                  </a:lnTo>
                  <a:lnTo>
                    <a:pt x="808" y="2185"/>
                  </a:lnTo>
                  <a:lnTo>
                    <a:pt x="831" y="2213"/>
                  </a:lnTo>
                  <a:lnTo>
                    <a:pt x="831" y="2185"/>
                  </a:lnTo>
                  <a:lnTo>
                    <a:pt x="780" y="2133"/>
                  </a:lnTo>
                  <a:lnTo>
                    <a:pt x="755" y="2108"/>
                  </a:lnTo>
                  <a:lnTo>
                    <a:pt x="728" y="2081"/>
                  </a:lnTo>
                  <a:lnTo>
                    <a:pt x="703" y="2081"/>
                  </a:lnTo>
                  <a:lnTo>
                    <a:pt x="676" y="2029"/>
                  </a:lnTo>
                  <a:lnTo>
                    <a:pt x="651" y="2029"/>
                  </a:lnTo>
                  <a:lnTo>
                    <a:pt x="651" y="2004"/>
                  </a:lnTo>
                  <a:lnTo>
                    <a:pt x="651" y="1977"/>
                  </a:lnTo>
                  <a:lnTo>
                    <a:pt x="676" y="1977"/>
                  </a:lnTo>
                  <a:lnTo>
                    <a:pt x="703" y="2004"/>
                  </a:lnTo>
                  <a:lnTo>
                    <a:pt x="755" y="2004"/>
                  </a:lnTo>
                  <a:lnTo>
                    <a:pt x="755" y="2029"/>
                  </a:lnTo>
                  <a:lnTo>
                    <a:pt x="780" y="2056"/>
                  </a:lnTo>
                  <a:lnTo>
                    <a:pt x="808" y="2081"/>
                  </a:lnTo>
                  <a:lnTo>
                    <a:pt x="860" y="2081"/>
                  </a:lnTo>
                  <a:lnTo>
                    <a:pt x="883" y="2108"/>
                  </a:lnTo>
                  <a:lnTo>
                    <a:pt x="883" y="2133"/>
                  </a:lnTo>
                  <a:lnTo>
                    <a:pt x="883" y="2185"/>
                  </a:lnTo>
                  <a:lnTo>
                    <a:pt x="912" y="2185"/>
                  </a:lnTo>
                  <a:lnTo>
                    <a:pt x="935" y="2185"/>
                  </a:lnTo>
                  <a:lnTo>
                    <a:pt x="935" y="2213"/>
                  </a:lnTo>
                  <a:lnTo>
                    <a:pt x="935" y="2236"/>
                  </a:lnTo>
                  <a:lnTo>
                    <a:pt x="987" y="2288"/>
                  </a:lnTo>
                  <a:lnTo>
                    <a:pt x="1016" y="2288"/>
                  </a:lnTo>
                  <a:lnTo>
                    <a:pt x="987" y="2265"/>
                  </a:lnTo>
                  <a:lnTo>
                    <a:pt x="964" y="2236"/>
                  </a:lnTo>
                  <a:lnTo>
                    <a:pt x="964" y="2213"/>
                  </a:lnTo>
                  <a:lnTo>
                    <a:pt x="1016" y="2213"/>
                  </a:lnTo>
                  <a:lnTo>
                    <a:pt x="964" y="2185"/>
                  </a:lnTo>
                  <a:lnTo>
                    <a:pt x="987" y="2185"/>
                  </a:lnTo>
                  <a:lnTo>
                    <a:pt x="1016" y="2213"/>
                  </a:lnTo>
                  <a:lnTo>
                    <a:pt x="1016" y="2185"/>
                  </a:lnTo>
                  <a:lnTo>
                    <a:pt x="1039" y="2185"/>
                  </a:lnTo>
                  <a:lnTo>
                    <a:pt x="1068" y="2185"/>
                  </a:lnTo>
                  <a:lnTo>
                    <a:pt x="1091" y="2160"/>
                  </a:lnTo>
                  <a:lnTo>
                    <a:pt x="1091" y="2133"/>
                  </a:lnTo>
                  <a:lnTo>
                    <a:pt x="1119" y="2133"/>
                  </a:lnTo>
                  <a:lnTo>
                    <a:pt x="1144" y="2108"/>
                  </a:lnTo>
                  <a:lnTo>
                    <a:pt x="1119" y="2081"/>
                  </a:lnTo>
                  <a:lnTo>
                    <a:pt x="1144" y="2056"/>
                  </a:lnTo>
                  <a:lnTo>
                    <a:pt x="1144" y="2029"/>
                  </a:lnTo>
                  <a:lnTo>
                    <a:pt x="1144" y="2004"/>
                  </a:lnTo>
                  <a:lnTo>
                    <a:pt x="1171" y="2004"/>
                  </a:lnTo>
                  <a:lnTo>
                    <a:pt x="1196" y="2004"/>
                  </a:lnTo>
                  <a:lnTo>
                    <a:pt x="1223" y="1952"/>
                  </a:lnTo>
                  <a:lnTo>
                    <a:pt x="1248" y="1952"/>
                  </a:lnTo>
                  <a:lnTo>
                    <a:pt x="1275" y="1952"/>
                  </a:lnTo>
                  <a:lnTo>
                    <a:pt x="1275" y="1977"/>
                  </a:lnTo>
                  <a:lnTo>
                    <a:pt x="1300" y="2004"/>
                  </a:lnTo>
                  <a:lnTo>
                    <a:pt x="1327" y="2004"/>
                  </a:lnTo>
                  <a:lnTo>
                    <a:pt x="1300" y="1977"/>
                  </a:lnTo>
                  <a:lnTo>
                    <a:pt x="1300" y="1952"/>
                  </a:lnTo>
                  <a:lnTo>
                    <a:pt x="1327" y="1952"/>
                  </a:lnTo>
                  <a:lnTo>
                    <a:pt x="1379" y="1952"/>
                  </a:lnTo>
                  <a:lnTo>
                    <a:pt x="1404" y="1925"/>
                  </a:lnTo>
                  <a:lnTo>
                    <a:pt x="1432" y="1901"/>
                  </a:lnTo>
                  <a:lnTo>
                    <a:pt x="1459" y="1872"/>
                  </a:lnTo>
                  <a:lnTo>
                    <a:pt x="1459" y="1877"/>
                  </a:lnTo>
                  <a:lnTo>
                    <a:pt x="1432" y="1901"/>
                  </a:lnTo>
                  <a:lnTo>
                    <a:pt x="1407" y="1925"/>
                  </a:lnTo>
                  <a:lnTo>
                    <a:pt x="1459" y="1925"/>
                  </a:lnTo>
                  <a:lnTo>
                    <a:pt x="1459" y="1952"/>
                  </a:lnTo>
                  <a:lnTo>
                    <a:pt x="1432" y="2004"/>
                  </a:lnTo>
                  <a:lnTo>
                    <a:pt x="1459" y="2033"/>
                  </a:lnTo>
                  <a:lnTo>
                    <a:pt x="1484" y="2056"/>
                  </a:lnTo>
                  <a:lnTo>
                    <a:pt x="1536" y="2081"/>
                  </a:lnTo>
                  <a:lnTo>
                    <a:pt x="1563" y="2133"/>
                  </a:lnTo>
                  <a:lnTo>
                    <a:pt x="1563" y="2160"/>
                  </a:lnTo>
                  <a:lnTo>
                    <a:pt x="1507" y="2160"/>
                  </a:lnTo>
                  <a:lnTo>
                    <a:pt x="1484" y="2185"/>
                  </a:lnTo>
                  <a:lnTo>
                    <a:pt x="1459" y="2185"/>
                  </a:lnTo>
                  <a:lnTo>
                    <a:pt x="1327" y="2133"/>
                  </a:lnTo>
                  <a:lnTo>
                    <a:pt x="1275" y="2133"/>
                  </a:lnTo>
                  <a:lnTo>
                    <a:pt x="1223" y="2160"/>
                  </a:lnTo>
                  <a:lnTo>
                    <a:pt x="1171" y="2185"/>
                  </a:lnTo>
                  <a:lnTo>
                    <a:pt x="1144" y="2185"/>
                  </a:lnTo>
                  <a:lnTo>
                    <a:pt x="1171" y="2213"/>
                  </a:lnTo>
                  <a:lnTo>
                    <a:pt x="1119" y="2185"/>
                  </a:lnTo>
                  <a:lnTo>
                    <a:pt x="1119" y="2213"/>
                  </a:lnTo>
                  <a:lnTo>
                    <a:pt x="1119" y="2236"/>
                  </a:lnTo>
                  <a:lnTo>
                    <a:pt x="1091" y="2288"/>
                  </a:lnTo>
                  <a:lnTo>
                    <a:pt x="1119" y="2288"/>
                  </a:lnTo>
                  <a:lnTo>
                    <a:pt x="1144" y="2317"/>
                  </a:lnTo>
                  <a:lnTo>
                    <a:pt x="1171" y="2340"/>
                  </a:lnTo>
                  <a:lnTo>
                    <a:pt x="1196" y="2369"/>
                  </a:lnTo>
                  <a:lnTo>
                    <a:pt x="1275" y="2340"/>
                  </a:lnTo>
                  <a:lnTo>
                    <a:pt x="1275" y="2369"/>
                  </a:lnTo>
                  <a:lnTo>
                    <a:pt x="1300" y="2369"/>
                  </a:lnTo>
                  <a:lnTo>
                    <a:pt x="1352" y="2369"/>
                  </a:lnTo>
                  <a:lnTo>
                    <a:pt x="1379" y="2369"/>
                  </a:lnTo>
                  <a:lnTo>
                    <a:pt x="1404" y="2392"/>
                  </a:lnTo>
                  <a:lnTo>
                    <a:pt x="1379" y="2421"/>
                  </a:lnTo>
                  <a:lnTo>
                    <a:pt x="1404" y="2444"/>
                  </a:lnTo>
                  <a:lnTo>
                    <a:pt x="1404" y="2472"/>
                  </a:lnTo>
                  <a:lnTo>
                    <a:pt x="1379" y="2495"/>
                  </a:lnTo>
                  <a:lnTo>
                    <a:pt x="1352" y="2524"/>
                  </a:lnTo>
                  <a:lnTo>
                    <a:pt x="1359" y="2620"/>
                  </a:lnTo>
                  <a:lnTo>
                    <a:pt x="1379" y="2680"/>
                  </a:lnTo>
                  <a:lnTo>
                    <a:pt x="1459" y="2756"/>
                  </a:lnTo>
                  <a:lnTo>
                    <a:pt x="1459" y="2783"/>
                  </a:lnTo>
                  <a:lnTo>
                    <a:pt x="1484" y="2889"/>
                  </a:lnTo>
                  <a:lnTo>
                    <a:pt x="1563" y="2968"/>
                  </a:lnTo>
                  <a:lnTo>
                    <a:pt x="1615" y="3096"/>
                  </a:lnTo>
                  <a:lnTo>
                    <a:pt x="1615" y="3148"/>
                  </a:lnTo>
                  <a:lnTo>
                    <a:pt x="1663" y="3173"/>
                  </a:lnTo>
                  <a:lnTo>
                    <a:pt x="1720" y="3148"/>
                  </a:lnTo>
                  <a:lnTo>
                    <a:pt x="1772" y="3125"/>
                  </a:lnTo>
                  <a:lnTo>
                    <a:pt x="1795" y="3125"/>
                  </a:lnTo>
                  <a:lnTo>
                    <a:pt x="1899" y="3096"/>
                  </a:lnTo>
                  <a:lnTo>
                    <a:pt x="1928" y="3071"/>
                  </a:lnTo>
                  <a:lnTo>
                    <a:pt x="1980" y="3044"/>
                  </a:lnTo>
                  <a:lnTo>
                    <a:pt x="2031" y="3016"/>
                  </a:lnTo>
                  <a:lnTo>
                    <a:pt x="2056" y="2993"/>
                  </a:lnTo>
                  <a:lnTo>
                    <a:pt x="2083" y="2941"/>
                  </a:lnTo>
                  <a:lnTo>
                    <a:pt x="2135" y="2912"/>
                  </a:lnTo>
                  <a:lnTo>
                    <a:pt x="2135" y="2889"/>
                  </a:lnTo>
                  <a:lnTo>
                    <a:pt x="2108" y="2860"/>
                  </a:lnTo>
                  <a:lnTo>
                    <a:pt x="2083" y="2837"/>
                  </a:lnTo>
                  <a:lnTo>
                    <a:pt x="2031" y="2812"/>
                  </a:lnTo>
                  <a:lnTo>
                    <a:pt x="2003" y="2837"/>
                  </a:lnTo>
                  <a:lnTo>
                    <a:pt x="2003" y="2860"/>
                  </a:lnTo>
                  <a:lnTo>
                    <a:pt x="2003" y="2912"/>
                  </a:lnTo>
                  <a:lnTo>
                    <a:pt x="1980" y="2860"/>
                  </a:lnTo>
                  <a:lnTo>
                    <a:pt x="2031" y="2812"/>
                  </a:lnTo>
                  <a:lnTo>
                    <a:pt x="2003" y="2783"/>
                  </a:lnTo>
                  <a:lnTo>
                    <a:pt x="1980" y="2783"/>
                  </a:lnTo>
                  <a:lnTo>
                    <a:pt x="1980" y="2812"/>
                  </a:lnTo>
                  <a:lnTo>
                    <a:pt x="1899" y="2783"/>
                  </a:lnTo>
                  <a:lnTo>
                    <a:pt x="1876" y="2783"/>
                  </a:lnTo>
                  <a:lnTo>
                    <a:pt x="1847" y="2732"/>
                  </a:lnTo>
                  <a:lnTo>
                    <a:pt x="1847" y="2705"/>
                  </a:lnTo>
                  <a:lnTo>
                    <a:pt x="1795" y="2653"/>
                  </a:lnTo>
                  <a:lnTo>
                    <a:pt x="1772" y="2601"/>
                  </a:lnTo>
                  <a:lnTo>
                    <a:pt x="1795" y="2601"/>
                  </a:lnTo>
                  <a:lnTo>
                    <a:pt x="1847" y="2601"/>
                  </a:lnTo>
                  <a:lnTo>
                    <a:pt x="1876" y="2653"/>
                  </a:lnTo>
                  <a:lnTo>
                    <a:pt x="1899" y="2680"/>
                  </a:lnTo>
                  <a:lnTo>
                    <a:pt x="1951" y="2705"/>
                  </a:lnTo>
                  <a:lnTo>
                    <a:pt x="1980" y="2732"/>
                  </a:lnTo>
                  <a:lnTo>
                    <a:pt x="2056" y="2705"/>
                  </a:lnTo>
                  <a:lnTo>
                    <a:pt x="2056" y="2756"/>
                  </a:lnTo>
                  <a:lnTo>
                    <a:pt x="2160" y="2756"/>
                  </a:lnTo>
                  <a:lnTo>
                    <a:pt x="2191" y="2772"/>
                  </a:lnTo>
                  <a:lnTo>
                    <a:pt x="2187" y="2783"/>
                  </a:lnTo>
                  <a:lnTo>
                    <a:pt x="2239" y="2783"/>
                  </a:lnTo>
                  <a:lnTo>
                    <a:pt x="2344" y="2783"/>
                  </a:lnTo>
                  <a:lnTo>
                    <a:pt x="2367" y="2783"/>
                  </a:lnTo>
                  <a:lnTo>
                    <a:pt x="2396" y="2837"/>
                  </a:lnTo>
                  <a:lnTo>
                    <a:pt x="2419" y="2860"/>
                  </a:lnTo>
                  <a:lnTo>
                    <a:pt x="2471" y="2860"/>
                  </a:lnTo>
                  <a:lnTo>
                    <a:pt x="2448" y="2889"/>
                  </a:lnTo>
                  <a:lnTo>
                    <a:pt x="2471" y="2912"/>
                  </a:lnTo>
                  <a:lnTo>
                    <a:pt x="2500" y="2912"/>
                  </a:lnTo>
                  <a:lnTo>
                    <a:pt x="2523" y="2860"/>
                  </a:lnTo>
                  <a:lnTo>
                    <a:pt x="2552" y="2912"/>
                  </a:lnTo>
                  <a:lnTo>
                    <a:pt x="2552" y="3016"/>
                  </a:lnTo>
                  <a:lnTo>
                    <a:pt x="2627" y="3173"/>
                  </a:lnTo>
                  <a:lnTo>
                    <a:pt x="2655" y="3280"/>
                  </a:lnTo>
                  <a:lnTo>
                    <a:pt x="2707" y="3328"/>
                  </a:lnTo>
                  <a:lnTo>
                    <a:pt x="2759" y="3303"/>
                  </a:lnTo>
                  <a:lnTo>
                    <a:pt x="2836" y="3173"/>
                  </a:lnTo>
                  <a:lnTo>
                    <a:pt x="2863" y="3071"/>
                  </a:lnTo>
                  <a:lnTo>
                    <a:pt x="2888" y="3044"/>
                  </a:lnTo>
                  <a:lnTo>
                    <a:pt x="2991" y="2968"/>
                  </a:lnTo>
                  <a:lnTo>
                    <a:pt x="3020" y="2912"/>
                  </a:lnTo>
                  <a:lnTo>
                    <a:pt x="3043" y="2912"/>
                  </a:lnTo>
                  <a:lnTo>
                    <a:pt x="3043" y="2860"/>
                  </a:lnTo>
                  <a:lnTo>
                    <a:pt x="3043" y="2837"/>
                  </a:lnTo>
                  <a:lnTo>
                    <a:pt x="3072" y="2812"/>
                  </a:lnTo>
                  <a:lnTo>
                    <a:pt x="3095" y="2860"/>
                  </a:lnTo>
                  <a:lnTo>
                    <a:pt x="3124" y="2889"/>
                  </a:lnTo>
                  <a:lnTo>
                    <a:pt x="3147" y="2912"/>
                  </a:lnTo>
                  <a:lnTo>
                    <a:pt x="3176" y="2968"/>
                  </a:lnTo>
                  <a:lnTo>
                    <a:pt x="3199" y="2993"/>
                  </a:lnTo>
                  <a:lnTo>
                    <a:pt x="3227" y="3071"/>
                  </a:lnTo>
                  <a:lnTo>
                    <a:pt x="3251" y="3096"/>
                  </a:lnTo>
                  <a:lnTo>
                    <a:pt x="3279" y="3125"/>
                  </a:lnTo>
                  <a:lnTo>
                    <a:pt x="3304" y="3071"/>
                  </a:lnTo>
                  <a:lnTo>
                    <a:pt x="3331" y="3096"/>
                  </a:lnTo>
                  <a:lnTo>
                    <a:pt x="3331" y="3125"/>
                  </a:lnTo>
                  <a:lnTo>
                    <a:pt x="3356" y="3177"/>
                  </a:lnTo>
                  <a:lnTo>
                    <a:pt x="3356" y="3229"/>
                  </a:lnTo>
                  <a:lnTo>
                    <a:pt x="3383" y="3280"/>
                  </a:lnTo>
                  <a:lnTo>
                    <a:pt x="3383" y="3332"/>
                  </a:lnTo>
                  <a:lnTo>
                    <a:pt x="3383" y="3355"/>
                  </a:lnTo>
                  <a:lnTo>
                    <a:pt x="3408" y="3384"/>
                  </a:lnTo>
                  <a:lnTo>
                    <a:pt x="3435" y="3436"/>
                  </a:lnTo>
                  <a:lnTo>
                    <a:pt x="3408" y="3436"/>
                  </a:lnTo>
                  <a:lnTo>
                    <a:pt x="3435" y="3488"/>
                  </a:lnTo>
                  <a:lnTo>
                    <a:pt x="3460" y="3564"/>
                  </a:lnTo>
                  <a:lnTo>
                    <a:pt x="3539" y="3616"/>
                  </a:lnTo>
                  <a:lnTo>
                    <a:pt x="3539" y="3564"/>
                  </a:lnTo>
                  <a:lnTo>
                    <a:pt x="3512" y="3540"/>
                  </a:lnTo>
                  <a:lnTo>
                    <a:pt x="3512" y="3488"/>
                  </a:lnTo>
                  <a:lnTo>
                    <a:pt x="3487" y="3436"/>
                  </a:lnTo>
                  <a:lnTo>
                    <a:pt x="3460" y="3436"/>
                  </a:lnTo>
                  <a:lnTo>
                    <a:pt x="3435" y="3384"/>
                  </a:lnTo>
                  <a:lnTo>
                    <a:pt x="3408" y="3355"/>
                  </a:lnTo>
                  <a:lnTo>
                    <a:pt x="3435" y="3280"/>
                  </a:lnTo>
                  <a:lnTo>
                    <a:pt x="3435" y="3229"/>
                  </a:lnTo>
                  <a:lnTo>
                    <a:pt x="3460" y="3229"/>
                  </a:lnTo>
                  <a:lnTo>
                    <a:pt x="3487" y="3229"/>
                  </a:lnTo>
                  <a:lnTo>
                    <a:pt x="3487" y="3280"/>
                  </a:lnTo>
                  <a:lnTo>
                    <a:pt x="3512" y="3303"/>
                  </a:lnTo>
                  <a:lnTo>
                    <a:pt x="3563" y="3332"/>
                  </a:lnTo>
                  <a:lnTo>
                    <a:pt x="3563" y="3355"/>
                  </a:lnTo>
                  <a:lnTo>
                    <a:pt x="3592" y="3355"/>
                  </a:lnTo>
                  <a:lnTo>
                    <a:pt x="3667" y="3280"/>
                  </a:lnTo>
                  <a:lnTo>
                    <a:pt x="3696" y="3280"/>
                  </a:lnTo>
                  <a:lnTo>
                    <a:pt x="3696" y="3229"/>
                  </a:lnTo>
                  <a:lnTo>
                    <a:pt x="3696" y="3148"/>
                  </a:lnTo>
                  <a:lnTo>
                    <a:pt x="3667" y="3125"/>
                  </a:lnTo>
                  <a:lnTo>
                    <a:pt x="3667" y="3096"/>
                  </a:lnTo>
                  <a:lnTo>
                    <a:pt x="3615" y="3096"/>
                  </a:lnTo>
                  <a:lnTo>
                    <a:pt x="3615" y="3071"/>
                  </a:lnTo>
                  <a:lnTo>
                    <a:pt x="3592" y="3019"/>
                  </a:lnTo>
                  <a:lnTo>
                    <a:pt x="3592" y="2968"/>
                  </a:lnTo>
                  <a:lnTo>
                    <a:pt x="3615" y="2941"/>
                  </a:lnTo>
                  <a:lnTo>
                    <a:pt x="3615" y="2912"/>
                  </a:lnTo>
                  <a:lnTo>
                    <a:pt x="3667" y="2912"/>
                  </a:lnTo>
                  <a:lnTo>
                    <a:pt x="3667" y="2968"/>
                  </a:lnTo>
                  <a:lnTo>
                    <a:pt x="3719" y="2968"/>
                  </a:lnTo>
                  <a:lnTo>
                    <a:pt x="3719" y="2912"/>
                  </a:lnTo>
                  <a:lnTo>
                    <a:pt x="3771" y="2912"/>
                  </a:lnTo>
                  <a:lnTo>
                    <a:pt x="3800" y="2889"/>
                  </a:lnTo>
                  <a:lnTo>
                    <a:pt x="3823" y="2889"/>
                  </a:lnTo>
                  <a:lnTo>
                    <a:pt x="3903" y="2864"/>
                  </a:lnTo>
                  <a:lnTo>
                    <a:pt x="3955" y="2783"/>
                  </a:lnTo>
                  <a:lnTo>
                    <a:pt x="3955" y="2756"/>
                  </a:lnTo>
                  <a:lnTo>
                    <a:pt x="3980" y="2732"/>
                  </a:lnTo>
                  <a:lnTo>
                    <a:pt x="4007" y="2680"/>
                  </a:lnTo>
                  <a:lnTo>
                    <a:pt x="4032" y="2628"/>
                  </a:lnTo>
                  <a:lnTo>
                    <a:pt x="4032" y="2601"/>
                  </a:lnTo>
                  <a:lnTo>
                    <a:pt x="3980" y="2628"/>
                  </a:lnTo>
                  <a:lnTo>
                    <a:pt x="3955" y="2601"/>
                  </a:lnTo>
                  <a:lnTo>
                    <a:pt x="3980" y="2576"/>
                  </a:lnTo>
                  <a:lnTo>
                    <a:pt x="3955" y="2524"/>
                  </a:lnTo>
                  <a:lnTo>
                    <a:pt x="4007" y="2524"/>
                  </a:lnTo>
                  <a:lnTo>
                    <a:pt x="3980" y="2501"/>
                  </a:lnTo>
                  <a:lnTo>
                    <a:pt x="3955" y="2421"/>
                  </a:lnTo>
                  <a:lnTo>
                    <a:pt x="3928" y="2396"/>
                  </a:lnTo>
                  <a:lnTo>
                    <a:pt x="3980" y="2317"/>
                  </a:lnTo>
                  <a:lnTo>
                    <a:pt x="3955" y="2288"/>
                  </a:lnTo>
                  <a:lnTo>
                    <a:pt x="3928" y="2288"/>
                  </a:lnTo>
                  <a:lnTo>
                    <a:pt x="3903" y="2317"/>
                  </a:lnTo>
                  <a:lnTo>
                    <a:pt x="3875" y="2288"/>
                  </a:lnTo>
                  <a:lnTo>
                    <a:pt x="3851" y="2265"/>
                  </a:lnTo>
                  <a:lnTo>
                    <a:pt x="3851" y="2236"/>
                  </a:lnTo>
                  <a:lnTo>
                    <a:pt x="3903" y="2213"/>
                  </a:lnTo>
                  <a:lnTo>
                    <a:pt x="3955" y="2160"/>
                  </a:lnTo>
                  <a:lnTo>
                    <a:pt x="3955" y="2213"/>
                  </a:lnTo>
                  <a:lnTo>
                    <a:pt x="4007" y="2213"/>
                  </a:lnTo>
                  <a:lnTo>
                    <a:pt x="4032" y="2188"/>
                  </a:lnTo>
                  <a:lnTo>
                    <a:pt x="4072" y="2148"/>
                  </a:lnTo>
                  <a:lnTo>
                    <a:pt x="4059" y="2188"/>
                  </a:lnTo>
                  <a:lnTo>
                    <a:pt x="4084" y="2213"/>
                  </a:lnTo>
                  <a:lnTo>
                    <a:pt x="4084" y="2265"/>
                  </a:lnTo>
                  <a:lnTo>
                    <a:pt x="4111" y="2265"/>
                  </a:lnTo>
                  <a:lnTo>
                    <a:pt x="4136" y="2288"/>
                  </a:lnTo>
                  <a:lnTo>
                    <a:pt x="4162" y="2344"/>
                  </a:lnTo>
                  <a:lnTo>
                    <a:pt x="4162" y="2396"/>
                  </a:lnTo>
                  <a:lnTo>
                    <a:pt x="4216" y="2396"/>
                  </a:lnTo>
                  <a:lnTo>
                    <a:pt x="4216" y="2344"/>
                  </a:lnTo>
                  <a:lnTo>
                    <a:pt x="4187" y="2288"/>
                  </a:lnTo>
                  <a:lnTo>
                    <a:pt x="4162" y="2236"/>
                  </a:lnTo>
                  <a:lnTo>
                    <a:pt x="4136" y="2213"/>
                  </a:lnTo>
                  <a:lnTo>
                    <a:pt x="4162" y="2188"/>
                  </a:lnTo>
                  <a:lnTo>
                    <a:pt x="4187" y="2133"/>
                  </a:lnTo>
                  <a:lnTo>
                    <a:pt x="4187" y="2081"/>
                  </a:lnTo>
                  <a:lnTo>
                    <a:pt x="4216" y="2033"/>
                  </a:lnTo>
                  <a:lnTo>
                    <a:pt x="4228" y="2016"/>
                  </a:lnTo>
                  <a:lnTo>
                    <a:pt x="4239" y="2033"/>
                  </a:lnTo>
                  <a:lnTo>
                    <a:pt x="4268" y="2056"/>
                  </a:lnTo>
                  <a:lnTo>
                    <a:pt x="4291" y="2033"/>
                  </a:lnTo>
                  <a:lnTo>
                    <a:pt x="4395" y="1901"/>
                  </a:lnTo>
                  <a:lnTo>
                    <a:pt x="4424" y="1561"/>
                  </a:lnTo>
                  <a:lnTo>
                    <a:pt x="4395" y="1536"/>
                  </a:lnTo>
                  <a:lnTo>
                    <a:pt x="4395" y="1457"/>
                  </a:lnTo>
                  <a:lnTo>
                    <a:pt x="4347" y="1457"/>
                  </a:lnTo>
                  <a:lnTo>
                    <a:pt x="4239" y="1484"/>
                  </a:lnTo>
                  <a:lnTo>
                    <a:pt x="4239" y="1432"/>
                  </a:lnTo>
                  <a:lnTo>
                    <a:pt x="4187" y="1405"/>
                  </a:lnTo>
                  <a:lnTo>
                    <a:pt x="4239" y="1248"/>
                  </a:lnTo>
                  <a:lnTo>
                    <a:pt x="4239" y="1173"/>
                  </a:lnTo>
                  <a:lnTo>
                    <a:pt x="4291" y="1121"/>
                  </a:lnTo>
                  <a:lnTo>
                    <a:pt x="4395" y="1093"/>
                  </a:lnTo>
                  <a:lnTo>
                    <a:pt x="4447" y="1069"/>
                  </a:lnTo>
                  <a:lnTo>
                    <a:pt x="4527" y="1041"/>
                  </a:lnTo>
                  <a:lnTo>
                    <a:pt x="4504" y="1093"/>
                  </a:lnTo>
                  <a:lnTo>
                    <a:pt x="4552" y="1069"/>
                  </a:lnTo>
                  <a:lnTo>
                    <a:pt x="4604" y="1041"/>
                  </a:lnTo>
                  <a:lnTo>
                    <a:pt x="4579" y="1018"/>
                  </a:lnTo>
                  <a:lnTo>
                    <a:pt x="4604" y="885"/>
                  </a:lnTo>
                  <a:lnTo>
                    <a:pt x="4660" y="860"/>
                  </a:lnTo>
                  <a:lnTo>
                    <a:pt x="4683" y="912"/>
                  </a:lnTo>
                  <a:lnTo>
                    <a:pt x="4735" y="808"/>
                  </a:lnTo>
                  <a:lnTo>
                    <a:pt x="4760" y="885"/>
                  </a:lnTo>
                  <a:lnTo>
                    <a:pt x="4786" y="912"/>
                  </a:lnTo>
                  <a:lnTo>
                    <a:pt x="4760" y="966"/>
                  </a:lnTo>
                  <a:lnTo>
                    <a:pt x="4735" y="1093"/>
                  </a:lnTo>
                  <a:lnTo>
                    <a:pt x="4712" y="1144"/>
                  </a:lnTo>
                  <a:lnTo>
                    <a:pt x="4712" y="1248"/>
                  </a:lnTo>
                  <a:lnTo>
                    <a:pt x="4760" y="1432"/>
                  </a:lnTo>
                  <a:lnTo>
                    <a:pt x="4815" y="1457"/>
                  </a:lnTo>
                  <a:lnTo>
                    <a:pt x="4840" y="1561"/>
                  </a:lnTo>
                  <a:lnTo>
                    <a:pt x="4892" y="1457"/>
                  </a:lnTo>
                  <a:lnTo>
                    <a:pt x="4892" y="1405"/>
                  </a:lnTo>
                  <a:lnTo>
                    <a:pt x="4919" y="1405"/>
                  </a:lnTo>
                  <a:lnTo>
                    <a:pt x="4892" y="1354"/>
                  </a:lnTo>
                  <a:lnTo>
                    <a:pt x="4919" y="1302"/>
                  </a:lnTo>
                  <a:lnTo>
                    <a:pt x="4867" y="1248"/>
                  </a:lnTo>
                  <a:lnTo>
                    <a:pt x="4892" y="1196"/>
                  </a:lnTo>
                  <a:lnTo>
                    <a:pt x="4867" y="1093"/>
                  </a:lnTo>
                  <a:lnTo>
                    <a:pt x="4840" y="1121"/>
                  </a:lnTo>
                  <a:lnTo>
                    <a:pt x="4815" y="989"/>
                  </a:lnTo>
                  <a:lnTo>
                    <a:pt x="4815" y="966"/>
                  </a:lnTo>
                  <a:lnTo>
                    <a:pt x="4892" y="912"/>
                  </a:lnTo>
                  <a:lnTo>
                    <a:pt x="4944" y="885"/>
                  </a:lnTo>
                  <a:lnTo>
                    <a:pt x="4996" y="966"/>
                  </a:lnTo>
                  <a:lnTo>
                    <a:pt x="5023" y="730"/>
                  </a:lnTo>
                  <a:lnTo>
                    <a:pt x="5128" y="678"/>
                  </a:lnTo>
                  <a:lnTo>
                    <a:pt x="5074" y="653"/>
                  </a:lnTo>
                  <a:lnTo>
                    <a:pt x="5074" y="624"/>
                  </a:lnTo>
                  <a:lnTo>
                    <a:pt x="5023" y="624"/>
                  </a:lnTo>
                  <a:lnTo>
                    <a:pt x="4971" y="572"/>
                  </a:lnTo>
                  <a:lnTo>
                    <a:pt x="4919" y="521"/>
                  </a:lnTo>
                  <a:lnTo>
                    <a:pt x="4971" y="521"/>
                  </a:lnTo>
                  <a:lnTo>
                    <a:pt x="5048" y="498"/>
                  </a:lnTo>
                  <a:lnTo>
                    <a:pt x="4996" y="469"/>
                  </a:lnTo>
                  <a:lnTo>
                    <a:pt x="4996" y="394"/>
                  </a:lnTo>
                  <a:lnTo>
                    <a:pt x="5023" y="417"/>
                  </a:lnTo>
                  <a:lnTo>
                    <a:pt x="5128" y="446"/>
                  </a:lnTo>
                  <a:lnTo>
                    <a:pt x="5180" y="469"/>
                  </a:lnTo>
                  <a:lnTo>
                    <a:pt x="5255" y="469"/>
                  </a:lnTo>
                  <a:lnTo>
                    <a:pt x="5307" y="417"/>
                  </a:lnTo>
                  <a:lnTo>
                    <a:pt x="5203" y="394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gray">
            <a:xfrm>
              <a:off x="2747" y="1903"/>
              <a:ext cx="40" cy="38"/>
            </a:xfrm>
            <a:custGeom>
              <a:avLst/>
              <a:gdLst>
                <a:gd name="T0" fmla="*/ 0 w 81"/>
                <a:gd name="T1" fmla="*/ 52 h 75"/>
                <a:gd name="T2" fmla="*/ 29 w 81"/>
                <a:gd name="T3" fmla="*/ 75 h 75"/>
                <a:gd name="T4" fmla="*/ 81 w 81"/>
                <a:gd name="T5" fmla="*/ 75 h 75"/>
                <a:gd name="T6" fmla="*/ 81 w 81"/>
                <a:gd name="T7" fmla="*/ 52 h 75"/>
                <a:gd name="T8" fmla="*/ 52 w 81"/>
                <a:gd name="T9" fmla="*/ 23 h 75"/>
                <a:gd name="T10" fmla="*/ 0 w 81"/>
                <a:gd name="T11" fmla="*/ 0 h 75"/>
                <a:gd name="T12" fmla="*/ 0 w 81"/>
                <a:gd name="T13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5">
                  <a:moveTo>
                    <a:pt x="0" y="52"/>
                  </a:moveTo>
                  <a:lnTo>
                    <a:pt x="29" y="75"/>
                  </a:lnTo>
                  <a:lnTo>
                    <a:pt x="81" y="75"/>
                  </a:lnTo>
                  <a:lnTo>
                    <a:pt x="81" y="52"/>
                  </a:lnTo>
                  <a:lnTo>
                    <a:pt x="52" y="23"/>
                  </a:lnTo>
                  <a:lnTo>
                    <a:pt x="0" y="0"/>
                  </a:lnTo>
                  <a:lnTo>
                    <a:pt x="0" y="5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gray">
            <a:xfrm>
              <a:off x="2540" y="1811"/>
              <a:ext cx="26" cy="26"/>
            </a:xfrm>
            <a:custGeom>
              <a:avLst/>
              <a:gdLst>
                <a:gd name="T0" fmla="*/ 27 w 52"/>
                <a:gd name="T1" fmla="*/ 52 h 52"/>
                <a:gd name="T2" fmla="*/ 52 w 52"/>
                <a:gd name="T3" fmla="*/ 52 h 52"/>
                <a:gd name="T4" fmla="*/ 52 w 52"/>
                <a:gd name="T5" fmla="*/ 27 h 52"/>
                <a:gd name="T6" fmla="*/ 52 w 52"/>
                <a:gd name="T7" fmla="*/ 0 h 52"/>
                <a:gd name="T8" fmla="*/ 0 w 52"/>
                <a:gd name="T9" fmla="*/ 27 h 52"/>
                <a:gd name="T10" fmla="*/ 27 w 52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52" y="52"/>
                  </a:lnTo>
                  <a:lnTo>
                    <a:pt x="52" y="27"/>
                  </a:lnTo>
                  <a:lnTo>
                    <a:pt x="52" y="0"/>
                  </a:lnTo>
                  <a:lnTo>
                    <a:pt x="0" y="27"/>
                  </a:lnTo>
                  <a:lnTo>
                    <a:pt x="27" y="5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gray">
            <a:xfrm>
              <a:off x="4908" y="3489"/>
              <a:ext cx="156" cy="130"/>
            </a:xfrm>
            <a:custGeom>
              <a:avLst/>
              <a:gdLst>
                <a:gd name="T0" fmla="*/ 40 w 156"/>
                <a:gd name="T1" fmla="*/ 118 h 130"/>
                <a:gd name="T2" fmla="*/ 26 w 156"/>
                <a:gd name="T3" fmla="*/ 118 h 130"/>
                <a:gd name="T4" fmla="*/ 14 w 156"/>
                <a:gd name="T5" fmla="*/ 104 h 130"/>
                <a:gd name="T6" fmla="*/ 0 w 156"/>
                <a:gd name="T7" fmla="*/ 104 h 130"/>
                <a:gd name="T8" fmla="*/ 0 w 156"/>
                <a:gd name="T9" fmla="*/ 92 h 130"/>
                <a:gd name="T10" fmla="*/ 26 w 156"/>
                <a:gd name="T11" fmla="*/ 78 h 130"/>
                <a:gd name="T12" fmla="*/ 26 w 156"/>
                <a:gd name="T13" fmla="*/ 66 h 130"/>
                <a:gd name="T14" fmla="*/ 52 w 156"/>
                <a:gd name="T15" fmla="*/ 66 h 130"/>
                <a:gd name="T16" fmla="*/ 78 w 156"/>
                <a:gd name="T17" fmla="*/ 52 h 130"/>
                <a:gd name="T18" fmla="*/ 78 w 156"/>
                <a:gd name="T19" fmla="*/ 40 h 130"/>
                <a:gd name="T20" fmla="*/ 92 w 156"/>
                <a:gd name="T21" fmla="*/ 26 h 130"/>
                <a:gd name="T22" fmla="*/ 130 w 156"/>
                <a:gd name="T23" fmla="*/ 14 h 130"/>
                <a:gd name="T24" fmla="*/ 130 w 156"/>
                <a:gd name="T25" fmla="*/ 0 h 130"/>
                <a:gd name="T26" fmla="*/ 144 w 156"/>
                <a:gd name="T27" fmla="*/ 0 h 130"/>
                <a:gd name="T28" fmla="*/ 144 w 156"/>
                <a:gd name="T29" fmla="*/ 26 h 130"/>
                <a:gd name="T30" fmla="*/ 156 w 156"/>
                <a:gd name="T31" fmla="*/ 26 h 130"/>
                <a:gd name="T32" fmla="*/ 144 w 156"/>
                <a:gd name="T33" fmla="*/ 52 h 130"/>
                <a:gd name="T34" fmla="*/ 130 w 156"/>
                <a:gd name="T35" fmla="*/ 52 h 130"/>
                <a:gd name="T36" fmla="*/ 118 w 156"/>
                <a:gd name="T37" fmla="*/ 66 h 130"/>
                <a:gd name="T38" fmla="*/ 104 w 156"/>
                <a:gd name="T39" fmla="*/ 78 h 130"/>
                <a:gd name="T40" fmla="*/ 92 w 156"/>
                <a:gd name="T41" fmla="*/ 66 h 130"/>
                <a:gd name="T42" fmla="*/ 92 w 156"/>
                <a:gd name="T43" fmla="*/ 78 h 130"/>
                <a:gd name="T44" fmla="*/ 78 w 156"/>
                <a:gd name="T45" fmla="*/ 92 h 130"/>
                <a:gd name="T46" fmla="*/ 78 w 156"/>
                <a:gd name="T47" fmla="*/ 104 h 130"/>
                <a:gd name="T48" fmla="*/ 66 w 156"/>
                <a:gd name="T49" fmla="*/ 118 h 130"/>
                <a:gd name="T50" fmla="*/ 52 w 156"/>
                <a:gd name="T51" fmla="*/ 118 h 130"/>
                <a:gd name="T52" fmla="*/ 52 w 156"/>
                <a:gd name="T53" fmla="*/ 130 h 130"/>
                <a:gd name="T54" fmla="*/ 40 w 156"/>
                <a:gd name="T55" fmla="*/ 118 h 130"/>
                <a:gd name="T56" fmla="*/ 40 w 156"/>
                <a:gd name="T57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6" h="130">
                  <a:moveTo>
                    <a:pt x="40" y="118"/>
                  </a:moveTo>
                  <a:lnTo>
                    <a:pt x="26" y="118"/>
                  </a:lnTo>
                  <a:lnTo>
                    <a:pt x="14" y="104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26" y="78"/>
                  </a:lnTo>
                  <a:lnTo>
                    <a:pt x="26" y="66"/>
                  </a:lnTo>
                  <a:lnTo>
                    <a:pt x="52" y="66"/>
                  </a:lnTo>
                  <a:lnTo>
                    <a:pt x="78" y="52"/>
                  </a:lnTo>
                  <a:lnTo>
                    <a:pt x="78" y="40"/>
                  </a:lnTo>
                  <a:lnTo>
                    <a:pt x="92" y="26"/>
                  </a:lnTo>
                  <a:lnTo>
                    <a:pt x="130" y="14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44" y="26"/>
                  </a:lnTo>
                  <a:lnTo>
                    <a:pt x="156" y="26"/>
                  </a:lnTo>
                  <a:lnTo>
                    <a:pt x="144" y="52"/>
                  </a:lnTo>
                  <a:lnTo>
                    <a:pt x="130" y="52"/>
                  </a:lnTo>
                  <a:lnTo>
                    <a:pt x="118" y="66"/>
                  </a:lnTo>
                  <a:lnTo>
                    <a:pt x="104" y="78"/>
                  </a:lnTo>
                  <a:lnTo>
                    <a:pt x="92" y="66"/>
                  </a:lnTo>
                  <a:lnTo>
                    <a:pt x="92" y="78"/>
                  </a:lnTo>
                  <a:lnTo>
                    <a:pt x="78" y="92"/>
                  </a:lnTo>
                  <a:lnTo>
                    <a:pt x="78" y="104"/>
                  </a:lnTo>
                  <a:lnTo>
                    <a:pt x="66" y="118"/>
                  </a:lnTo>
                  <a:lnTo>
                    <a:pt x="52" y="118"/>
                  </a:lnTo>
                  <a:lnTo>
                    <a:pt x="52" y="130"/>
                  </a:lnTo>
                  <a:lnTo>
                    <a:pt x="40" y="118"/>
                  </a:lnTo>
                  <a:lnTo>
                    <a:pt x="40" y="118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gray">
            <a:xfrm>
              <a:off x="5064" y="3385"/>
              <a:ext cx="66" cy="130"/>
            </a:xfrm>
            <a:custGeom>
              <a:avLst/>
              <a:gdLst>
                <a:gd name="T0" fmla="*/ 0 w 66"/>
                <a:gd name="T1" fmla="*/ 130 h 130"/>
                <a:gd name="T2" fmla="*/ 0 w 66"/>
                <a:gd name="T3" fmla="*/ 118 h 130"/>
                <a:gd name="T4" fmla="*/ 0 w 66"/>
                <a:gd name="T5" fmla="*/ 104 h 130"/>
                <a:gd name="T6" fmla="*/ 14 w 66"/>
                <a:gd name="T7" fmla="*/ 92 h 130"/>
                <a:gd name="T8" fmla="*/ 26 w 66"/>
                <a:gd name="T9" fmla="*/ 78 h 130"/>
                <a:gd name="T10" fmla="*/ 26 w 66"/>
                <a:gd name="T11" fmla="*/ 66 h 130"/>
                <a:gd name="T12" fmla="*/ 26 w 66"/>
                <a:gd name="T13" fmla="*/ 40 h 130"/>
                <a:gd name="T14" fmla="*/ 26 w 66"/>
                <a:gd name="T15" fmla="*/ 26 h 130"/>
                <a:gd name="T16" fmla="*/ 14 w 66"/>
                <a:gd name="T17" fmla="*/ 0 h 130"/>
                <a:gd name="T18" fmla="*/ 26 w 66"/>
                <a:gd name="T19" fmla="*/ 26 h 130"/>
                <a:gd name="T20" fmla="*/ 40 w 66"/>
                <a:gd name="T21" fmla="*/ 52 h 130"/>
                <a:gd name="T22" fmla="*/ 52 w 66"/>
                <a:gd name="T23" fmla="*/ 66 h 130"/>
                <a:gd name="T24" fmla="*/ 66 w 66"/>
                <a:gd name="T25" fmla="*/ 78 h 130"/>
                <a:gd name="T26" fmla="*/ 66 w 66"/>
                <a:gd name="T27" fmla="*/ 66 h 130"/>
                <a:gd name="T28" fmla="*/ 66 w 66"/>
                <a:gd name="T29" fmla="*/ 78 h 130"/>
                <a:gd name="T30" fmla="*/ 66 w 66"/>
                <a:gd name="T31" fmla="*/ 92 h 130"/>
                <a:gd name="T32" fmla="*/ 52 w 66"/>
                <a:gd name="T33" fmla="*/ 104 h 130"/>
                <a:gd name="T34" fmla="*/ 40 w 66"/>
                <a:gd name="T35" fmla="*/ 118 h 130"/>
                <a:gd name="T36" fmla="*/ 26 w 66"/>
                <a:gd name="T37" fmla="*/ 130 h 130"/>
                <a:gd name="T38" fmla="*/ 14 w 66"/>
                <a:gd name="T39" fmla="*/ 130 h 130"/>
                <a:gd name="T40" fmla="*/ 0 w 66"/>
                <a:gd name="T41" fmla="*/ 130 h 130"/>
                <a:gd name="T42" fmla="*/ 0 w 66"/>
                <a:gd name="T4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130">
                  <a:moveTo>
                    <a:pt x="0" y="130"/>
                  </a:moveTo>
                  <a:lnTo>
                    <a:pt x="0" y="118"/>
                  </a:lnTo>
                  <a:lnTo>
                    <a:pt x="0" y="104"/>
                  </a:lnTo>
                  <a:lnTo>
                    <a:pt x="14" y="92"/>
                  </a:lnTo>
                  <a:lnTo>
                    <a:pt x="26" y="78"/>
                  </a:lnTo>
                  <a:lnTo>
                    <a:pt x="26" y="66"/>
                  </a:lnTo>
                  <a:lnTo>
                    <a:pt x="26" y="40"/>
                  </a:lnTo>
                  <a:lnTo>
                    <a:pt x="26" y="26"/>
                  </a:lnTo>
                  <a:lnTo>
                    <a:pt x="14" y="0"/>
                  </a:lnTo>
                  <a:lnTo>
                    <a:pt x="26" y="26"/>
                  </a:lnTo>
                  <a:lnTo>
                    <a:pt x="40" y="52"/>
                  </a:lnTo>
                  <a:lnTo>
                    <a:pt x="52" y="66"/>
                  </a:lnTo>
                  <a:lnTo>
                    <a:pt x="66" y="78"/>
                  </a:lnTo>
                  <a:lnTo>
                    <a:pt x="66" y="66"/>
                  </a:lnTo>
                  <a:lnTo>
                    <a:pt x="66" y="78"/>
                  </a:lnTo>
                  <a:lnTo>
                    <a:pt x="66" y="92"/>
                  </a:lnTo>
                  <a:lnTo>
                    <a:pt x="52" y="104"/>
                  </a:lnTo>
                  <a:lnTo>
                    <a:pt x="40" y="118"/>
                  </a:lnTo>
                  <a:lnTo>
                    <a:pt x="26" y="130"/>
                  </a:lnTo>
                  <a:lnTo>
                    <a:pt x="14" y="13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gray">
            <a:xfrm>
              <a:off x="4765" y="2786"/>
              <a:ext cx="79" cy="27"/>
            </a:xfrm>
            <a:custGeom>
              <a:avLst/>
              <a:gdLst>
                <a:gd name="T0" fmla="*/ 128 w 157"/>
                <a:gd name="T1" fmla="*/ 0 h 53"/>
                <a:gd name="T2" fmla="*/ 103 w 157"/>
                <a:gd name="T3" fmla="*/ 0 h 53"/>
                <a:gd name="T4" fmla="*/ 76 w 157"/>
                <a:gd name="T5" fmla="*/ 29 h 53"/>
                <a:gd name="T6" fmla="*/ 51 w 157"/>
                <a:gd name="T7" fmla="*/ 29 h 53"/>
                <a:gd name="T8" fmla="*/ 51 w 157"/>
                <a:gd name="T9" fmla="*/ 0 h 53"/>
                <a:gd name="T10" fmla="*/ 25 w 157"/>
                <a:gd name="T11" fmla="*/ 0 h 53"/>
                <a:gd name="T12" fmla="*/ 0 w 157"/>
                <a:gd name="T13" fmla="*/ 0 h 53"/>
                <a:gd name="T14" fmla="*/ 0 w 157"/>
                <a:gd name="T15" fmla="*/ 29 h 53"/>
                <a:gd name="T16" fmla="*/ 25 w 157"/>
                <a:gd name="T17" fmla="*/ 53 h 53"/>
                <a:gd name="T18" fmla="*/ 51 w 157"/>
                <a:gd name="T19" fmla="*/ 53 h 53"/>
                <a:gd name="T20" fmla="*/ 76 w 157"/>
                <a:gd name="T21" fmla="*/ 53 h 53"/>
                <a:gd name="T22" fmla="*/ 103 w 157"/>
                <a:gd name="T23" fmla="*/ 53 h 53"/>
                <a:gd name="T24" fmla="*/ 128 w 157"/>
                <a:gd name="T25" fmla="*/ 53 h 53"/>
                <a:gd name="T26" fmla="*/ 157 w 157"/>
                <a:gd name="T27" fmla="*/ 29 h 53"/>
                <a:gd name="T28" fmla="*/ 128 w 157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3">
                  <a:moveTo>
                    <a:pt x="128" y="0"/>
                  </a:moveTo>
                  <a:lnTo>
                    <a:pt x="103" y="0"/>
                  </a:lnTo>
                  <a:lnTo>
                    <a:pt x="76" y="29"/>
                  </a:lnTo>
                  <a:lnTo>
                    <a:pt x="51" y="29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5" y="53"/>
                  </a:lnTo>
                  <a:lnTo>
                    <a:pt x="51" y="53"/>
                  </a:lnTo>
                  <a:lnTo>
                    <a:pt x="76" y="53"/>
                  </a:lnTo>
                  <a:lnTo>
                    <a:pt x="103" y="53"/>
                  </a:lnTo>
                  <a:lnTo>
                    <a:pt x="128" y="53"/>
                  </a:lnTo>
                  <a:lnTo>
                    <a:pt x="157" y="29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gray">
            <a:xfrm>
              <a:off x="4804" y="2760"/>
              <a:ext cx="25" cy="26"/>
            </a:xfrm>
            <a:custGeom>
              <a:avLst/>
              <a:gdLst>
                <a:gd name="T0" fmla="*/ 52 w 52"/>
                <a:gd name="T1" fmla="*/ 0 h 52"/>
                <a:gd name="T2" fmla="*/ 0 w 52"/>
                <a:gd name="T3" fmla="*/ 0 h 52"/>
                <a:gd name="T4" fmla="*/ 27 w 52"/>
                <a:gd name="T5" fmla="*/ 29 h 52"/>
                <a:gd name="T6" fmla="*/ 52 w 52"/>
                <a:gd name="T7" fmla="*/ 52 h 52"/>
                <a:gd name="T8" fmla="*/ 52 w 52"/>
                <a:gd name="T9" fmla="*/ 29 h 52"/>
                <a:gd name="T10" fmla="*/ 52 w 5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0"/>
                  </a:moveTo>
                  <a:lnTo>
                    <a:pt x="0" y="0"/>
                  </a:lnTo>
                  <a:lnTo>
                    <a:pt x="27" y="29"/>
                  </a:lnTo>
                  <a:lnTo>
                    <a:pt x="52" y="52"/>
                  </a:lnTo>
                  <a:lnTo>
                    <a:pt x="52" y="29"/>
                  </a:lnTo>
                  <a:lnTo>
                    <a:pt x="52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gray">
            <a:xfrm>
              <a:off x="4570" y="2800"/>
              <a:ext cx="26" cy="26"/>
            </a:xfrm>
            <a:custGeom>
              <a:avLst/>
              <a:gdLst>
                <a:gd name="T0" fmla="*/ 0 w 52"/>
                <a:gd name="T1" fmla="*/ 0 h 51"/>
                <a:gd name="T2" fmla="*/ 0 w 52"/>
                <a:gd name="T3" fmla="*/ 24 h 51"/>
                <a:gd name="T4" fmla="*/ 25 w 52"/>
                <a:gd name="T5" fmla="*/ 51 h 51"/>
                <a:gd name="T6" fmla="*/ 52 w 52"/>
                <a:gd name="T7" fmla="*/ 24 h 51"/>
                <a:gd name="T8" fmla="*/ 25 w 52"/>
                <a:gd name="T9" fmla="*/ 0 h 51"/>
                <a:gd name="T10" fmla="*/ 0 w 5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1">
                  <a:moveTo>
                    <a:pt x="0" y="0"/>
                  </a:moveTo>
                  <a:lnTo>
                    <a:pt x="0" y="24"/>
                  </a:lnTo>
                  <a:lnTo>
                    <a:pt x="25" y="51"/>
                  </a:lnTo>
                  <a:lnTo>
                    <a:pt x="52" y="24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gray">
            <a:xfrm>
              <a:off x="4492" y="2657"/>
              <a:ext cx="299" cy="247"/>
            </a:xfrm>
            <a:custGeom>
              <a:avLst/>
              <a:gdLst>
                <a:gd name="T0" fmla="*/ 571 w 597"/>
                <a:gd name="T1" fmla="*/ 442 h 493"/>
                <a:gd name="T2" fmla="*/ 519 w 597"/>
                <a:gd name="T3" fmla="*/ 390 h 493"/>
                <a:gd name="T4" fmla="*/ 494 w 597"/>
                <a:gd name="T5" fmla="*/ 338 h 493"/>
                <a:gd name="T6" fmla="*/ 519 w 597"/>
                <a:gd name="T7" fmla="*/ 311 h 493"/>
                <a:gd name="T8" fmla="*/ 519 w 597"/>
                <a:gd name="T9" fmla="*/ 287 h 493"/>
                <a:gd name="T10" fmla="*/ 494 w 597"/>
                <a:gd name="T11" fmla="*/ 258 h 493"/>
                <a:gd name="T12" fmla="*/ 467 w 597"/>
                <a:gd name="T13" fmla="*/ 258 h 493"/>
                <a:gd name="T14" fmla="*/ 467 w 597"/>
                <a:gd name="T15" fmla="*/ 235 h 493"/>
                <a:gd name="T16" fmla="*/ 442 w 597"/>
                <a:gd name="T17" fmla="*/ 183 h 493"/>
                <a:gd name="T18" fmla="*/ 391 w 597"/>
                <a:gd name="T19" fmla="*/ 155 h 493"/>
                <a:gd name="T20" fmla="*/ 362 w 597"/>
                <a:gd name="T21" fmla="*/ 132 h 493"/>
                <a:gd name="T22" fmla="*/ 335 w 597"/>
                <a:gd name="T23" fmla="*/ 132 h 493"/>
                <a:gd name="T24" fmla="*/ 287 w 597"/>
                <a:gd name="T25" fmla="*/ 103 h 493"/>
                <a:gd name="T26" fmla="*/ 258 w 597"/>
                <a:gd name="T27" fmla="*/ 80 h 493"/>
                <a:gd name="T28" fmla="*/ 235 w 597"/>
                <a:gd name="T29" fmla="*/ 80 h 493"/>
                <a:gd name="T30" fmla="*/ 180 w 597"/>
                <a:gd name="T31" fmla="*/ 103 h 493"/>
                <a:gd name="T32" fmla="*/ 155 w 597"/>
                <a:gd name="T33" fmla="*/ 103 h 493"/>
                <a:gd name="T34" fmla="*/ 128 w 597"/>
                <a:gd name="T35" fmla="*/ 103 h 493"/>
                <a:gd name="T36" fmla="*/ 103 w 597"/>
                <a:gd name="T37" fmla="*/ 28 h 493"/>
                <a:gd name="T38" fmla="*/ 80 w 597"/>
                <a:gd name="T39" fmla="*/ 0 h 493"/>
                <a:gd name="T40" fmla="*/ 52 w 597"/>
                <a:gd name="T41" fmla="*/ 0 h 493"/>
                <a:gd name="T42" fmla="*/ 0 w 597"/>
                <a:gd name="T43" fmla="*/ 28 h 493"/>
                <a:gd name="T44" fmla="*/ 52 w 597"/>
                <a:gd name="T45" fmla="*/ 51 h 493"/>
                <a:gd name="T46" fmla="*/ 52 w 597"/>
                <a:gd name="T47" fmla="*/ 80 h 493"/>
                <a:gd name="T48" fmla="*/ 80 w 597"/>
                <a:gd name="T49" fmla="*/ 80 h 493"/>
                <a:gd name="T50" fmla="*/ 103 w 597"/>
                <a:gd name="T51" fmla="*/ 80 h 493"/>
                <a:gd name="T52" fmla="*/ 80 w 597"/>
                <a:gd name="T53" fmla="*/ 103 h 493"/>
                <a:gd name="T54" fmla="*/ 52 w 597"/>
                <a:gd name="T55" fmla="*/ 132 h 493"/>
                <a:gd name="T56" fmla="*/ 80 w 597"/>
                <a:gd name="T57" fmla="*/ 132 h 493"/>
                <a:gd name="T58" fmla="*/ 103 w 597"/>
                <a:gd name="T59" fmla="*/ 132 h 493"/>
                <a:gd name="T60" fmla="*/ 128 w 597"/>
                <a:gd name="T61" fmla="*/ 132 h 493"/>
                <a:gd name="T62" fmla="*/ 180 w 597"/>
                <a:gd name="T63" fmla="*/ 155 h 493"/>
                <a:gd name="T64" fmla="*/ 235 w 597"/>
                <a:gd name="T65" fmla="*/ 206 h 493"/>
                <a:gd name="T66" fmla="*/ 235 w 597"/>
                <a:gd name="T67" fmla="*/ 235 h 493"/>
                <a:gd name="T68" fmla="*/ 235 w 597"/>
                <a:gd name="T69" fmla="*/ 258 h 493"/>
                <a:gd name="T70" fmla="*/ 207 w 597"/>
                <a:gd name="T71" fmla="*/ 258 h 493"/>
                <a:gd name="T72" fmla="*/ 207 w 597"/>
                <a:gd name="T73" fmla="*/ 287 h 493"/>
                <a:gd name="T74" fmla="*/ 235 w 597"/>
                <a:gd name="T75" fmla="*/ 287 h 493"/>
                <a:gd name="T76" fmla="*/ 235 w 597"/>
                <a:gd name="T77" fmla="*/ 311 h 493"/>
                <a:gd name="T78" fmla="*/ 235 w 597"/>
                <a:gd name="T79" fmla="*/ 338 h 493"/>
                <a:gd name="T80" fmla="*/ 258 w 597"/>
                <a:gd name="T81" fmla="*/ 338 h 493"/>
                <a:gd name="T82" fmla="*/ 287 w 597"/>
                <a:gd name="T83" fmla="*/ 363 h 493"/>
                <a:gd name="T84" fmla="*/ 310 w 597"/>
                <a:gd name="T85" fmla="*/ 390 h 493"/>
                <a:gd name="T86" fmla="*/ 335 w 597"/>
                <a:gd name="T87" fmla="*/ 363 h 493"/>
                <a:gd name="T88" fmla="*/ 335 w 597"/>
                <a:gd name="T89" fmla="*/ 390 h 493"/>
                <a:gd name="T90" fmla="*/ 362 w 597"/>
                <a:gd name="T91" fmla="*/ 390 h 493"/>
                <a:gd name="T92" fmla="*/ 362 w 597"/>
                <a:gd name="T93" fmla="*/ 363 h 493"/>
                <a:gd name="T94" fmla="*/ 335 w 597"/>
                <a:gd name="T95" fmla="*/ 338 h 493"/>
                <a:gd name="T96" fmla="*/ 362 w 597"/>
                <a:gd name="T97" fmla="*/ 338 h 493"/>
                <a:gd name="T98" fmla="*/ 391 w 597"/>
                <a:gd name="T99" fmla="*/ 338 h 493"/>
                <a:gd name="T100" fmla="*/ 442 w 597"/>
                <a:gd name="T101" fmla="*/ 363 h 493"/>
                <a:gd name="T102" fmla="*/ 467 w 597"/>
                <a:gd name="T103" fmla="*/ 390 h 493"/>
                <a:gd name="T104" fmla="*/ 494 w 597"/>
                <a:gd name="T105" fmla="*/ 415 h 493"/>
                <a:gd name="T106" fmla="*/ 519 w 597"/>
                <a:gd name="T107" fmla="*/ 442 h 493"/>
                <a:gd name="T108" fmla="*/ 519 w 597"/>
                <a:gd name="T109" fmla="*/ 466 h 493"/>
                <a:gd name="T110" fmla="*/ 571 w 597"/>
                <a:gd name="T111" fmla="*/ 493 h 493"/>
                <a:gd name="T112" fmla="*/ 597 w 597"/>
                <a:gd name="T113" fmla="*/ 493 h 493"/>
                <a:gd name="T114" fmla="*/ 571 w 597"/>
                <a:gd name="T115" fmla="*/ 466 h 493"/>
                <a:gd name="T116" fmla="*/ 597 w 597"/>
                <a:gd name="T117" fmla="*/ 466 h 493"/>
                <a:gd name="T118" fmla="*/ 571 w 597"/>
                <a:gd name="T119" fmla="*/ 44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7" h="493">
                  <a:moveTo>
                    <a:pt x="571" y="442"/>
                  </a:moveTo>
                  <a:lnTo>
                    <a:pt x="519" y="390"/>
                  </a:lnTo>
                  <a:lnTo>
                    <a:pt x="494" y="338"/>
                  </a:lnTo>
                  <a:lnTo>
                    <a:pt x="519" y="311"/>
                  </a:lnTo>
                  <a:lnTo>
                    <a:pt x="519" y="287"/>
                  </a:lnTo>
                  <a:lnTo>
                    <a:pt x="494" y="258"/>
                  </a:lnTo>
                  <a:lnTo>
                    <a:pt x="467" y="258"/>
                  </a:lnTo>
                  <a:lnTo>
                    <a:pt x="467" y="235"/>
                  </a:lnTo>
                  <a:lnTo>
                    <a:pt x="442" y="183"/>
                  </a:lnTo>
                  <a:lnTo>
                    <a:pt x="391" y="155"/>
                  </a:lnTo>
                  <a:lnTo>
                    <a:pt x="362" y="132"/>
                  </a:lnTo>
                  <a:lnTo>
                    <a:pt x="335" y="132"/>
                  </a:lnTo>
                  <a:lnTo>
                    <a:pt x="287" y="103"/>
                  </a:lnTo>
                  <a:lnTo>
                    <a:pt x="258" y="80"/>
                  </a:lnTo>
                  <a:lnTo>
                    <a:pt x="235" y="80"/>
                  </a:lnTo>
                  <a:lnTo>
                    <a:pt x="180" y="103"/>
                  </a:lnTo>
                  <a:lnTo>
                    <a:pt x="155" y="103"/>
                  </a:lnTo>
                  <a:lnTo>
                    <a:pt x="128" y="103"/>
                  </a:lnTo>
                  <a:lnTo>
                    <a:pt x="103" y="28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0" y="28"/>
                  </a:lnTo>
                  <a:lnTo>
                    <a:pt x="52" y="51"/>
                  </a:lnTo>
                  <a:lnTo>
                    <a:pt x="52" y="80"/>
                  </a:lnTo>
                  <a:lnTo>
                    <a:pt x="80" y="80"/>
                  </a:lnTo>
                  <a:lnTo>
                    <a:pt x="103" y="80"/>
                  </a:lnTo>
                  <a:lnTo>
                    <a:pt x="80" y="103"/>
                  </a:lnTo>
                  <a:lnTo>
                    <a:pt x="52" y="132"/>
                  </a:lnTo>
                  <a:lnTo>
                    <a:pt x="80" y="132"/>
                  </a:lnTo>
                  <a:lnTo>
                    <a:pt x="103" y="132"/>
                  </a:lnTo>
                  <a:lnTo>
                    <a:pt x="128" y="132"/>
                  </a:lnTo>
                  <a:lnTo>
                    <a:pt x="180" y="155"/>
                  </a:lnTo>
                  <a:lnTo>
                    <a:pt x="235" y="206"/>
                  </a:lnTo>
                  <a:lnTo>
                    <a:pt x="235" y="235"/>
                  </a:lnTo>
                  <a:lnTo>
                    <a:pt x="235" y="258"/>
                  </a:lnTo>
                  <a:lnTo>
                    <a:pt x="207" y="258"/>
                  </a:lnTo>
                  <a:lnTo>
                    <a:pt x="207" y="287"/>
                  </a:lnTo>
                  <a:lnTo>
                    <a:pt x="235" y="287"/>
                  </a:lnTo>
                  <a:lnTo>
                    <a:pt x="235" y="311"/>
                  </a:lnTo>
                  <a:lnTo>
                    <a:pt x="235" y="338"/>
                  </a:lnTo>
                  <a:lnTo>
                    <a:pt x="258" y="338"/>
                  </a:lnTo>
                  <a:lnTo>
                    <a:pt x="287" y="363"/>
                  </a:lnTo>
                  <a:lnTo>
                    <a:pt x="310" y="390"/>
                  </a:lnTo>
                  <a:lnTo>
                    <a:pt x="335" y="363"/>
                  </a:lnTo>
                  <a:lnTo>
                    <a:pt x="335" y="390"/>
                  </a:lnTo>
                  <a:lnTo>
                    <a:pt x="362" y="390"/>
                  </a:lnTo>
                  <a:lnTo>
                    <a:pt x="362" y="363"/>
                  </a:lnTo>
                  <a:lnTo>
                    <a:pt x="335" y="338"/>
                  </a:lnTo>
                  <a:lnTo>
                    <a:pt x="362" y="338"/>
                  </a:lnTo>
                  <a:lnTo>
                    <a:pt x="391" y="338"/>
                  </a:lnTo>
                  <a:lnTo>
                    <a:pt x="442" y="363"/>
                  </a:lnTo>
                  <a:lnTo>
                    <a:pt x="467" y="390"/>
                  </a:lnTo>
                  <a:lnTo>
                    <a:pt x="494" y="415"/>
                  </a:lnTo>
                  <a:lnTo>
                    <a:pt x="519" y="442"/>
                  </a:lnTo>
                  <a:lnTo>
                    <a:pt x="519" y="466"/>
                  </a:lnTo>
                  <a:lnTo>
                    <a:pt x="571" y="493"/>
                  </a:lnTo>
                  <a:lnTo>
                    <a:pt x="597" y="493"/>
                  </a:lnTo>
                  <a:lnTo>
                    <a:pt x="571" y="466"/>
                  </a:lnTo>
                  <a:lnTo>
                    <a:pt x="597" y="466"/>
                  </a:lnTo>
                  <a:lnTo>
                    <a:pt x="571" y="44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gray">
            <a:xfrm>
              <a:off x="3126" y="2827"/>
              <a:ext cx="144" cy="260"/>
            </a:xfrm>
            <a:custGeom>
              <a:avLst/>
              <a:gdLst>
                <a:gd name="T0" fmla="*/ 26 w 144"/>
                <a:gd name="T1" fmla="*/ 104 h 260"/>
                <a:gd name="T2" fmla="*/ 26 w 144"/>
                <a:gd name="T3" fmla="*/ 142 h 260"/>
                <a:gd name="T4" fmla="*/ 0 w 144"/>
                <a:gd name="T5" fmla="*/ 194 h 260"/>
                <a:gd name="T6" fmla="*/ 0 w 144"/>
                <a:gd name="T7" fmla="*/ 246 h 260"/>
                <a:gd name="T8" fmla="*/ 26 w 144"/>
                <a:gd name="T9" fmla="*/ 260 h 260"/>
                <a:gd name="T10" fmla="*/ 40 w 144"/>
                <a:gd name="T11" fmla="*/ 246 h 260"/>
                <a:gd name="T12" fmla="*/ 66 w 144"/>
                <a:gd name="T13" fmla="*/ 246 h 260"/>
                <a:gd name="T14" fmla="*/ 78 w 144"/>
                <a:gd name="T15" fmla="*/ 220 h 260"/>
                <a:gd name="T16" fmla="*/ 78 w 144"/>
                <a:gd name="T17" fmla="*/ 208 h 260"/>
                <a:gd name="T18" fmla="*/ 118 w 144"/>
                <a:gd name="T19" fmla="*/ 116 h 260"/>
                <a:gd name="T20" fmla="*/ 118 w 144"/>
                <a:gd name="T21" fmla="*/ 104 h 260"/>
                <a:gd name="T22" fmla="*/ 118 w 144"/>
                <a:gd name="T23" fmla="*/ 64 h 260"/>
                <a:gd name="T24" fmla="*/ 130 w 144"/>
                <a:gd name="T25" fmla="*/ 64 h 260"/>
                <a:gd name="T26" fmla="*/ 130 w 144"/>
                <a:gd name="T27" fmla="*/ 90 h 260"/>
                <a:gd name="T28" fmla="*/ 144 w 144"/>
                <a:gd name="T29" fmla="*/ 52 h 260"/>
                <a:gd name="T30" fmla="*/ 130 w 144"/>
                <a:gd name="T31" fmla="*/ 38 h 260"/>
                <a:gd name="T32" fmla="*/ 118 w 144"/>
                <a:gd name="T33" fmla="*/ 12 h 260"/>
                <a:gd name="T34" fmla="*/ 118 w 144"/>
                <a:gd name="T35" fmla="*/ 0 h 260"/>
                <a:gd name="T36" fmla="*/ 78 w 144"/>
                <a:gd name="T37" fmla="*/ 64 h 260"/>
                <a:gd name="T38" fmla="*/ 66 w 144"/>
                <a:gd name="T39" fmla="*/ 64 h 260"/>
                <a:gd name="T40" fmla="*/ 66 w 144"/>
                <a:gd name="T41" fmla="*/ 78 h 260"/>
                <a:gd name="T42" fmla="*/ 52 w 144"/>
                <a:gd name="T43" fmla="*/ 78 h 260"/>
                <a:gd name="T44" fmla="*/ 26 w 144"/>
                <a:gd name="T45" fmla="*/ 104 h 260"/>
                <a:gd name="T46" fmla="*/ 26 w 144"/>
                <a:gd name="T47" fmla="*/ 10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4" h="260">
                  <a:moveTo>
                    <a:pt x="26" y="104"/>
                  </a:moveTo>
                  <a:lnTo>
                    <a:pt x="26" y="142"/>
                  </a:lnTo>
                  <a:lnTo>
                    <a:pt x="0" y="194"/>
                  </a:lnTo>
                  <a:lnTo>
                    <a:pt x="0" y="246"/>
                  </a:lnTo>
                  <a:lnTo>
                    <a:pt x="26" y="260"/>
                  </a:lnTo>
                  <a:lnTo>
                    <a:pt x="40" y="246"/>
                  </a:lnTo>
                  <a:lnTo>
                    <a:pt x="66" y="246"/>
                  </a:lnTo>
                  <a:lnTo>
                    <a:pt x="78" y="220"/>
                  </a:lnTo>
                  <a:lnTo>
                    <a:pt x="78" y="208"/>
                  </a:lnTo>
                  <a:lnTo>
                    <a:pt x="118" y="116"/>
                  </a:lnTo>
                  <a:lnTo>
                    <a:pt x="118" y="104"/>
                  </a:lnTo>
                  <a:lnTo>
                    <a:pt x="118" y="64"/>
                  </a:lnTo>
                  <a:lnTo>
                    <a:pt x="130" y="64"/>
                  </a:lnTo>
                  <a:lnTo>
                    <a:pt x="130" y="90"/>
                  </a:lnTo>
                  <a:lnTo>
                    <a:pt x="144" y="52"/>
                  </a:lnTo>
                  <a:lnTo>
                    <a:pt x="130" y="38"/>
                  </a:lnTo>
                  <a:lnTo>
                    <a:pt x="118" y="12"/>
                  </a:lnTo>
                  <a:lnTo>
                    <a:pt x="118" y="0"/>
                  </a:lnTo>
                  <a:lnTo>
                    <a:pt x="78" y="64"/>
                  </a:lnTo>
                  <a:lnTo>
                    <a:pt x="66" y="64"/>
                  </a:lnTo>
                  <a:lnTo>
                    <a:pt x="66" y="78"/>
                  </a:lnTo>
                  <a:lnTo>
                    <a:pt x="52" y="78"/>
                  </a:lnTo>
                  <a:lnTo>
                    <a:pt x="26" y="104"/>
                  </a:lnTo>
                  <a:lnTo>
                    <a:pt x="26" y="104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gray">
            <a:xfrm>
              <a:off x="2086" y="1953"/>
              <a:ext cx="1196" cy="1328"/>
            </a:xfrm>
            <a:custGeom>
              <a:avLst/>
              <a:gdLst>
                <a:gd name="T0" fmla="*/ 852 w 1196"/>
                <a:gd name="T1" fmla="*/ 110 h 1328"/>
                <a:gd name="T2" fmla="*/ 780 w 1196"/>
                <a:gd name="T3" fmla="*/ 118 h 1328"/>
                <a:gd name="T4" fmla="*/ 676 w 1196"/>
                <a:gd name="T5" fmla="*/ 80 h 1328"/>
                <a:gd name="T6" fmla="*/ 636 w 1196"/>
                <a:gd name="T7" fmla="*/ 118 h 1328"/>
                <a:gd name="T8" fmla="*/ 584 w 1196"/>
                <a:gd name="T9" fmla="*/ 106 h 1328"/>
                <a:gd name="T10" fmla="*/ 520 w 1196"/>
                <a:gd name="T11" fmla="*/ 80 h 1328"/>
                <a:gd name="T12" fmla="*/ 518 w 1196"/>
                <a:gd name="T13" fmla="*/ 27 h 1328"/>
                <a:gd name="T14" fmla="*/ 468 w 1196"/>
                <a:gd name="T15" fmla="*/ 2 h 1328"/>
                <a:gd name="T16" fmla="*/ 390 w 1196"/>
                <a:gd name="T17" fmla="*/ 2 h 1328"/>
                <a:gd name="T18" fmla="*/ 298 w 1196"/>
                <a:gd name="T19" fmla="*/ 40 h 1328"/>
                <a:gd name="T20" fmla="*/ 246 w 1196"/>
                <a:gd name="T21" fmla="*/ 54 h 1328"/>
                <a:gd name="T22" fmla="*/ 182 w 1196"/>
                <a:gd name="T23" fmla="*/ 118 h 1328"/>
                <a:gd name="T24" fmla="*/ 104 w 1196"/>
                <a:gd name="T25" fmla="*/ 196 h 1328"/>
                <a:gd name="T26" fmla="*/ 12 w 1196"/>
                <a:gd name="T27" fmla="*/ 288 h 1328"/>
                <a:gd name="T28" fmla="*/ 26 w 1196"/>
                <a:gd name="T29" fmla="*/ 314 h 1328"/>
                <a:gd name="T30" fmla="*/ 26 w 1196"/>
                <a:gd name="T31" fmla="*/ 380 h 1328"/>
                <a:gd name="T32" fmla="*/ 0 w 1196"/>
                <a:gd name="T33" fmla="*/ 418 h 1328"/>
                <a:gd name="T34" fmla="*/ 0 w 1196"/>
                <a:gd name="T35" fmla="*/ 458 h 1328"/>
                <a:gd name="T36" fmla="*/ 26 w 1196"/>
                <a:gd name="T37" fmla="*/ 496 h 1328"/>
                <a:gd name="T38" fmla="*/ 52 w 1196"/>
                <a:gd name="T39" fmla="*/ 522 h 1328"/>
                <a:gd name="T40" fmla="*/ 78 w 1196"/>
                <a:gd name="T41" fmla="*/ 562 h 1328"/>
                <a:gd name="T42" fmla="*/ 208 w 1196"/>
                <a:gd name="T43" fmla="*/ 600 h 1328"/>
                <a:gd name="T44" fmla="*/ 286 w 1196"/>
                <a:gd name="T45" fmla="*/ 588 h 1328"/>
                <a:gd name="T46" fmla="*/ 338 w 1196"/>
                <a:gd name="T47" fmla="*/ 562 h 1328"/>
                <a:gd name="T48" fmla="*/ 390 w 1196"/>
                <a:gd name="T49" fmla="*/ 600 h 1328"/>
                <a:gd name="T50" fmla="*/ 442 w 1196"/>
                <a:gd name="T51" fmla="*/ 588 h 1328"/>
                <a:gd name="T52" fmla="*/ 468 w 1196"/>
                <a:gd name="T53" fmla="*/ 640 h 1328"/>
                <a:gd name="T54" fmla="*/ 454 w 1196"/>
                <a:gd name="T55" fmla="*/ 692 h 1328"/>
                <a:gd name="T56" fmla="*/ 494 w 1196"/>
                <a:gd name="T57" fmla="*/ 744 h 1328"/>
                <a:gd name="T58" fmla="*/ 520 w 1196"/>
                <a:gd name="T59" fmla="*/ 782 h 1328"/>
                <a:gd name="T60" fmla="*/ 520 w 1196"/>
                <a:gd name="T61" fmla="*/ 848 h 1328"/>
                <a:gd name="T62" fmla="*/ 546 w 1196"/>
                <a:gd name="T63" fmla="*/ 874 h 1328"/>
                <a:gd name="T64" fmla="*/ 520 w 1196"/>
                <a:gd name="T65" fmla="*/ 926 h 1328"/>
                <a:gd name="T66" fmla="*/ 506 w 1196"/>
                <a:gd name="T67" fmla="*/ 1004 h 1328"/>
                <a:gd name="T68" fmla="*/ 558 w 1196"/>
                <a:gd name="T69" fmla="*/ 1082 h 1328"/>
                <a:gd name="T70" fmla="*/ 598 w 1196"/>
                <a:gd name="T71" fmla="*/ 1212 h 1328"/>
                <a:gd name="T72" fmla="*/ 624 w 1196"/>
                <a:gd name="T73" fmla="*/ 1264 h 1328"/>
                <a:gd name="T74" fmla="*/ 636 w 1196"/>
                <a:gd name="T75" fmla="*/ 1328 h 1328"/>
                <a:gd name="T76" fmla="*/ 676 w 1196"/>
                <a:gd name="T77" fmla="*/ 1316 h 1328"/>
                <a:gd name="T78" fmla="*/ 754 w 1196"/>
                <a:gd name="T79" fmla="*/ 1290 h 1328"/>
                <a:gd name="T80" fmla="*/ 858 w 1196"/>
                <a:gd name="T81" fmla="*/ 1186 h 1328"/>
                <a:gd name="T82" fmla="*/ 844 w 1196"/>
                <a:gd name="T83" fmla="*/ 1160 h 1328"/>
                <a:gd name="T84" fmla="*/ 870 w 1196"/>
                <a:gd name="T85" fmla="*/ 1134 h 1328"/>
                <a:gd name="T86" fmla="*/ 910 w 1196"/>
                <a:gd name="T87" fmla="*/ 1056 h 1328"/>
                <a:gd name="T88" fmla="*/ 910 w 1196"/>
                <a:gd name="T89" fmla="*/ 1030 h 1328"/>
                <a:gd name="T90" fmla="*/ 936 w 1196"/>
                <a:gd name="T91" fmla="*/ 1004 h 1328"/>
                <a:gd name="T92" fmla="*/ 1014 w 1196"/>
                <a:gd name="T93" fmla="*/ 860 h 1328"/>
                <a:gd name="T94" fmla="*/ 1002 w 1196"/>
                <a:gd name="T95" fmla="*/ 782 h 1328"/>
                <a:gd name="T96" fmla="*/ 988 w 1196"/>
                <a:gd name="T97" fmla="*/ 756 h 1328"/>
                <a:gd name="T98" fmla="*/ 1132 w 1196"/>
                <a:gd name="T99" fmla="*/ 588 h 1328"/>
                <a:gd name="T100" fmla="*/ 1184 w 1196"/>
                <a:gd name="T101" fmla="*/ 444 h 1328"/>
                <a:gd name="T102" fmla="*/ 1132 w 1196"/>
                <a:gd name="T103" fmla="*/ 470 h 1328"/>
                <a:gd name="T104" fmla="*/ 1054 w 1196"/>
                <a:gd name="T105" fmla="*/ 470 h 1328"/>
                <a:gd name="T106" fmla="*/ 1040 w 1196"/>
                <a:gd name="T107" fmla="*/ 432 h 1328"/>
                <a:gd name="T108" fmla="*/ 962 w 1196"/>
                <a:gd name="T109" fmla="*/ 340 h 1328"/>
                <a:gd name="T110" fmla="*/ 936 w 1196"/>
                <a:gd name="T111" fmla="*/ 288 h 1328"/>
                <a:gd name="T112" fmla="*/ 844 w 1196"/>
                <a:gd name="T113" fmla="*/ 158 h 1328"/>
                <a:gd name="T114" fmla="*/ 844 w 1196"/>
                <a:gd name="T115" fmla="*/ 144 h 1328"/>
                <a:gd name="T116" fmla="*/ 864 w 1196"/>
                <a:gd name="T117" fmla="*/ 146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6" h="1328">
                  <a:moveTo>
                    <a:pt x="864" y="146"/>
                  </a:moveTo>
                  <a:lnTo>
                    <a:pt x="852" y="110"/>
                  </a:lnTo>
                  <a:lnTo>
                    <a:pt x="806" y="92"/>
                  </a:lnTo>
                  <a:lnTo>
                    <a:pt x="780" y="118"/>
                  </a:lnTo>
                  <a:lnTo>
                    <a:pt x="714" y="106"/>
                  </a:lnTo>
                  <a:lnTo>
                    <a:pt x="676" y="80"/>
                  </a:lnTo>
                  <a:lnTo>
                    <a:pt x="650" y="80"/>
                  </a:lnTo>
                  <a:lnTo>
                    <a:pt x="636" y="118"/>
                  </a:lnTo>
                  <a:lnTo>
                    <a:pt x="624" y="132"/>
                  </a:lnTo>
                  <a:lnTo>
                    <a:pt x="584" y="106"/>
                  </a:lnTo>
                  <a:lnTo>
                    <a:pt x="572" y="80"/>
                  </a:lnTo>
                  <a:lnTo>
                    <a:pt x="520" y="80"/>
                  </a:lnTo>
                  <a:lnTo>
                    <a:pt x="490" y="53"/>
                  </a:lnTo>
                  <a:lnTo>
                    <a:pt x="518" y="27"/>
                  </a:lnTo>
                  <a:lnTo>
                    <a:pt x="505" y="0"/>
                  </a:lnTo>
                  <a:lnTo>
                    <a:pt x="468" y="2"/>
                  </a:lnTo>
                  <a:lnTo>
                    <a:pt x="428" y="14"/>
                  </a:lnTo>
                  <a:lnTo>
                    <a:pt x="390" y="2"/>
                  </a:lnTo>
                  <a:lnTo>
                    <a:pt x="324" y="40"/>
                  </a:lnTo>
                  <a:lnTo>
                    <a:pt x="298" y="40"/>
                  </a:lnTo>
                  <a:lnTo>
                    <a:pt x="260" y="28"/>
                  </a:lnTo>
                  <a:lnTo>
                    <a:pt x="246" y="54"/>
                  </a:lnTo>
                  <a:lnTo>
                    <a:pt x="208" y="80"/>
                  </a:lnTo>
                  <a:lnTo>
                    <a:pt x="182" y="118"/>
                  </a:lnTo>
                  <a:lnTo>
                    <a:pt x="182" y="144"/>
                  </a:lnTo>
                  <a:lnTo>
                    <a:pt x="104" y="196"/>
                  </a:lnTo>
                  <a:lnTo>
                    <a:pt x="78" y="210"/>
                  </a:lnTo>
                  <a:lnTo>
                    <a:pt x="12" y="288"/>
                  </a:lnTo>
                  <a:lnTo>
                    <a:pt x="26" y="302"/>
                  </a:lnTo>
                  <a:lnTo>
                    <a:pt x="26" y="314"/>
                  </a:lnTo>
                  <a:lnTo>
                    <a:pt x="26" y="326"/>
                  </a:lnTo>
                  <a:lnTo>
                    <a:pt x="26" y="380"/>
                  </a:lnTo>
                  <a:lnTo>
                    <a:pt x="12" y="392"/>
                  </a:lnTo>
                  <a:lnTo>
                    <a:pt x="0" y="418"/>
                  </a:lnTo>
                  <a:lnTo>
                    <a:pt x="0" y="432"/>
                  </a:lnTo>
                  <a:lnTo>
                    <a:pt x="0" y="458"/>
                  </a:lnTo>
                  <a:lnTo>
                    <a:pt x="0" y="470"/>
                  </a:lnTo>
                  <a:lnTo>
                    <a:pt x="26" y="496"/>
                  </a:lnTo>
                  <a:lnTo>
                    <a:pt x="52" y="510"/>
                  </a:lnTo>
                  <a:lnTo>
                    <a:pt x="52" y="522"/>
                  </a:lnTo>
                  <a:lnTo>
                    <a:pt x="64" y="548"/>
                  </a:lnTo>
                  <a:lnTo>
                    <a:pt x="78" y="562"/>
                  </a:lnTo>
                  <a:lnTo>
                    <a:pt x="156" y="600"/>
                  </a:lnTo>
                  <a:lnTo>
                    <a:pt x="208" y="600"/>
                  </a:lnTo>
                  <a:lnTo>
                    <a:pt x="246" y="600"/>
                  </a:lnTo>
                  <a:lnTo>
                    <a:pt x="286" y="588"/>
                  </a:lnTo>
                  <a:lnTo>
                    <a:pt x="312" y="574"/>
                  </a:lnTo>
                  <a:lnTo>
                    <a:pt x="338" y="562"/>
                  </a:lnTo>
                  <a:lnTo>
                    <a:pt x="376" y="574"/>
                  </a:lnTo>
                  <a:lnTo>
                    <a:pt x="390" y="600"/>
                  </a:lnTo>
                  <a:lnTo>
                    <a:pt x="416" y="614"/>
                  </a:lnTo>
                  <a:lnTo>
                    <a:pt x="442" y="588"/>
                  </a:lnTo>
                  <a:lnTo>
                    <a:pt x="468" y="600"/>
                  </a:lnTo>
                  <a:lnTo>
                    <a:pt x="468" y="640"/>
                  </a:lnTo>
                  <a:lnTo>
                    <a:pt x="454" y="652"/>
                  </a:lnTo>
                  <a:lnTo>
                    <a:pt x="454" y="692"/>
                  </a:lnTo>
                  <a:lnTo>
                    <a:pt x="468" y="718"/>
                  </a:lnTo>
                  <a:lnTo>
                    <a:pt x="494" y="744"/>
                  </a:lnTo>
                  <a:lnTo>
                    <a:pt x="506" y="770"/>
                  </a:lnTo>
                  <a:lnTo>
                    <a:pt x="520" y="782"/>
                  </a:lnTo>
                  <a:lnTo>
                    <a:pt x="532" y="822"/>
                  </a:lnTo>
                  <a:lnTo>
                    <a:pt x="520" y="848"/>
                  </a:lnTo>
                  <a:lnTo>
                    <a:pt x="532" y="860"/>
                  </a:lnTo>
                  <a:lnTo>
                    <a:pt x="546" y="874"/>
                  </a:lnTo>
                  <a:lnTo>
                    <a:pt x="532" y="900"/>
                  </a:lnTo>
                  <a:lnTo>
                    <a:pt x="520" y="926"/>
                  </a:lnTo>
                  <a:lnTo>
                    <a:pt x="506" y="964"/>
                  </a:lnTo>
                  <a:lnTo>
                    <a:pt x="506" y="1004"/>
                  </a:lnTo>
                  <a:lnTo>
                    <a:pt x="532" y="1068"/>
                  </a:lnTo>
                  <a:lnTo>
                    <a:pt x="558" y="1082"/>
                  </a:lnTo>
                  <a:lnTo>
                    <a:pt x="572" y="1172"/>
                  </a:lnTo>
                  <a:lnTo>
                    <a:pt x="598" y="1212"/>
                  </a:lnTo>
                  <a:lnTo>
                    <a:pt x="600" y="1206"/>
                  </a:lnTo>
                  <a:lnTo>
                    <a:pt x="624" y="1264"/>
                  </a:lnTo>
                  <a:lnTo>
                    <a:pt x="624" y="1290"/>
                  </a:lnTo>
                  <a:lnTo>
                    <a:pt x="636" y="1328"/>
                  </a:lnTo>
                  <a:lnTo>
                    <a:pt x="650" y="1328"/>
                  </a:lnTo>
                  <a:lnTo>
                    <a:pt x="676" y="1316"/>
                  </a:lnTo>
                  <a:lnTo>
                    <a:pt x="714" y="1316"/>
                  </a:lnTo>
                  <a:lnTo>
                    <a:pt x="754" y="1290"/>
                  </a:lnTo>
                  <a:lnTo>
                    <a:pt x="806" y="1264"/>
                  </a:lnTo>
                  <a:lnTo>
                    <a:pt x="858" y="1186"/>
                  </a:lnTo>
                  <a:lnTo>
                    <a:pt x="858" y="1172"/>
                  </a:lnTo>
                  <a:lnTo>
                    <a:pt x="844" y="1160"/>
                  </a:lnTo>
                  <a:lnTo>
                    <a:pt x="870" y="1172"/>
                  </a:lnTo>
                  <a:lnTo>
                    <a:pt x="870" y="1134"/>
                  </a:lnTo>
                  <a:lnTo>
                    <a:pt x="910" y="1108"/>
                  </a:lnTo>
                  <a:lnTo>
                    <a:pt x="910" y="1056"/>
                  </a:lnTo>
                  <a:lnTo>
                    <a:pt x="896" y="1042"/>
                  </a:lnTo>
                  <a:lnTo>
                    <a:pt x="910" y="1030"/>
                  </a:lnTo>
                  <a:lnTo>
                    <a:pt x="924" y="1016"/>
                  </a:lnTo>
                  <a:lnTo>
                    <a:pt x="936" y="1004"/>
                  </a:lnTo>
                  <a:lnTo>
                    <a:pt x="1002" y="952"/>
                  </a:lnTo>
                  <a:lnTo>
                    <a:pt x="1014" y="860"/>
                  </a:lnTo>
                  <a:lnTo>
                    <a:pt x="1002" y="848"/>
                  </a:lnTo>
                  <a:lnTo>
                    <a:pt x="1002" y="782"/>
                  </a:lnTo>
                  <a:lnTo>
                    <a:pt x="988" y="782"/>
                  </a:lnTo>
                  <a:lnTo>
                    <a:pt x="988" y="756"/>
                  </a:lnTo>
                  <a:lnTo>
                    <a:pt x="1026" y="692"/>
                  </a:lnTo>
                  <a:lnTo>
                    <a:pt x="1132" y="588"/>
                  </a:lnTo>
                  <a:lnTo>
                    <a:pt x="1196" y="470"/>
                  </a:lnTo>
                  <a:lnTo>
                    <a:pt x="1184" y="444"/>
                  </a:lnTo>
                  <a:lnTo>
                    <a:pt x="1158" y="458"/>
                  </a:lnTo>
                  <a:lnTo>
                    <a:pt x="1132" y="470"/>
                  </a:lnTo>
                  <a:lnTo>
                    <a:pt x="1092" y="470"/>
                  </a:lnTo>
                  <a:lnTo>
                    <a:pt x="1054" y="470"/>
                  </a:lnTo>
                  <a:lnTo>
                    <a:pt x="1054" y="458"/>
                  </a:lnTo>
                  <a:lnTo>
                    <a:pt x="1040" y="432"/>
                  </a:lnTo>
                  <a:lnTo>
                    <a:pt x="976" y="392"/>
                  </a:lnTo>
                  <a:lnTo>
                    <a:pt x="962" y="340"/>
                  </a:lnTo>
                  <a:lnTo>
                    <a:pt x="936" y="326"/>
                  </a:lnTo>
                  <a:lnTo>
                    <a:pt x="936" y="288"/>
                  </a:lnTo>
                  <a:lnTo>
                    <a:pt x="910" y="262"/>
                  </a:lnTo>
                  <a:lnTo>
                    <a:pt x="844" y="158"/>
                  </a:lnTo>
                  <a:lnTo>
                    <a:pt x="832" y="132"/>
                  </a:lnTo>
                  <a:lnTo>
                    <a:pt x="844" y="144"/>
                  </a:lnTo>
                  <a:lnTo>
                    <a:pt x="870" y="170"/>
                  </a:lnTo>
                  <a:lnTo>
                    <a:pt x="864" y="146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gray">
            <a:xfrm>
              <a:off x="2956" y="2033"/>
              <a:ext cx="10" cy="18"/>
            </a:xfrm>
            <a:custGeom>
              <a:avLst/>
              <a:gdLst>
                <a:gd name="T0" fmla="*/ 0 w 10"/>
                <a:gd name="T1" fmla="*/ 0 h 18"/>
                <a:gd name="T2" fmla="*/ 0 w 10"/>
                <a:gd name="T3" fmla="*/ 6 h 18"/>
                <a:gd name="T4" fmla="*/ 0 w 10"/>
                <a:gd name="T5" fmla="*/ 6 h 18"/>
                <a:gd name="T6" fmla="*/ 10 w 10"/>
                <a:gd name="T7" fmla="*/ 18 h 18"/>
                <a:gd name="T8" fmla="*/ 0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gray">
            <a:xfrm>
              <a:off x="2956" y="2043"/>
              <a:ext cx="14" cy="42"/>
            </a:xfrm>
            <a:custGeom>
              <a:avLst/>
              <a:gdLst>
                <a:gd name="T0" fmla="*/ 6 w 14"/>
                <a:gd name="T1" fmla="*/ 0 h 42"/>
                <a:gd name="T2" fmla="*/ 14 w 14"/>
                <a:gd name="T3" fmla="*/ 16 h 42"/>
                <a:gd name="T4" fmla="*/ 0 w 14"/>
                <a:gd name="T5" fmla="*/ 28 h 42"/>
                <a:gd name="T6" fmla="*/ 0 w 14"/>
                <a:gd name="T7" fmla="*/ 42 h 42"/>
                <a:gd name="T8" fmla="*/ 6 w 1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2">
                  <a:moveTo>
                    <a:pt x="6" y="0"/>
                  </a:moveTo>
                  <a:lnTo>
                    <a:pt x="14" y="16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gray">
            <a:xfrm>
              <a:off x="2956" y="2043"/>
              <a:ext cx="14" cy="42"/>
            </a:xfrm>
            <a:custGeom>
              <a:avLst/>
              <a:gdLst>
                <a:gd name="T0" fmla="*/ 6 w 14"/>
                <a:gd name="T1" fmla="*/ 0 h 42"/>
                <a:gd name="T2" fmla="*/ 14 w 14"/>
                <a:gd name="T3" fmla="*/ 16 h 42"/>
                <a:gd name="T4" fmla="*/ 0 w 14"/>
                <a:gd name="T5" fmla="*/ 28 h 42"/>
                <a:gd name="T6" fmla="*/ 0 w 14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2">
                  <a:moveTo>
                    <a:pt x="6" y="0"/>
                  </a:moveTo>
                  <a:lnTo>
                    <a:pt x="14" y="16"/>
                  </a:lnTo>
                  <a:lnTo>
                    <a:pt x="0" y="28"/>
                  </a:lnTo>
                  <a:lnTo>
                    <a:pt x="0" y="42"/>
                  </a:lnTo>
                </a:path>
              </a:pathLst>
            </a:custGeom>
            <a:grpFill/>
            <a:ln w="9525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93" name="Line 99"/>
            <p:cNvSpPr>
              <a:spLocks noChangeShapeType="1"/>
            </p:cNvSpPr>
            <p:nvPr/>
          </p:nvSpPr>
          <p:spPr bwMode="gray">
            <a:xfrm>
              <a:off x="2016" y="3040"/>
              <a:ext cx="0" cy="0"/>
            </a:xfrm>
            <a:prstGeom prst="line">
              <a:avLst/>
            </a:prstGeom>
            <a:grpFill/>
            <a:ln w="9525">
              <a:solidFill>
                <a:srgbClr val="B2B2B2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ct val="10000"/>
                </a:spcAft>
                <a:buClr>
                  <a:srgbClr val="002960"/>
                </a:buClr>
                <a:buSzPct val="120000"/>
                <a:buFont typeface="Arial" pitchFamily="34" charset="0"/>
                <a:buNone/>
                <a:tabLst/>
                <a:defRPr/>
              </a:pPr>
              <a:endParaRPr kumimoji="1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</a:endParaRPr>
            </a:p>
          </p:txBody>
        </p:sp>
        <p:grpSp>
          <p:nvGrpSpPr>
            <p:cNvPr id="94" name="Group 125"/>
            <p:cNvGrpSpPr>
              <a:grpSpLocks/>
            </p:cNvGrpSpPr>
            <p:nvPr/>
          </p:nvGrpSpPr>
          <p:grpSpPr bwMode="auto">
            <a:xfrm rot="602090">
              <a:off x="4134" y="2833"/>
              <a:ext cx="651" cy="619"/>
              <a:chOff x="1474" y="921"/>
              <a:chExt cx="2866" cy="2415"/>
            </a:xfrm>
            <a:grpFill/>
          </p:grpSpPr>
          <p:sp>
            <p:nvSpPr>
              <p:cNvPr id="95" name="Freeform 126"/>
              <p:cNvSpPr>
                <a:spLocks/>
              </p:cNvSpPr>
              <p:nvPr/>
            </p:nvSpPr>
            <p:spPr bwMode="gray">
              <a:xfrm>
                <a:off x="1474" y="921"/>
                <a:ext cx="2866" cy="2079"/>
              </a:xfrm>
              <a:custGeom>
                <a:avLst/>
                <a:gdLst>
                  <a:gd name="T0" fmla="*/ 96 w 2866"/>
                  <a:gd name="T1" fmla="*/ 1364 h 2079"/>
                  <a:gd name="T2" fmla="*/ 28 w 2866"/>
                  <a:gd name="T3" fmla="*/ 1172 h 2079"/>
                  <a:gd name="T4" fmla="*/ 57 w 2866"/>
                  <a:gd name="T5" fmla="*/ 1105 h 2079"/>
                  <a:gd name="T6" fmla="*/ 4 w 2866"/>
                  <a:gd name="T7" fmla="*/ 1013 h 2079"/>
                  <a:gd name="T8" fmla="*/ 137 w 2866"/>
                  <a:gd name="T9" fmla="*/ 818 h 2079"/>
                  <a:gd name="T10" fmla="*/ 297 w 2866"/>
                  <a:gd name="T11" fmla="*/ 745 h 2079"/>
                  <a:gd name="T12" fmla="*/ 403 w 2866"/>
                  <a:gd name="T13" fmla="*/ 711 h 2079"/>
                  <a:gd name="T14" fmla="*/ 600 w 2866"/>
                  <a:gd name="T15" fmla="*/ 625 h 2079"/>
                  <a:gd name="T16" fmla="*/ 686 w 2866"/>
                  <a:gd name="T17" fmla="*/ 471 h 2079"/>
                  <a:gd name="T18" fmla="*/ 768 w 2866"/>
                  <a:gd name="T19" fmla="*/ 490 h 2079"/>
                  <a:gd name="T20" fmla="*/ 820 w 2866"/>
                  <a:gd name="T21" fmla="*/ 370 h 2079"/>
                  <a:gd name="T22" fmla="*/ 883 w 2866"/>
                  <a:gd name="T23" fmla="*/ 313 h 2079"/>
                  <a:gd name="T24" fmla="*/ 1021 w 2866"/>
                  <a:gd name="T25" fmla="*/ 255 h 2079"/>
                  <a:gd name="T26" fmla="*/ 1185 w 2866"/>
                  <a:gd name="T27" fmla="*/ 274 h 2079"/>
                  <a:gd name="T28" fmla="*/ 1252 w 2866"/>
                  <a:gd name="T29" fmla="*/ 183 h 2079"/>
                  <a:gd name="T30" fmla="*/ 1416 w 2866"/>
                  <a:gd name="T31" fmla="*/ 125 h 2079"/>
                  <a:gd name="T32" fmla="*/ 1449 w 2866"/>
                  <a:gd name="T33" fmla="*/ 68 h 2079"/>
                  <a:gd name="T34" fmla="*/ 1641 w 2866"/>
                  <a:gd name="T35" fmla="*/ 111 h 2079"/>
                  <a:gd name="T36" fmla="*/ 1680 w 2866"/>
                  <a:gd name="T37" fmla="*/ 217 h 2079"/>
                  <a:gd name="T38" fmla="*/ 1665 w 2866"/>
                  <a:gd name="T39" fmla="*/ 260 h 2079"/>
                  <a:gd name="T40" fmla="*/ 1680 w 2866"/>
                  <a:gd name="T41" fmla="*/ 380 h 2079"/>
                  <a:gd name="T42" fmla="*/ 1886 w 2866"/>
                  <a:gd name="T43" fmla="*/ 503 h 2079"/>
                  <a:gd name="T44" fmla="*/ 2036 w 2866"/>
                  <a:gd name="T45" fmla="*/ 428 h 2079"/>
                  <a:gd name="T46" fmla="*/ 2078 w 2866"/>
                  <a:gd name="T47" fmla="*/ 178 h 2079"/>
                  <a:gd name="T48" fmla="*/ 2169 w 2866"/>
                  <a:gd name="T49" fmla="*/ 68 h 2079"/>
                  <a:gd name="T50" fmla="*/ 2280 w 2866"/>
                  <a:gd name="T51" fmla="*/ 279 h 2079"/>
                  <a:gd name="T52" fmla="*/ 2344 w 2866"/>
                  <a:gd name="T53" fmla="*/ 458 h 2079"/>
                  <a:gd name="T54" fmla="*/ 2395 w 2866"/>
                  <a:gd name="T55" fmla="*/ 629 h 2079"/>
                  <a:gd name="T56" fmla="*/ 2558 w 2866"/>
                  <a:gd name="T57" fmla="*/ 725 h 2079"/>
                  <a:gd name="T58" fmla="*/ 2683 w 2866"/>
                  <a:gd name="T59" fmla="*/ 893 h 2079"/>
                  <a:gd name="T60" fmla="*/ 2863 w 2866"/>
                  <a:gd name="T61" fmla="*/ 1055 h 2079"/>
                  <a:gd name="T62" fmla="*/ 2812 w 2866"/>
                  <a:gd name="T63" fmla="*/ 1455 h 2079"/>
                  <a:gd name="T64" fmla="*/ 2673 w 2866"/>
                  <a:gd name="T65" fmla="*/ 1666 h 2079"/>
                  <a:gd name="T66" fmla="*/ 2568 w 2866"/>
                  <a:gd name="T67" fmla="*/ 1825 h 2079"/>
                  <a:gd name="T68" fmla="*/ 2371 w 2866"/>
                  <a:gd name="T69" fmla="*/ 2009 h 2079"/>
                  <a:gd name="T70" fmla="*/ 2169 w 2866"/>
                  <a:gd name="T71" fmla="*/ 2017 h 2079"/>
                  <a:gd name="T72" fmla="*/ 2001 w 2866"/>
                  <a:gd name="T73" fmla="*/ 2045 h 2079"/>
                  <a:gd name="T74" fmla="*/ 1824 w 2866"/>
                  <a:gd name="T75" fmla="*/ 1925 h 2079"/>
                  <a:gd name="T76" fmla="*/ 1742 w 2866"/>
                  <a:gd name="T77" fmla="*/ 1801 h 2079"/>
                  <a:gd name="T78" fmla="*/ 1680 w 2866"/>
                  <a:gd name="T79" fmla="*/ 1781 h 2079"/>
                  <a:gd name="T80" fmla="*/ 1681 w 2866"/>
                  <a:gd name="T81" fmla="*/ 1733 h 2079"/>
                  <a:gd name="T82" fmla="*/ 1675 w 2866"/>
                  <a:gd name="T83" fmla="*/ 1671 h 2079"/>
                  <a:gd name="T84" fmla="*/ 1521 w 2866"/>
                  <a:gd name="T85" fmla="*/ 1762 h 2079"/>
                  <a:gd name="T86" fmla="*/ 1355 w 2866"/>
                  <a:gd name="T87" fmla="*/ 1575 h 2079"/>
                  <a:gd name="T88" fmla="*/ 1056 w 2866"/>
                  <a:gd name="T89" fmla="*/ 1570 h 2079"/>
                  <a:gd name="T90" fmla="*/ 751 w 2866"/>
                  <a:gd name="T91" fmla="*/ 1650 h 2079"/>
                  <a:gd name="T92" fmla="*/ 369 w 2866"/>
                  <a:gd name="T93" fmla="*/ 1753 h 2079"/>
                  <a:gd name="T94" fmla="*/ 105 w 2866"/>
                  <a:gd name="T95" fmla="*/ 1743 h 2079"/>
                  <a:gd name="T96" fmla="*/ 148 w 2866"/>
                  <a:gd name="T97" fmla="*/ 1623 h 2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66" h="2079">
                    <a:moveTo>
                      <a:pt x="153" y="1551"/>
                    </a:moveTo>
                    <a:cubicBezTo>
                      <a:pt x="146" y="1532"/>
                      <a:pt x="139" y="1522"/>
                      <a:pt x="124" y="1508"/>
                    </a:cubicBezTo>
                    <a:cubicBezTo>
                      <a:pt x="121" y="1498"/>
                      <a:pt x="113" y="1489"/>
                      <a:pt x="110" y="1479"/>
                    </a:cubicBezTo>
                    <a:cubicBezTo>
                      <a:pt x="101" y="1441"/>
                      <a:pt x="108" y="1401"/>
                      <a:pt x="96" y="1364"/>
                    </a:cubicBezTo>
                    <a:cubicBezTo>
                      <a:pt x="89" y="1341"/>
                      <a:pt x="70" y="1328"/>
                      <a:pt x="62" y="1306"/>
                    </a:cubicBezTo>
                    <a:cubicBezTo>
                      <a:pt x="55" y="1285"/>
                      <a:pt x="51" y="1267"/>
                      <a:pt x="38" y="1249"/>
                    </a:cubicBezTo>
                    <a:cubicBezTo>
                      <a:pt x="28" y="1219"/>
                      <a:pt x="16" y="1189"/>
                      <a:pt x="0" y="1162"/>
                    </a:cubicBezTo>
                    <a:cubicBezTo>
                      <a:pt x="1" y="1166"/>
                      <a:pt x="7" y="1208"/>
                      <a:pt x="28" y="1172"/>
                    </a:cubicBezTo>
                    <a:cubicBezTo>
                      <a:pt x="33" y="1164"/>
                      <a:pt x="25" y="1153"/>
                      <a:pt x="24" y="1143"/>
                    </a:cubicBezTo>
                    <a:cubicBezTo>
                      <a:pt x="34" y="1108"/>
                      <a:pt x="37" y="1154"/>
                      <a:pt x="43" y="1162"/>
                    </a:cubicBezTo>
                    <a:cubicBezTo>
                      <a:pt x="46" y="1166"/>
                      <a:pt x="52" y="1165"/>
                      <a:pt x="57" y="1167"/>
                    </a:cubicBezTo>
                    <a:cubicBezTo>
                      <a:pt x="89" y="1156"/>
                      <a:pt x="72" y="1126"/>
                      <a:pt x="57" y="1105"/>
                    </a:cubicBezTo>
                    <a:cubicBezTo>
                      <a:pt x="50" y="1085"/>
                      <a:pt x="41" y="1087"/>
                      <a:pt x="24" y="1076"/>
                    </a:cubicBezTo>
                    <a:cubicBezTo>
                      <a:pt x="22" y="1071"/>
                      <a:pt x="20" y="1066"/>
                      <a:pt x="19" y="1061"/>
                    </a:cubicBezTo>
                    <a:cubicBezTo>
                      <a:pt x="17" y="1055"/>
                      <a:pt x="16" y="1048"/>
                      <a:pt x="14" y="1042"/>
                    </a:cubicBezTo>
                    <a:cubicBezTo>
                      <a:pt x="11" y="1032"/>
                      <a:pt x="4" y="1013"/>
                      <a:pt x="4" y="1013"/>
                    </a:cubicBezTo>
                    <a:cubicBezTo>
                      <a:pt x="8" y="982"/>
                      <a:pt x="18" y="971"/>
                      <a:pt x="34" y="947"/>
                    </a:cubicBezTo>
                    <a:cubicBezTo>
                      <a:pt x="43" y="915"/>
                      <a:pt x="27" y="843"/>
                      <a:pt x="62" y="831"/>
                    </a:cubicBezTo>
                    <a:cubicBezTo>
                      <a:pt x="54" y="856"/>
                      <a:pt x="38" y="878"/>
                      <a:pt x="72" y="889"/>
                    </a:cubicBezTo>
                    <a:cubicBezTo>
                      <a:pt x="91" y="857"/>
                      <a:pt x="104" y="840"/>
                      <a:pt x="137" y="818"/>
                    </a:cubicBezTo>
                    <a:cubicBezTo>
                      <a:pt x="153" y="802"/>
                      <a:pt x="158" y="800"/>
                      <a:pt x="168" y="793"/>
                    </a:cubicBezTo>
                    <a:cubicBezTo>
                      <a:pt x="178" y="787"/>
                      <a:pt x="196" y="773"/>
                      <a:pt x="196" y="773"/>
                    </a:cubicBezTo>
                    <a:cubicBezTo>
                      <a:pt x="203" y="754"/>
                      <a:pt x="217" y="757"/>
                      <a:pt x="236" y="752"/>
                    </a:cubicBezTo>
                    <a:cubicBezTo>
                      <a:pt x="258" y="736"/>
                      <a:pt x="272" y="736"/>
                      <a:pt x="297" y="745"/>
                    </a:cubicBezTo>
                    <a:cubicBezTo>
                      <a:pt x="308" y="743"/>
                      <a:pt x="320" y="743"/>
                      <a:pt x="331" y="740"/>
                    </a:cubicBezTo>
                    <a:cubicBezTo>
                      <a:pt x="336" y="738"/>
                      <a:pt x="341" y="734"/>
                      <a:pt x="345" y="730"/>
                    </a:cubicBezTo>
                    <a:cubicBezTo>
                      <a:pt x="349" y="726"/>
                      <a:pt x="350" y="718"/>
                      <a:pt x="355" y="716"/>
                    </a:cubicBezTo>
                    <a:cubicBezTo>
                      <a:pt x="370" y="711"/>
                      <a:pt x="387" y="713"/>
                      <a:pt x="403" y="711"/>
                    </a:cubicBezTo>
                    <a:cubicBezTo>
                      <a:pt x="419" y="707"/>
                      <a:pt x="432" y="701"/>
                      <a:pt x="452" y="698"/>
                    </a:cubicBezTo>
                    <a:cubicBezTo>
                      <a:pt x="472" y="695"/>
                      <a:pt x="503" y="698"/>
                      <a:pt x="523" y="692"/>
                    </a:cubicBezTo>
                    <a:cubicBezTo>
                      <a:pt x="551" y="684"/>
                      <a:pt x="558" y="674"/>
                      <a:pt x="571" y="663"/>
                    </a:cubicBezTo>
                    <a:cubicBezTo>
                      <a:pt x="587" y="652"/>
                      <a:pt x="593" y="643"/>
                      <a:pt x="600" y="625"/>
                    </a:cubicBezTo>
                    <a:cubicBezTo>
                      <a:pt x="611" y="614"/>
                      <a:pt x="613" y="592"/>
                      <a:pt x="623" y="582"/>
                    </a:cubicBezTo>
                    <a:cubicBezTo>
                      <a:pt x="633" y="572"/>
                      <a:pt x="658" y="580"/>
                      <a:pt x="662" y="567"/>
                    </a:cubicBezTo>
                    <a:cubicBezTo>
                      <a:pt x="667" y="556"/>
                      <a:pt x="645" y="517"/>
                      <a:pt x="649" y="501"/>
                    </a:cubicBezTo>
                    <a:cubicBezTo>
                      <a:pt x="653" y="485"/>
                      <a:pt x="674" y="475"/>
                      <a:pt x="686" y="471"/>
                    </a:cubicBezTo>
                    <a:cubicBezTo>
                      <a:pt x="697" y="429"/>
                      <a:pt x="710" y="440"/>
                      <a:pt x="722" y="474"/>
                    </a:cubicBezTo>
                    <a:cubicBezTo>
                      <a:pt x="727" y="488"/>
                      <a:pt x="741" y="510"/>
                      <a:pt x="746" y="524"/>
                    </a:cubicBezTo>
                    <a:cubicBezTo>
                      <a:pt x="754" y="531"/>
                      <a:pt x="754" y="518"/>
                      <a:pt x="758" y="512"/>
                    </a:cubicBezTo>
                    <a:cubicBezTo>
                      <a:pt x="762" y="506"/>
                      <a:pt x="770" y="500"/>
                      <a:pt x="768" y="490"/>
                    </a:cubicBezTo>
                    <a:cubicBezTo>
                      <a:pt x="784" y="465"/>
                      <a:pt x="769" y="465"/>
                      <a:pt x="748" y="452"/>
                    </a:cubicBezTo>
                    <a:cubicBezTo>
                      <a:pt x="759" y="409"/>
                      <a:pt x="743" y="448"/>
                      <a:pt x="811" y="428"/>
                    </a:cubicBezTo>
                    <a:cubicBezTo>
                      <a:pt x="826" y="424"/>
                      <a:pt x="830" y="385"/>
                      <a:pt x="830" y="385"/>
                    </a:cubicBezTo>
                    <a:cubicBezTo>
                      <a:pt x="827" y="380"/>
                      <a:pt x="817" y="375"/>
                      <a:pt x="820" y="370"/>
                    </a:cubicBezTo>
                    <a:cubicBezTo>
                      <a:pt x="825" y="363"/>
                      <a:pt x="836" y="368"/>
                      <a:pt x="844" y="365"/>
                    </a:cubicBezTo>
                    <a:cubicBezTo>
                      <a:pt x="849" y="363"/>
                      <a:pt x="854" y="359"/>
                      <a:pt x="859" y="356"/>
                    </a:cubicBezTo>
                    <a:cubicBezTo>
                      <a:pt x="863" y="354"/>
                      <a:pt x="868" y="353"/>
                      <a:pt x="873" y="351"/>
                    </a:cubicBezTo>
                    <a:cubicBezTo>
                      <a:pt x="877" y="339"/>
                      <a:pt x="876" y="324"/>
                      <a:pt x="883" y="313"/>
                    </a:cubicBezTo>
                    <a:cubicBezTo>
                      <a:pt x="889" y="304"/>
                      <a:pt x="903" y="304"/>
                      <a:pt x="912" y="298"/>
                    </a:cubicBezTo>
                    <a:cubicBezTo>
                      <a:pt x="919" y="273"/>
                      <a:pt x="938" y="272"/>
                      <a:pt x="960" y="265"/>
                    </a:cubicBezTo>
                    <a:cubicBezTo>
                      <a:pt x="969" y="262"/>
                      <a:pt x="988" y="255"/>
                      <a:pt x="988" y="255"/>
                    </a:cubicBezTo>
                    <a:cubicBezTo>
                      <a:pt x="1003" y="234"/>
                      <a:pt x="999" y="247"/>
                      <a:pt x="1021" y="255"/>
                    </a:cubicBezTo>
                    <a:cubicBezTo>
                      <a:pt x="1045" y="289"/>
                      <a:pt x="1083" y="309"/>
                      <a:pt x="1123" y="322"/>
                    </a:cubicBezTo>
                    <a:cubicBezTo>
                      <a:pt x="1147" y="333"/>
                      <a:pt x="1174" y="331"/>
                      <a:pt x="1184" y="323"/>
                    </a:cubicBezTo>
                    <a:cubicBezTo>
                      <a:pt x="1193" y="318"/>
                      <a:pt x="1177" y="299"/>
                      <a:pt x="1177" y="291"/>
                    </a:cubicBezTo>
                    <a:cubicBezTo>
                      <a:pt x="1177" y="283"/>
                      <a:pt x="1181" y="279"/>
                      <a:pt x="1185" y="274"/>
                    </a:cubicBezTo>
                    <a:cubicBezTo>
                      <a:pt x="1189" y="264"/>
                      <a:pt x="1189" y="269"/>
                      <a:pt x="1199" y="260"/>
                    </a:cubicBezTo>
                    <a:cubicBezTo>
                      <a:pt x="1204" y="252"/>
                      <a:pt x="1206" y="234"/>
                      <a:pt x="1213" y="228"/>
                    </a:cubicBezTo>
                    <a:cubicBezTo>
                      <a:pt x="1220" y="222"/>
                      <a:pt x="1237" y="228"/>
                      <a:pt x="1243" y="221"/>
                    </a:cubicBezTo>
                    <a:cubicBezTo>
                      <a:pt x="1234" y="186"/>
                      <a:pt x="1211" y="192"/>
                      <a:pt x="1252" y="183"/>
                    </a:cubicBezTo>
                    <a:cubicBezTo>
                      <a:pt x="1262" y="168"/>
                      <a:pt x="1281" y="145"/>
                      <a:pt x="1296" y="140"/>
                    </a:cubicBezTo>
                    <a:cubicBezTo>
                      <a:pt x="1303" y="129"/>
                      <a:pt x="1302" y="123"/>
                      <a:pt x="1318" y="125"/>
                    </a:cubicBezTo>
                    <a:cubicBezTo>
                      <a:pt x="1329" y="126"/>
                      <a:pt x="1342" y="137"/>
                      <a:pt x="1342" y="137"/>
                    </a:cubicBezTo>
                    <a:cubicBezTo>
                      <a:pt x="1363" y="135"/>
                      <a:pt x="1398" y="135"/>
                      <a:pt x="1416" y="125"/>
                    </a:cubicBezTo>
                    <a:cubicBezTo>
                      <a:pt x="1424" y="120"/>
                      <a:pt x="1418" y="104"/>
                      <a:pt x="1411" y="97"/>
                    </a:cubicBezTo>
                    <a:cubicBezTo>
                      <a:pt x="1404" y="90"/>
                      <a:pt x="1392" y="94"/>
                      <a:pt x="1382" y="92"/>
                    </a:cubicBezTo>
                    <a:cubicBezTo>
                      <a:pt x="1335" y="59"/>
                      <a:pt x="1368" y="64"/>
                      <a:pt x="1406" y="58"/>
                    </a:cubicBezTo>
                    <a:cubicBezTo>
                      <a:pt x="1421" y="61"/>
                      <a:pt x="1439" y="58"/>
                      <a:pt x="1449" y="68"/>
                    </a:cubicBezTo>
                    <a:cubicBezTo>
                      <a:pt x="1475" y="94"/>
                      <a:pt x="1427" y="71"/>
                      <a:pt x="1468" y="92"/>
                    </a:cubicBezTo>
                    <a:cubicBezTo>
                      <a:pt x="1484" y="98"/>
                      <a:pt x="1508" y="119"/>
                      <a:pt x="1537" y="122"/>
                    </a:cubicBezTo>
                    <a:cubicBezTo>
                      <a:pt x="1560" y="128"/>
                      <a:pt x="1587" y="133"/>
                      <a:pt x="1604" y="131"/>
                    </a:cubicBezTo>
                    <a:cubicBezTo>
                      <a:pt x="1621" y="129"/>
                      <a:pt x="1630" y="113"/>
                      <a:pt x="1641" y="111"/>
                    </a:cubicBezTo>
                    <a:cubicBezTo>
                      <a:pt x="1652" y="107"/>
                      <a:pt x="1657" y="118"/>
                      <a:pt x="1669" y="119"/>
                    </a:cubicBezTo>
                    <a:cubicBezTo>
                      <a:pt x="1681" y="120"/>
                      <a:pt x="1707" y="109"/>
                      <a:pt x="1713" y="116"/>
                    </a:cubicBezTo>
                    <a:cubicBezTo>
                      <a:pt x="1725" y="124"/>
                      <a:pt x="1710" y="145"/>
                      <a:pt x="1708" y="159"/>
                    </a:cubicBezTo>
                    <a:cubicBezTo>
                      <a:pt x="1704" y="183"/>
                      <a:pt x="1699" y="203"/>
                      <a:pt x="1680" y="217"/>
                    </a:cubicBezTo>
                    <a:cubicBezTo>
                      <a:pt x="1687" y="259"/>
                      <a:pt x="1689" y="228"/>
                      <a:pt x="1708" y="260"/>
                    </a:cubicBezTo>
                    <a:cubicBezTo>
                      <a:pt x="1707" y="270"/>
                      <a:pt x="1711" y="282"/>
                      <a:pt x="1704" y="289"/>
                    </a:cubicBezTo>
                    <a:cubicBezTo>
                      <a:pt x="1684" y="309"/>
                      <a:pt x="1682" y="271"/>
                      <a:pt x="1680" y="269"/>
                    </a:cubicBezTo>
                    <a:cubicBezTo>
                      <a:pt x="1676" y="264"/>
                      <a:pt x="1670" y="263"/>
                      <a:pt x="1665" y="260"/>
                    </a:cubicBezTo>
                    <a:cubicBezTo>
                      <a:pt x="1651" y="274"/>
                      <a:pt x="1637" y="279"/>
                      <a:pt x="1632" y="298"/>
                    </a:cubicBezTo>
                    <a:cubicBezTo>
                      <a:pt x="1627" y="308"/>
                      <a:pt x="1615" y="316"/>
                      <a:pt x="1616" y="324"/>
                    </a:cubicBezTo>
                    <a:cubicBezTo>
                      <a:pt x="1617" y="332"/>
                      <a:pt x="1625" y="337"/>
                      <a:pt x="1636" y="346"/>
                    </a:cubicBezTo>
                    <a:cubicBezTo>
                      <a:pt x="1641" y="364"/>
                      <a:pt x="1680" y="380"/>
                      <a:pt x="1680" y="380"/>
                    </a:cubicBezTo>
                    <a:cubicBezTo>
                      <a:pt x="1697" y="393"/>
                      <a:pt x="1710" y="401"/>
                      <a:pt x="1742" y="414"/>
                    </a:cubicBezTo>
                    <a:cubicBezTo>
                      <a:pt x="1765" y="428"/>
                      <a:pt x="1796" y="452"/>
                      <a:pt x="1819" y="462"/>
                    </a:cubicBezTo>
                    <a:cubicBezTo>
                      <a:pt x="1842" y="472"/>
                      <a:pt x="1870" y="469"/>
                      <a:pt x="1881" y="476"/>
                    </a:cubicBezTo>
                    <a:cubicBezTo>
                      <a:pt x="1885" y="479"/>
                      <a:pt x="1882" y="499"/>
                      <a:pt x="1886" y="503"/>
                    </a:cubicBezTo>
                    <a:cubicBezTo>
                      <a:pt x="1893" y="510"/>
                      <a:pt x="1900" y="500"/>
                      <a:pt x="1905" y="509"/>
                    </a:cubicBezTo>
                    <a:cubicBezTo>
                      <a:pt x="1914" y="526"/>
                      <a:pt x="1914" y="523"/>
                      <a:pt x="1929" y="533"/>
                    </a:cubicBezTo>
                    <a:cubicBezTo>
                      <a:pt x="1963" y="531"/>
                      <a:pt x="1995" y="542"/>
                      <a:pt x="2006" y="509"/>
                    </a:cubicBezTo>
                    <a:cubicBezTo>
                      <a:pt x="2010" y="481"/>
                      <a:pt x="2019" y="451"/>
                      <a:pt x="2036" y="428"/>
                    </a:cubicBezTo>
                    <a:cubicBezTo>
                      <a:pt x="2046" y="387"/>
                      <a:pt x="2048" y="413"/>
                      <a:pt x="2056" y="344"/>
                    </a:cubicBezTo>
                    <a:cubicBezTo>
                      <a:pt x="2058" y="326"/>
                      <a:pt x="2054" y="308"/>
                      <a:pt x="2054" y="308"/>
                    </a:cubicBezTo>
                    <a:cubicBezTo>
                      <a:pt x="2061" y="214"/>
                      <a:pt x="2051" y="262"/>
                      <a:pt x="2064" y="221"/>
                    </a:cubicBezTo>
                    <a:cubicBezTo>
                      <a:pt x="2068" y="207"/>
                      <a:pt x="2078" y="178"/>
                      <a:pt x="2078" y="178"/>
                    </a:cubicBezTo>
                    <a:cubicBezTo>
                      <a:pt x="2080" y="156"/>
                      <a:pt x="2079" y="133"/>
                      <a:pt x="2083" y="111"/>
                    </a:cubicBezTo>
                    <a:cubicBezTo>
                      <a:pt x="2086" y="96"/>
                      <a:pt x="2102" y="68"/>
                      <a:pt x="2102" y="68"/>
                    </a:cubicBezTo>
                    <a:cubicBezTo>
                      <a:pt x="2096" y="12"/>
                      <a:pt x="2088" y="0"/>
                      <a:pt x="2140" y="34"/>
                    </a:cubicBezTo>
                    <a:cubicBezTo>
                      <a:pt x="2151" y="51"/>
                      <a:pt x="2150" y="61"/>
                      <a:pt x="2169" y="68"/>
                    </a:cubicBezTo>
                    <a:cubicBezTo>
                      <a:pt x="2175" y="126"/>
                      <a:pt x="2169" y="101"/>
                      <a:pt x="2184" y="145"/>
                    </a:cubicBezTo>
                    <a:cubicBezTo>
                      <a:pt x="2189" y="159"/>
                      <a:pt x="2198" y="188"/>
                      <a:pt x="2198" y="188"/>
                    </a:cubicBezTo>
                    <a:cubicBezTo>
                      <a:pt x="2203" y="221"/>
                      <a:pt x="2199" y="281"/>
                      <a:pt x="2236" y="294"/>
                    </a:cubicBezTo>
                    <a:cubicBezTo>
                      <a:pt x="2270" y="282"/>
                      <a:pt x="2255" y="271"/>
                      <a:pt x="2280" y="279"/>
                    </a:cubicBezTo>
                    <a:cubicBezTo>
                      <a:pt x="2291" y="297"/>
                      <a:pt x="2302" y="295"/>
                      <a:pt x="2313" y="313"/>
                    </a:cubicBezTo>
                    <a:cubicBezTo>
                      <a:pt x="2315" y="330"/>
                      <a:pt x="2315" y="348"/>
                      <a:pt x="2318" y="365"/>
                    </a:cubicBezTo>
                    <a:cubicBezTo>
                      <a:pt x="2320" y="375"/>
                      <a:pt x="2328" y="394"/>
                      <a:pt x="2328" y="394"/>
                    </a:cubicBezTo>
                    <a:cubicBezTo>
                      <a:pt x="2330" y="411"/>
                      <a:pt x="2338" y="441"/>
                      <a:pt x="2344" y="458"/>
                    </a:cubicBezTo>
                    <a:cubicBezTo>
                      <a:pt x="2350" y="475"/>
                      <a:pt x="2361" y="488"/>
                      <a:pt x="2366" y="500"/>
                    </a:cubicBezTo>
                    <a:cubicBezTo>
                      <a:pt x="2369" y="510"/>
                      <a:pt x="2376" y="519"/>
                      <a:pt x="2376" y="529"/>
                    </a:cubicBezTo>
                    <a:cubicBezTo>
                      <a:pt x="2377" y="559"/>
                      <a:pt x="2374" y="590"/>
                      <a:pt x="2380" y="620"/>
                    </a:cubicBezTo>
                    <a:cubicBezTo>
                      <a:pt x="2381" y="626"/>
                      <a:pt x="2390" y="626"/>
                      <a:pt x="2395" y="629"/>
                    </a:cubicBezTo>
                    <a:cubicBezTo>
                      <a:pt x="2418" y="644"/>
                      <a:pt x="2442" y="650"/>
                      <a:pt x="2467" y="658"/>
                    </a:cubicBezTo>
                    <a:cubicBezTo>
                      <a:pt x="2476" y="665"/>
                      <a:pt x="2488" y="669"/>
                      <a:pt x="2496" y="677"/>
                    </a:cubicBezTo>
                    <a:cubicBezTo>
                      <a:pt x="2519" y="700"/>
                      <a:pt x="2489" y="687"/>
                      <a:pt x="2520" y="697"/>
                    </a:cubicBezTo>
                    <a:cubicBezTo>
                      <a:pt x="2531" y="714"/>
                      <a:pt x="2539" y="720"/>
                      <a:pt x="2558" y="725"/>
                    </a:cubicBezTo>
                    <a:cubicBezTo>
                      <a:pt x="2579" y="740"/>
                      <a:pt x="2571" y="745"/>
                      <a:pt x="2558" y="764"/>
                    </a:cubicBezTo>
                    <a:cubicBezTo>
                      <a:pt x="2572" y="778"/>
                      <a:pt x="2580" y="792"/>
                      <a:pt x="2596" y="802"/>
                    </a:cubicBezTo>
                    <a:cubicBezTo>
                      <a:pt x="2599" y="834"/>
                      <a:pt x="2589" y="868"/>
                      <a:pt x="2620" y="879"/>
                    </a:cubicBezTo>
                    <a:cubicBezTo>
                      <a:pt x="2647" y="870"/>
                      <a:pt x="2658" y="886"/>
                      <a:pt x="2683" y="893"/>
                    </a:cubicBezTo>
                    <a:cubicBezTo>
                      <a:pt x="2698" y="901"/>
                      <a:pt x="2680" y="931"/>
                      <a:pt x="2701" y="960"/>
                    </a:cubicBezTo>
                    <a:cubicBezTo>
                      <a:pt x="2722" y="989"/>
                      <a:pt x="2788" y="1044"/>
                      <a:pt x="2808" y="1066"/>
                    </a:cubicBezTo>
                    <a:cubicBezTo>
                      <a:pt x="2827" y="1087"/>
                      <a:pt x="2811" y="1063"/>
                      <a:pt x="2819" y="1092"/>
                    </a:cubicBezTo>
                    <a:cubicBezTo>
                      <a:pt x="2828" y="1090"/>
                      <a:pt x="2860" y="1050"/>
                      <a:pt x="2863" y="1055"/>
                    </a:cubicBezTo>
                    <a:cubicBezTo>
                      <a:pt x="2866" y="1060"/>
                      <a:pt x="2841" y="1093"/>
                      <a:pt x="2836" y="1122"/>
                    </a:cubicBezTo>
                    <a:cubicBezTo>
                      <a:pt x="2831" y="1151"/>
                      <a:pt x="2830" y="1194"/>
                      <a:pt x="2833" y="1227"/>
                    </a:cubicBezTo>
                    <a:cubicBezTo>
                      <a:pt x="2836" y="1260"/>
                      <a:pt x="2854" y="1284"/>
                      <a:pt x="2851" y="1322"/>
                    </a:cubicBezTo>
                    <a:cubicBezTo>
                      <a:pt x="2847" y="1360"/>
                      <a:pt x="2816" y="1418"/>
                      <a:pt x="2812" y="1455"/>
                    </a:cubicBezTo>
                    <a:cubicBezTo>
                      <a:pt x="2799" y="1494"/>
                      <a:pt x="2785" y="1535"/>
                      <a:pt x="2774" y="1556"/>
                    </a:cubicBezTo>
                    <a:cubicBezTo>
                      <a:pt x="2766" y="1566"/>
                      <a:pt x="2754" y="1571"/>
                      <a:pt x="2745" y="1580"/>
                    </a:cubicBezTo>
                    <a:cubicBezTo>
                      <a:pt x="2738" y="1599"/>
                      <a:pt x="2744" y="1615"/>
                      <a:pt x="2726" y="1622"/>
                    </a:cubicBezTo>
                    <a:cubicBezTo>
                      <a:pt x="2713" y="1641"/>
                      <a:pt x="2686" y="1647"/>
                      <a:pt x="2673" y="1666"/>
                    </a:cubicBezTo>
                    <a:cubicBezTo>
                      <a:pt x="2666" y="1688"/>
                      <a:pt x="2661" y="1688"/>
                      <a:pt x="2641" y="1695"/>
                    </a:cubicBezTo>
                    <a:cubicBezTo>
                      <a:pt x="2632" y="1705"/>
                      <a:pt x="2634" y="1720"/>
                      <a:pt x="2627" y="1734"/>
                    </a:cubicBezTo>
                    <a:cubicBezTo>
                      <a:pt x="2620" y="1748"/>
                      <a:pt x="2611" y="1762"/>
                      <a:pt x="2601" y="1777"/>
                    </a:cubicBezTo>
                    <a:cubicBezTo>
                      <a:pt x="2594" y="1798"/>
                      <a:pt x="2591" y="1817"/>
                      <a:pt x="2568" y="1825"/>
                    </a:cubicBezTo>
                    <a:cubicBezTo>
                      <a:pt x="2559" y="1837"/>
                      <a:pt x="2552" y="1824"/>
                      <a:pt x="2544" y="1849"/>
                    </a:cubicBezTo>
                    <a:cubicBezTo>
                      <a:pt x="2538" y="1872"/>
                      <a:pt x="2536" y="1953"/>
                      <a:pt x="2520" y="1978"/>
                    </a:cubicBezTo>
                    <a:cubicBezTo>
                      <a:pt x="2514" y="2001"/>
                      <a:pt x="2459" y="2000"/>
                      <a:pt x="2448" y="2002"/>
                    </a:cubicBezTo>
                    <a:cubicBezTo>
                      <a:pt x="2425" y="2009"/>
                      <a:pt x="2394" y="2001"/>
                      <a:pt x="2371" y="2009"/>
                    </a:cubicBezTo>
                    <a:cubicBezTo>
                      <a:pt x="2348" y="2017"/>
                      <a:pt x="2327" y="2039"/>
                      <a:pt x="2308" y="2050"/>
                    </a:cubicBezTo>
                    <a:cubicBezTo>
                      <a:pt x="2285" y="2066"/>
                      <a:pt x="2288" y="2068"/>
                      <a:pt x="2258" y="2078"/>
                    </a:cubicBezTo>
                    <a:cubicBezTo>
                      <a:pt x="2242" y="2079"/>
                      <a:pt x="2227" y="2065"/>
                      <a:pt x="2212" y="2055"/>
                    </a:cubicBezTo>
                    <a:cubicBezTo>
                      <a:pt x="2180" y="2022"/>
                      <a:pt x="2196" y="2033"/>
                      <a:pt x="2169" y="2017"/>
                    </a:cubicBezTo>
                    <a:cubicBezTo>
                      <a:pt x="2132" y="2028"/>
                      <a:pt x="2180" y="2012"/>
                      <a:pt x="2140" y="2031"/>
                    </a:cubicBezTo>
                    <a:cubicBezTo>
                      <a:pt x="2120" y="2040"/>
                      <a:pt x="2072" y="2067"/>
                      <a:pt x="2049" y="2069"/>
                    </a:cubicBezTo>
                    <a:cubicBezTo>
                      <a:pt x="2019" y="2063"/>
                      <a:pt x="2035" y="2069"/>
                      <a:pt x="2001" y="2045"/>
                    </a:cubicBezTo>
                    <a:lnTo>
                      <a:pt x="2001" y="2045"/>
                    </a:lnTo>
                    <a:cubicBezTo>
                      <a:pt x="1970" y="2036"/>
                      <a:pt x="1992" y="2041"/>
                      <a:pt x="1934" y="2036"/>
                    </a:cubicBezTo>
                    <a:cubicBezTo>
                      <a:pt x="1916" y="2023"/>
                      <a:pt x="1897" y="2019"/>
                      <a:pt x="1876" y="2012"/>
                    </a:cubicBezTo>
                    <a:cubicBezTo>
                      <a:pt x="1856" y="1998"/>
                      <a:pt x="1851" y="1975"/>
                      <a:pt x="1828" y="1969"/>
                    </a:cubicBezTo>
                    <a:cubicBezTo>
                      <a:pt x="1810" y="1940"/>
                      <a:pt x="1824" y="1970"/>
                      <a:pt x="1824" y="1925"/>
                    </a:cubicBezTo>
                    <a:cubicBezTo>
                      <a:pt x="1824" y="1892"/>
                      <a:pt x="1796" y="1855"/>
                      <a:pt x="1766" y="1844"/>
                    </a:cubicBezTo>
                    <a:cubicBezTo>
                      <a:pt x="1763" y="1839"/>
                      <a:pt x="1762" y="1831"/>
                      <a:pt x="1756" y="1829"/>
                    </a:cubicBezTo>
                    <a:cubicBezTo>
                      <a:pt x="1744" y="1824"/>
                      <a:pt x="1729" y="1846"/>
                      <a:pt x="1718" y="1839"/>
                    </a:cubicBezTo>
                    <a:cubicBezTo>
                      <a:pt x="1710" y="1834"/>
                      <a:pt x="1731" y="1808"/>
                      <a:pt x="1742" y="1801"/>
                    </a:cubicBezTo>
                    <a:cubicBezTo>
                      <a:pt x="1738" y="1777"/>
                      <a:pt x="1731" y="1765"/>
                      <a:pt x="1723" y="1743"/>
                    </a:cubicBezTo>
                    <a:cubicBezTo>
                      <a:pt x="1720" y="1748"/>
                      <a:pt x="1717" y="1753"/>
                      <a:pt x="1713" y="1757"/>
                    </a:cubicBezTo>
                    <a:cubicBezTo>
                      <a:pt x="1709" y="1760"/>
                      <a:pt x="1702" y="1758"/>
                      <a:pt x="1699" y="1762"/>
                    </a:cubicBezTo>
                    <a:cubicBezTo>
                      <a:pt x="1676" y="1786"/>
                      <a:pt x="1714" y="1771"/>
                      <a:pt x="1680" y="1781"/>
                    </a:cubicBezTo>
                    <a:cubicBezTo>
                      <a:pt x="1678" y="1789"/>
                      <a:pt x="1682" y="1802"/>
                      <a:pt x="1675" y="1805"/>
                    </a:cubicBezTo>
                    <a:cubicBezTo>
                      <a:pt x="1637" y="1822"/>
                      <a:pt x="1637" y="1805"/>
                      <a:pt x="1632" y="1786"/>
                    </a:cubicBezTo>
                    <a:cubicBezTo>
                      <a:pt x="1646" y="1781"/>
                      <a:pt x="1667" y="1790"/>
                      <a:pt x="1675" y="1777"/>
                    </a:cubicBezTo>
                    <a:cubicBezTo>
                      <a:pt x="1685" y="1768"/>
                      <a:pt x="1673" y="1755"/>
                      <a:pt x="1681" y="1733"/>
                    </a:cubicBezTo>
                    <a:cubicBezTo>
                      <a:pt x="1686" y="1718"/>
                      <a:pt x="1701" y="1702"/>
                      <a:pt x="1708" y="1688"/>
                    </a:cubicBezTo>
                    <a:cubicBezTo>
                      <a:pt x="1715" y="1674"/>
                      <a:pt x="1724" y="1656"/>
                      <a:pt x="1723" y="1647"/>
                    </a:cubicBezTo>
                    <a:cubicBezTo>
                      <a:pt x="1711" y="1612"/>
                      <a:pt x="1720" y="1611"/>
                      <a:pt x="1699" y="1633"/>
                    </a:cubicBezTo>
                    <a:cubicBezTo>
                      <a:pt x="1687" y="1666"/>
                      <a:pt x="1697" y="1655"/>
                      <a:pt x="1675" y="1671"/>
                    </a:cubicBezTo>
                    <a:cubicBezTo>
                      <a:pt x="1667" y="1692"/>
                      <a:pt x="1659" y="1690"/>
                      <a:pt x="1641" y="1700"/>
                    </a:cubicBezTo>
                    <a:cubicBezTo>
                      <a:pt x="1631" y="1706"/>
                      <a:pt x="1612" y="1719"/>
                      <a:pt x="1612" y="1719"/>
                    </a:cubicBezTo>
                    <a:cubicBezTo>
                      <a:pt x="1591" y="1750"/>
                      <a:pt x="1596" y="1748"/>
                      <a:pt x="1564" y="1757"/>
                    </a:cubicBezTo>
                    <a:cubicBezTo>
                      <a:pt x="1550" y="1781"/>
                      <a:pt x="1541" y="1782"/>
                      <a:pt x="1521" y="1762"/>
                    </a:cubicBezTo>
                    <a:cubicBezTo>
                      <a:pt x="1512" y="1721"/>
                      <a:pt x="1512" y="1676"/>
                      <a:pt x="1468" y="1661"/>
                    </a:cubicBezTo>
                    <a:cubicBezTo>
                      <a:pt x="1452" y="1645"/>
                      <a:pt x="1442" y="1640"/>
                      <a:pt x="1449" y="1618"/>
                    </a:cubicBezTo>
                    <a:cubicBezTo>
                      <a:pt x="1438" y="1588"/>
                      <a:pt x="1450" y="1607"/>
                      <a:pt x="1396" y="1599"/>
                    </a:cubicBezTo>
                    <a:cubicBezTo>
                      <a:pt x="1380" y="1594"/>
                      <a:pt x="1371" y="1579"/>
                      <a:pt x="1355" y="1575"/>
                    </a:cubicBezTo>
                    <a:cubicBezTo>
                      <a:pt x="1339" y="1571"/>
                      <a:pt x="1315" y="1581"/>
                      <a:pt x="1300" y="1575"/>
                    </a:cubicBezTo>
                    <a:cubicBezTo>
                      <a:pt x="1291" y="1561"/>
                      <a:pt x="1262" y="1541"/>
                      <a:pt x="1262" y="1541"/>
                    </a:cubicBezTo>
                    <a:cubicBezTo>
                      <a:pt x="1203" y="1543"/>
                      <a:pt x="1139" y="1528"/>
                      <a:pt x="1084" y="1551"/>
                    </a:cubicBezTo>
                    <a:cubicBezTo>
                      <a:pt x="1074" y="1555"/>
                      <a:pt x="1067" y="1566"/>
                      <a:pt x="1056" y="1570"/>
                    </a:cubicBezTo>
                    <a:cubicBezTo>
                      <a:pt x="1046" y="1573"/>
                      <a:pt x="1037" y="1577"/>
                      <a:pt x="1027" y="1580"/>
                    </a:cubicBezTo>
                    <a:cubicBezTo>
                      <a:pt x="986" y="1594"/>
                      <a:pt x="897" y="1599"/>
                      <a:pt x="897" y="1599"/>
                    </a:cubicBezTo>
                    <a:cubicBezTo>
                      <a:pt x="873" y="1607"/>
                      <a:pt x="844" y="1613"/>
                      <a:pt x="824" y="1629"/>
                    </a:cubicBezTo>
                    <a:cubicBezTo>
                      <a:pt x="799" y="1641"/>
                      <a:pt x="770" y="1636"/>
                      <a:pt x="751" y="1650"/>
                    </a:cubicBezTo>
                    <a:cubicBezTo>
                      <a:pt x="747" y="1656"/>
                      <a:pt x="721" y="1708"/>
                      <a:pt x="710" y="1714"/>
                    </a:cubicBezTo>
                    <a:cubicBezTo>
                      <a:pt x="662" y="1725"/>
                      <a:pt x="517" y="1708"/>
                      <a:pt x="460" y="1714"/>
                    </a:cubicBezTo>
                    <a:cubicBezTo>
                      <a:pt x="409" y="1716"/>
                      <a:pt x="419" y="1746"/>
                      <a:pt x="404" y="1752"/>
                    </a:cubicBezTo>
                    <a:cubicBezTo>
                      <a:pt x="389" y="1758"/>
                      <a:pt x="385" y="1746"/>
                      <a:pt x="369" y="1753"/>
                    </a:cubicBezTo>
                    <a:cubicBezTo>
                      <a:pt x="352" y="1756"/>
                      <a:pt x="336" y="1789"/>
                      <a:pt x="307" y="1796"/>
                    </a:cubicBezTo>
                    <a:cubicBezTo>
                      <a:pt x="278" y="1803"/>
                      <a:pt x="222" y="1800"/>
                      <a:pt x="196" y="1796"/>
                    </a:cubicBezTo>
                    <a:cubicBezTo>
                      <a:pt x="164" y="1774"/>
                      <a:pt x="179" y="1781"/>
                      <a:pt x="153" y="1772"/>
                    </a:cubicBezTo>
                    <a:cubicBezTo>
                      <a:pt x="140" y="1750"/>
                      <a:pt x="131" y="1748"/>
                      <a:pt x="105" y="1743"/>
                    </a:cubicBezTo>
                    <a:cubicBezTo>
                      <a:pt x="102" y="1734"/>
                      <a:pt x="88" y="1709"/>
                      <a:pt x="100" y="1700"/>
                    </a:cubicBezTo>
                    <a:cubicBezTo>
                      <a:pt x="113" y="1691"/>
                      <a:pt x="130" y="1689"/>
                      <a:pt x="144" y="1681"/>
                    </a:cubicBezTo>
                    <a:cubicBezTo>
                      <a:pt x="146" y="1677"/>
                      <a:pt x="159" y="1659"/>
                      <a:pt x="158" y="1652"/>
                    </a:cubicBezTo>
                    <a:cubicBezTo>
                      <a:pt x="157" y="1642"/>
                      <a:pt x="148" y="1623"/>
                      <a:pt x="148" y="1623"/>
                    </a:cubicBezTo>
                    <a:cubicBezTo>
                      <a:pt x="157" y="1599"/>
                      <a:pt x="162" y="1575"/>
                      <a:pt x="153" y="1551"/>
                    </a:cubicBezTo>
                    <a:close/>
                  </a:path>
                </a:pathLst>
              </a:custGeom>
              <a:grpFill/>
              <a:ln w="9525">
                <a:solidFill>
                  <a:srgbClr val="B2B2B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10000"/>
                  </a:spcAft>
                  <a:buClr>
                    <a:srgbClr val="002960"/>
                  </a:buClr>
                  <a:buSzPct val="120000"/>
                  <a:buFont typeface="Arial" pitchFamily="34" charset="0"/>
                  <a:buNone/>
                  <a:tabLst/>
                  <a:defRPr/>
                </a:pPr>
                <a:endParaRPr kumimoji="1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96" name="Freeform 127"/>
              <p:cNvSpPr>
                <a:spLocks/>
              </p:cNvSpPr>
              <p:nvPr/>
            </p:nvSpPr>
            <p:spPr bwMode="gray">
              <a:xfrm>
                <a:off x="3591" y="3118"/>
                <a:ext cx="259" cy="218"/>
              </a:xfrm>
              <a:custGeom>
                <a:avLst/>
                <a:gdLst>
                  <a:gd name="T0" fmla="*/ 18 w 259"/>
                  <a:gd name="T1" fmla="*/ 2 h 218"/>
                  <a:gd name="T2" fmla="*/ 68 w 259"/>
                  <a:gd name="T3" fmla="*/ 26 h 218"/>
                  <a:gd name="T4" fmla="*/ 95 w 259"/>
                  <a:gd name="T5" fmla="*/ 32 h 218"/>
                  <a:gd name="T6" fmla="*/ 129 w 259"/>
                  <a:gd name="T7" fmla="*/ 38 h 218"/>
                  <a:gd name="T8" fmla="*/ 182 w 259"/>
                  <a:gd name="T9" fmla="*/ 40 h 218"/>
                  <a:gd name="T10" fmla="*/ 197 w 259"/>
                  <a:gd name="T11" fmla="*/ 34 h 218"/>
                  <a:gd name="T12" fmla="*/ 221 w 259"/>
                  <a:gd name="T13" fmla="*/ 22 h 218"/>
                  <a:gd name="T14" fmla="*/ 254 w 259"/>
                  <a:gd name="T15" fmla="*/ 20 h 218"/>
                  <a:gd name="T16" fmla="*/ 252 w 259"/>
                  <a:gd name="T17" fmla="*/ 62 h 218"/>
                  <a:gd name="T18" fmla="*/ 246 w 259"/>
                  <a:gd name="T19" fmla="*/ 94 h 218"/>
                  <a:gd name="T20" fmla="*/ 234 w 259"/>
                  <a:gd name="T21" fmla="*/ 113 h 218"/>
                  <a:gd name="T22" fmla="*/ 225 w 259"/>
                  <a:gd name="T23" fmla="*/ 134 h 218"/>
                  <a:gd name="T24" fmla="*/ 219 w 259"/>
                  <a:gd name="T25" fmla="*/ 148 h 218"/>
                  <a:gd name="T26" fmla="*/ 210 w 259"/>
                  <a:gd name="T27" fmla="*/ 170 h 218"/>
                  <a:gd name="T28" fmla="*/ 180 w 259"/>
                  <a:gd name="T29" fmla="*/ 175 h 218"/>
                  <a:gd name="T30" fmla="*/ 164 w 259"/>
                  <a:gd name="T31" fmla="*/ 187 h 218"/>
                  <a:gd name="T32" fmla="*/ 156 w 259"/>
                  <a:gd name="T33" fmla="*/ 193 h 218"/>
                  <a:gd name="T34" fmla="*/ 143 w 259"/>
                  <a:gd name="T35" fmla="*/ 209 h 218"/>
                  <a:gd name="T36" fmla="*/ 132 w 259"/>
                  <a:gd name="T37" fmla="*/ 218 h 218"/>
                  <a:gd name="T38" fmla="*/ 84 w 259"/>
                  <a:gd name="T39" fmla="*/ 206 h 218"/>
                  <a:gd name="T40" fmla="*/ 69 w 259"/>
                  <a:gd name="T41" fmla="*/ 191 h 218"/>
                  <a:gd name="T42" fmla="*/ 54 w 259"/>
                  <a:gd name="T43" fmla="*/ 178 h 218"/>
                  <a:gd name="T44" fmla="*/ 33 w 259"/>
                  <a:gd name="T45" fmla="*/ 149 h 218"/>
                  <a:gd name="T46" fmla="*/ 41 w 259"/>
                  <a:gd name="T47" fmla="*/ 124 h 218"/>
                  <a:gd name="T48" fmla="*/ 42 w 259"/>
                  <a:gd name="T49" fmla="*/ 112 h 218"/>
                  <a:gd name="T50" fmla="*/ 32 w 259"/>
                  <a:gd name="T51" fmla="*/ 94 h 218"/>
                  <a:gd name="T52" fmla="*/ 21 w 259"/>
                  <a:gd name="T53" fmla="*/ 76 h 218"/>
                  <a:gd name="T54" fmla="*/ 12 w 259"/>
                  <a:gd name="T55" fmla="*/ 65 h 218"/>
                  <a:gd name="T56" fmla="*/ 5 w 259"/>
                  <a:gd name="T57" fmla="*/ 52 h 218"/>
                  <a:gd name="T58" fmla="*/ 0 w 259"/>
                  <a:gd name="T59" fmla="*/ 31 h 218"/>
                  <a:gd name="T60" fmla="*/ 8 w 259"/>
                  <a:gd name="T61" fmla="*/ 7 h 218"/>
                  <a:gd name="T62" fmla="*/ 18 w 259"/>
                  <a:gd name="T63" fmla="*/ 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9" h="218">
                    <a:moveTo>
                      <a:pt x="18" y="2"/>
                    </a:moveTo>
                    <a:cubicBezTo>
                      <a:pt x="34" y="9"/>
                      <a:pt x="51" y="23"/>
                      <a:pt x="68" y="26"/>
                    </a:cubicBezTo>
                    <a:cubicBezTo>
                      <a:pt x="76" y="30"/>
                      <a:pt x="95" y="32"/>
                      <a:pt x="95" y="32"/>
                    </a:cubicBezTo>
                    <a:cubicBezTo>
                      <a:pt x="105" y="37"/>
                      <a:pt x="118" y="36"/>
                      <a:pt x="129" y="38"/>
                    </a:cubicBezTo>
                    <a:cubicBezTo>
                      <a:pt x="146" y="45"/>
                      <a:pt x="162" y="40"/>
                      <a:pt x="182" y="40"/>
                    </a:cubicBezTo>
                    <a:cubicBezTo>
                      <a:pt x="187" y="37"/>
                      <a:pt x="191" y="35"/>
                      <a:pt x="197" y="34"/>
                    </a:cubicBezTo>
                    <a:cubicBezTo>
                      <a:pt x="203" y="29"/>
                      <a:pt x="213" y="24"/>
                      <a:pt x="221" y="22"/>
                    </a:cubicBezTo>
                    <a:cubicBezTo>
                      <a:pt x="231" y="17"/>
                      <a:pt x="243" y="19"/>
                      <a:pt x="254" y="20"/>
                    </a:cubicBezTo>
                    <a:cubicBezTo>
                      <a:pt x="257" y="34"/>
                      <a:pt x="259" y="48"/>
                      <a:pt x="252" y="62"/>
                    </a:cubicBezTo>
                    <a:cubicBezTo>
                      <a:pt x="250" y="73"/>
                      <a:pt x="250" y="84"/>
                      <a:pt x="246" y="94"/>
                    </a:cubicBezTo>
                    <a:cubicBezTo>
                      <a:pt x="245" y="102"/>
                      <a:pt x="240" y="108"/>
                      <a:pt x="234" y="113"/>
                    </a:cubicBezTo>
                    <a:cubicBezTo>
                      <a:pt x="230" y="120"/>
                      <a:pt x="229" y="127"/>
                      <a:pt x="225" y="134"/>
                    </a:cubicBezTo>
                    <a:cubicBezTo>
                      <a:pt x="224" y="140"/>
                      <a:pt x="221" y="143"/>
                      <a:pt x="219" y="148"/>
                    </a:cubicBezTo>
                    <a:cubicBezTo>
                      <a:pt x="217" y="157"/>
                      <a:pt x="221" y="168"/>
                      <a:pt x="210" y="170"/>
                    </a:cubicBezTo>
                    <a:cubicBezTo>
                      <a:pt x="198" y="179"/>
                      <a:pt x="212" y="170"/>
                      <a:pt x="180" y="175"/>
                    </a:cubicBezTo>
                    <a:cubicBezTo>
                      <a:pt x="176" y="176"/>
                      <a:pt x="169" y="185"/>
                      <a:pt x="164" y="187"/>
                    </a:cubicBezTo>
                    <a:cubicBezTo>
                      <a:pt x="156" y="197"/>
                      <a:pt x="166" y="185"/>
                      <a:pt x="156" y="193"/>
                    </a:cubicBezTo>
                    <a:cubicBezTo>
                      <a:pt x="151" y="197"/>
                      <a:pt x="149" y="205"/>
                      <a:pt x="143" y="209"/>
                    </a:cubicBezTo>
                    <a:cubicBezTo>
                      <a:pt x="140" y="215"/>
                      <a:pt x="139" y="217"/>
                      <a:pt x="132" y="218"/>
                    </a:cubicBezTo>
                    <a:cubicBezTo>
                      <a:pt x="99" y="217"/>
                      <a:pt x="104" y="218"/>
                      <a:pt x="84" y="206"/>
                    </a:cubicBezTo>
                    <a:cubicBezTo>
                      <a:pt x="79" y="199"/>
                      <a:pt x="76" y="195"/>
                      <a:pt x="69" y="191"/>
                    </a:cubicBezTo>
                    <a:cubicBezTo>
                      <a:pt x="64" y="184"/>
                      <a:pt x="63" y="180"/>
                      <a:pt x="54" y="178"/>
                    </a:cubicBezTo>
                    <a:cubicBezTo>
                      <a:pt x="46" y="172"/>
                      <a:pt x="37" y="159"/>
                      <a:pt x="33" y="149"/>
                    </a:cubicBezTo>
                    <a:cubicBezTo>
                      <a:pt x="32" y="139"/>
                      <a:pt x="29" y="126"/>
                      <a:pt x="41" y="124"/>
                    </a:cubicBezTo>
                    <a:cubicBezTo>
                      <a:pt x="47" y="121"/>
                      <a:pt x="45" y="118"/>
                      <a:pt x="42" y="112"/>
                    </a:cubicBezTo>
                    <a:cubicBezTo>
                      <a:pt x="41" y="105"/>
                      <a:pt x="37" y="99"/>
                      <a:pt x="32" y="94"/>
                    </a:cubicBezTo>
                    <a:cubicBezTo>
                      <a:pt x="29" y="87"/>
                      <a:pt x="25" y="82"/>
                      <a:pt x="21" y="76"/>
                    </a:cubicBezTo>
                    <a:cubicBezTo>
                      <a:pt x="20" y="69"/>
                      <a:pt x="18" y="68"/>
                      <a:pt x="12" y="65"/>
                    </a:cubicBezTo>
                    <a:cubicBezTo>
                      <a:pt x="11" y="58"/>
                      <a:pt x="10" y="56"/>
                      <a:pt x="5" y="52"/>
                    </a:cubicBezTo>
                    <a:cubicBezTo>
                      <a:pt x="2" y="45"/>
                      <a:pt x="1" y="38"/>
                      <a:pt x="0" y="31"/>
                    </a:cubicBezTo>
                    <a:cubicBezTo>
                      <a:pt x="2" y="20"/>
                      <a:pt x="0" y="13"/>
                      <a:pt x="8" y="7"/>
                    </a:cubicBezTo>
                    <a:cubicBezTo>
                      <a:pt x="12" y="0"/>
                      <a:pt x="9" y="2"/>
                      <a:pt x="18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B2B2B2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marL="0" marR="0" lvl="0" indent="0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10000"/>
                  </a:spcAft>
                  <a:buClr>
                    <a:srgbClr val="002960"/>
                  </a:buClr>
                  <a:buSzPct val="120000"/>
                  <a:buFont typeface="Arial" pitchFamily="34" charset="0"/>
                  <a:buNone/>
                  <a:tabLst/>
                  <a:defRPr/>
                </a:pPr>
                <a:endParaRPr kumimoji="1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맑은 고딕" pitchFamily="50" charset="-127"/>
                </a:endParaRPr>
              </a:p>
            </p:txBody>
          </p:sp>
        </p:grpSp>
      </p:grpSp>
      <p:sp>
        <p:nvSpPr>
          <p:cNvPr id="97" name="타원 200"/>
          <p:cNvSpPr/>
          <p:nvPr/>
        </p:nvSpPr>
        <p:spPr>
          <a:xfrm>
            <a:off x="6167600" y="2659514"/>
            <a:ext cx="2877252" cy="3112320"/>
          </a:xfrm>
          <a:prstGeom prst="ellipse">
            <a:avLst/>
          </a:prstGeom>
          <a:solidFill>
            <a:srgbClr val="9BBB59">
              <a:lumMod val="60000"/>
              <a:lumOff val="40000"/>
              <a:alpha val="37000"/>
            </a:srgbClr>
          </a:solidFill>
          <a:ln w="317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cxnSp>
        <p:nvCxnSpPr>
          <p:cNvPr id="98" name="직선 화살표 연결선 201"/>
          <p:cNvCxnSpPr/>
          <p:nvPr/>
        </p:nvCxnSpPr>
        <p:spPr>
          <a:xfrm flipV="1">
            <a:off x="5250461" y="3421020"/>
            <a:ext cx="60325" cy="2447925"/>
          </a:xfrm>
          <a:prstGeom prst="straightConnector1">
            <a:avLst/>
          </a:prstGeom>
          <a:noFill/>
          <a:ln w="2857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9" name="타원 202"/>
          <p:cNvSpPr/>
          <p:nvPr/>
        </p:nvSpPr>
        <p:spPr>
          <a:xfrm>
            <a:off x="4242399" y="1836693"/>
            <a:ext cx="1044575" cy="1763712"/>
          </a:xfrm>
          <a:prstGeom prst="ellipse">
            <a:avLst/>
          </a:prstGeom>
          <a:solidFill>
            <a:srgbClr val="8064A2">
              <a:lumMod val="40000"/>
              <a:lumOff val="60000"/>
              <a:alpha val="71000"/>
            </a:srgbClr>
          </a:solidFill>
          <a:ln w="3175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0" name="타원 203"/>
          <p:cNvSpPr/>
          <p:nvPr/>
        </p:nvSpPr>
        <p:spPr>
          <a:xfrm>
            <a:off x="1328315" y="2503964"/>
            <a:ext cx="2532172" cy="3409971"/>
          </a:xfrm>
          <a:prstGeom prst="ellipse">
            <a:avLst/>
          </a:prstGeom>
          <a:solidFill>
            <a:srgbClr val="4F81BD">
              <a:lumMod val="60000"/>
              <a:lumOff val="40000"/>
              <a:alpha val="46000"/>
            </a:srgbClr>
          </a:solidFill>
          <a:ln w="3175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1" name="TextBox 102"/>
          <p:cNvSpPr txBox="1"/>
          <p:nvPr/>
        </p:nvSpPr>
        <p:spPr>
          <a:xfrm>
            <a:off x="2729511" y="3492455"/>
            <a:ext cx="144145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Mt. </a:t>
            </a:r>
            <a:r>
              <a:rPr kumimoji="1" lang="en-US" altLang="ko-KR" sz="1100" b="1" dirty="0" err="1">
                <a:solidFill>
                  <a:srgbClr val="1F497D"/>
                </a:solidFill>
                <a:latin typeface="맑은 고딕"/>
                <a:ea typeface="맑은 고딕"/>
              </a:rPr>
              <a:t>Belvieu</a:t>
            </a: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 (OPIS/daily)</a:t>
            </a:r>
            <a:endParaRPr kumimoji="1" lang="ko-KR" altLang="en-US" sz="1100" b="1" dirty="0">
              <a:solidFill>
                <a:srgbClr val="1F497D"/>
              </a:solidFill>
              <a:latin typeface="맑은 고딕"/>
              <a:ea typeface="맑은 고딕"/>
            </a:endParaRPr>
          </a:p>
        </p:txBody>
      </p:sp>
      <p:sp>
        <p:nvSpPr>
          <p:cNvPr id="102" name="TextBox 103"/>
          <p:cNvSpPr txBox="1"/>
          <p:nvPr/>
        </p:nvSpPr>
        <p:spPr>
          <a:xfrm>
            <a:off x="6329961" y="4213180"/>
            <a:ext cx="1871663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CP </a:t>
            </a:r>
          </a:p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(Saudi </a:t>
            </a:r>
            <a:r>
              <a:rPr kumimoji="1" lang="en-US" altLang="ko-KR" sz="1100" b="1" dirty="0" err="1">
                <a:solidFill>
                  <a:srgbClr val="1F497D"/>
                </a:solidFill>
                <a:latin typeface="맑은 고딕"/>
                <a:ea typeface="맑은 고딕"/>
              </a:rPr>
              <a:t>Aramco</a:t>
            </a: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/monthly)</a:t>
            </a:r>
            <a:endParaRPr kumimoji="1" lang="ko-KR" altLang="en-US" sz="1100" b="1" dirty="0">
              <a:solidFill>
                <a:srgbClr val="1F497D"/>
              </a:solidFill>
              <a:latin typeface="맑은 고딕"/>
              <a:ea typeface="맑은 고딕"/>
            </a:endParaRPr>
          </a:p>
        </p:txBody>
      </p:sp>
      <p:sp>
        <p:nvSpPr>
          <p:cNvPr id="103" name="TextBox 104"/>
          <p:cNvSpPr txBox="1"/>
          <p:nvPr/>
        </p:nvSpPr>
        <p:spPr>
          <a:xfrm>
            <a:off x="7892307" y="3318344"/>
            <a:ext cx="12789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FEI (Argus/daily)</a:t>
            </a:r>
            <a:endParaRPr kumimoji="1" lang="ko-KR" altLang="en-US" sz="1100" b="1" dirty="0">
              <a:solidFill>
                <a:srgbClr val="1F497D"/>
              </a:solidFill>
              <a:latin typeface="맑은 고딕"/>
              <a:ea typeface="맑은 고딕"/>
            </a:endParaRPr>
          </a:p>
        </p:txBody>
      </p:sp>
      <p:sp>
        <p:nvSpPr>
          <p:cNvPr id="104" name="TextBox 105"/>
          <p:cNvSpPr txBox="1"/>
          <p:nvPr/>
        </p:nvSpPr>
        <p:spPr>
          <a:xfrm>
            <a:off x="3232749" y="165889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ANSI (Argus/monthly)</a:t>
            </a:r>
            <a:endParaRPr kumimoji="1" lang="ko-KR" altLang="en-US" sz="1100" b="1" dirty="0">
              <a:solidFill>
                <a:srgbClr val="1F497D"/>
              </a:solidFill>
              <a:latin typeface="맑은 고딕"/>
              <a:ea typeface="맑은 고딕"/>
            </a:endParaRPr>
          </a:p>
        </p:txBody>
      </p:sp>
      <p:sp>
        <p:nvSpPr>
          <p:cNvPr id="105" name="TextBox 106"/>
          <p:cNvSpPr txBox="1"/>
          <p:nvPr/>
        </p:nvSpPr>
        <p:spPr>
          <a:xfrm>
            <a:off x="5069486" y="1657305"/>
            <a:ext cx="25558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CIF ARA </a:t>
            </a:r>
          </a:p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(Argus/daily)</a:t>
            </a:r>
            <a:endParaRPr kumimoji="1" lang="ko-KR" altLang="en-US" sz="1100" b="1" dirty="0">
              <a:solidFill>
                <a:srgbClr val="1F497D"/>
              </a:solidFill>
              <a:latin typeface="맑은 고딕"/>
              <a:ea typeface="맑은 고딕"/>
            </a:endParaRPr>
          </a:p>
        </p:txBody>
      </p:sp>
      <p:sp>
        <p:nvSpPr>
          <p:cNvPr id="106" name="TextBox 107"/>
          <p:cNvSpPr txBox="1"/>
          <p:nvPr/>
        </p:nvSpPr>
        <p:spPr>
          <a:xfrm>
            <a:off x="3737574" y="5726068"/>
            <a:ext cx="183673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 SP</a:t>
            </a:r>
          </a:p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(</a:t>
            </a:r>
            <a:r>
              <a:rPr kumimoji="1" lang="en-US" altLang="ko-KR" sz="1100" b="1" dirty="0" err="1">
                <a:solidFill>
                  <a:srgbClr val="1F497D"/>
                </a:solidFill>
                <a:latin typeface="맑은 고딕"/>
                <a:ea typeface="맑은 고딕"/>
              </a:rPr>
              <a:t>Sonatrach</a:t>
            </a: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/monthly)</a:t>
            </a:r>
            <a:endParaRPr kumimoji="1" lang="ko-KR" altLang="en-US" sz="1100" b="1" dirty="0">
              <a:solidFill>
                <a:srgbClr val="1F497D"/>
              </a:solidFill>
              <a:latin typeface="맑은 고딕"/>
              <a:ea typeface="맑은 고딕"/>
            </a:endParaRPr>
          </a:p>
        </p:txBody>
      </p:sp>
      <p:sp>
        <p:nvSpPr>
          <p:cNvPr id="107" name="TextBox 108"/>
          <p:cNvSpPr txBox="1"/>
          <p:nvPr/>
        </p:nvSpPr>
        <p:spPr>
          <a:xfrm>
            <a:off x="5645749" y="5760993"/>
            <a:ext cx="183673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CIF MED</a:t>
            </a:r>
          </a:p>
          <a:p>
            <a:pPr latinLnBrk="1">
              <a:defRPr/>
            </a:pPr>
            <a:r>
              <a:rPr kumimoji="1" lang="en-US" altLang="ko-KR" sz="1100" b="1" dirty="0">
                <a:solidFill>
                  <a:srgbClr val="1F497D"/>
                </a:solidFill>
                <a:latin typeface="맑은 고딕"/>
                <a:ea typeface="맑은 고딕"/>
              </a:rPr>
              <a:t>(Argus/daily)</a:t>
            </a:r>
            <a:endParaRPr kumimoji="1" lang="ko-KR" altLang="en-US" sz="1100" b="1" dirty="0">
              <a:solidFill>
                <a:srgbClr val="1F497D"/>
              </a:solidFill>
              <a:latin typeface="맑은 고딕"/>
              <a:ea typeface="맑은 고딕"/>
            </a:endParaRPr>
          </a:p>
        </p:txBody>
      </p:sp>
      <p:sp>
        <p:nvSpPr>
          <p:cNvPr id="108" name="타원 211"/>
          <p:cNvSpPr/>
          <p:nvPr/>
        </p:nvSpPr>
        <p:spPr>
          <a:xfrm>
            <a:off x="4890099" y="3060655"/>
            <a:ext cx="828675" cy="865188"/>
          </a:xfrm>
          <a:prstGeom prst="ellipse">
            <a:avLst/>
          </a:prstGeom>
          <a:solidFill>
            <a:srgbClr val="4BACC6">
              <a:lumMod val="40000"/>
              <a:lumOff val="60000"/>
              <a:alpha val="50000"/>
            </a:srgbClr>
          </a:solidFill>
          <a:ln w="25400" cap="flat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9" name="文本框 126"/>
          <p:cNvSpPr txBox="1">
            <a:spLocks noChangeArrowheads="1"/>
          </p:cNvSpPr>
          <p:nvPr/>
        </p:nvSpPr>
        <p:spPr bwMode="auto">
          <a:xfrm>
            <a:off x="526117" y="296624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950788" y="2838586"/>
            <a:ext cx="1281168" cy="1249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矩形标注 774"/>
          <p:cNvSpPr/>
          <p:nvPr/>
        </p:nvSpPr>
        <p:spPr>
          <a:xfrm rot="5400000">
            <a:off x="3396949" y="3152140"/>
            <a:ext cx="1099870" cy="1254726"/>
          </a:xfrm>
          <a:prstGeom prst="wedgeRectCallou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Group 374"/>
          <p:cNvGrpSpPr>
            <a:grpSpLocks/>
          </p:cNvGrpSpPr>
          <p:nvPr/>
        </p:nvGrpSpPr>
        <p:grpSpPr bwMode="auto">
          <a:xfrm>
            <a:off x="-828926" y="1087395"/>
            <a:ext cx="9044482" cy="5240825"/>
            <a:chOff x="0" y="0"/>
            <a:chExt cx="4531" cy="2740"/>
          </a:xfrm>
          <a:solidFill>
            <a:schemeClr val="bg2">
              <a:lumMod val="90000"/>
            </a:schemeClr>
          </a:solidFill>
        </p:grpSpPr>
        <p:sp>
          <p:nvSpPr>
            <p:cNvPr id="5" name="Freeform 375"/>
            <p:cNvSpPr>
              <a:spLocks/>
            </p:cNvSpPr>
            <p:nvPr/>
          </p:nvSpPr>
          <p:spPr bwMode="gray">
            <a:xfrm>
              <a:off x="982" y="26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376"/>
            <p:cNvSpPr>
              <a:spLocks/>
            </p:cNvSpPr>
            <p:nvPr/>
          </p:nvSpPr>
          <p:spPr bwMode="gray">
            <a:xfrm>
              <a:off x="804" y="10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377"/>
            <p:cNvSpPr>
              <a:spLocks/>
            </p:cNvSpPr>
            <p:nvPr/>
          </p:nvSpPr>
          <p:spPr bwMode="gray">
            <a:xfrm>
              <a:off x="434" y="12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378"/>
            <p:cNvSpPr>
              <a:spLocks/>
            </p:cNvSpPr>
            <p:nvPr/>
          </p:nvSpPr>
          <p:spPr bwMode="gray">
            <a:xfrm>
              <a:off x="522" y="8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379"/>
            <p:cNvSpPr>
              <a:spLocks/>
            </p:cNvSpPr>
            <p:nvPr/>
          </p:nvSpPr>
          <p:spPr bwMode="gray">
            <a:xfrm>
              <a:off x="550" y="24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380"/>
            <p:cNvSpPr>
              <a:spLocks/>
            </p:cNvSpPr>
            <p:nvPr/>
          </p:nvSpPr>
          <p:spPr bwMode="gray">
            <a:xfrm>
              <a:off x="2024" y="90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381"/>
            <p:cNvSpPr>
              <a:spLocks/>
            </p:cNvSpPr>
            <p:nvPr/>
          </p:nvSpPr>
          <p:spPr bwMode="gray">
            <a:xfrm>
              <a:off x="504" y="10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382"/>
            <p:cNvSpPr>
              <a:spLocks/>
            </p:cNvSpPr>
            <p:nvPr/>
          </p:nvSpPr>
          <p:spPr bwMode="gray">
            <a:xfrm>
              <a:off x="1490" y="144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383"/>
            <p:cNvSpPr>
              <a:spLocks/>
            </p:cNvSpPr>
            <p:nvPr/>
          </p:nvSpPr>
          <p:spPr bwMode="gray">
            <a:xfrm>
              <a:off x="1004" y="125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384"/>
            <p:cNvSpPr>
              <a:spLocks/>
            </p:cNvSpPr>
            <p:nvPr/>
          </p:nvSpPr>
          <p:spPr bwMode="gray">
            <a:xfrm>
              <a:off x="1482" y="166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385"/>
            <p:cNvSpPr>
              <a:spLocks/>
            </p:cNvSpPr>
            <p:nvPr/>
          </p:nvSpPr>
          <p:spPr bwMode="gray">
            <a:xfrm>
              <a:off x="1344" y="141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386"/>
            <p:cNvSpPr>
              <a:spLocks/>
            </p:cNvSpPr>
            <p:nvPr/>
          </p:nvSpPr>
          <p:spPr bwMode="gray">
            <a:xfrm>
              <a:off x="1394" y="137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387"/>
            <p:cNvSpPr>
              <a:spLocks/>
            </p:cNvSpPr>
            <p:nvPr/>
          </p:nvSpPr>
          <p:spPr bwMode="gray">
            <a:xfrm>
              <a:off x="1520" y="143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388"/>
            <p:cNvSpPr>
              <a:spLocks/>
            </p:cNvSpPr>
            <p:nvPr/>
          </p:nvSpPr>
          <p:spPr bwMode="gray">
            <a:xfrm>
              <a:off x="1470" y="147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389"/>
            <p:cNvSpPr>
              <a:spLocks/>
            </p:cNvSpPr>
            <p:nvPr/>
          </p:nvSpPr>
          <p:spPr bwMode="gray">
            <a:xfrm>
              <a:off x="1340" y="136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390"/>
            <p:cNvSpPr>
              <a:spLocks/>
            </p:cNvSpPr>
            <p:nvPr/>
          </p:nvSpPr>
          <p:spPr bwMode="gray">
            <a:xfrm>
              <a:off x="1238" y="134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91"/>
            <p:cNvSpPr>
              <a:spLocks/>
            </p:cNvSpPr>
            <p:nvPr/>
          </p:nvSpPr>
          <p:spPr bwMode="gray">
            <a:xfrm>
              <a:off x="1080" y="126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92"/>
            <p:cNvSpPr>
              <a:spLocks/>
            </p:cNvSpPr>
            <p:nvPr/>
          </p:nvSpPr>
          <p:spPr bwMode="gray">
            <a:xfrm>
              <a:off x="992" y="122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93"/>
            <p:cNvSpPr>
              <a:spLocks/>
            </p:cNvSpPr>
            <p:nvPr/>
          </p:nvSpPr>
          <p:spPr bwMode="gray">
            <a:xfrm>
              <a:off x="1784" y="109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94"/>
            <p:cNvSpPr>
              <a:spLocks/>
            </p:cNvSpPr>
            <p:nvPr/>
          </p:nvSpPr>
          <p:spPr bwMode="gray">
            <a:xfrm>
              <a:off x="1350" y="98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95"/>
            <p:cNvSpPr>
              <a:spLocks/>
            </p:cNvSpPr>
            <p:nvPr/>
          </p:nvSpPr>
          <p:spPr bwMode="gray">
            <a:xfrm>
              <a:off x="1158" y="92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96"/>
            <p:cNvSpPr>
              <a:spLocks/>
            </p:cNvSpPr>
            <p:nvPr/>
          </p:nvSpPr>
          <p:spPr bwMode="gray">
            <a:xfrm>
              <a:off x="1516" y="155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97"/>
            <p:cNvSpPr>
              <a:spLocks/>
            </p:cNvSpPr>
            <p:nvPr/>
          </p:nvSpPr>
          <p:spPr bwMode="gray">
            <a:xfrm>
              <a:off x="1870" y="128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398"/>
            <p:cNvSpPr>
              <a:spLocks/>
            </p:cNvSpPr>
            <p:nvPr/>
          </p:nvSpPr>
          <p:spPr bwMode="gray">
            <a:xfrm>
              <a:off x="1882" y="115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399"/>
            <p:cNvSpPr>
              <a:spLocks/>
            </p:cNvSpPr>
            <p:nvPr/>
          </p:nvSpPr>
          <p:spPr bwMode="gray">
            <a:xfrm>
              <a:off x="1902" y="127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400"/>
            <p:cNvSpPr>
              <a:spLocks/>
            </p:cNvSpPr>
            <p:nvPr/>
          </p:nvSpPr>
          <p:spPr bwMode="gray">
            <a:xfrm>
              <a:off x="2000" y="108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401"/>
            <p:cNvSpPr>
              <a:spLocks/>
            </p:cNvSpPr>
            <p:nvPr/>
          </p:nvSpPr>
          <p:spPr bwMode="gray">
            <a:xfrm>
              <a:off x="1160" y="125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402"/>
            <p:cNvSpPr>
              <a:spLocks/>
            </p:cNvSpPr>
            <p:nvPr/>
          </p:nvSpPr>
          <p:spPr bwMode="gray">
            <a:xfrm>
              <a:off x="1160" y="125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403"/>
            <p:cNvSpPr>
              <a:spLocks/>
            </p:cNvSpPr>
            <p:nvPr/>
          </p:nvSpPr>
          <p:spPr bwMode="gray">
            <a:xfrm>
              <a:off x="308" y="41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404"/>
            <p:cNvSpPr>
              <a:spLocks/>
            </p:cNvSpPr>
            <p:nvPr/>
          </p:nvSpPr>
          <p:spPr bwMode="gray">
            <a:xfrm>
              <a:off x="122" y="110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405"/>
            <p:cNvSpPr>
              <a:spLocks/>
            </p:cNvSpPr>
            <p:nvPr/>
          </p:nvSpPr>
          <p:spPr bwMode="gray">
            <a:xfrm>
              <a:off x="322" y="107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06"/>
            <p:cNvSpPr>
              <a:spLocks/>
            </p:cNvSpPr>
            <p:nvPr/>
          </p:nvSpPr>
          <p:spPr bwMode="gray">
            <a:xfrm>
              <a:off x="396" y="120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07"/>
            <p:cNvSpPr>
              <a:spLocks/>
            </p:cNvSpPr>
            <p:nvPr/>
          </p:nvSpPr>
          <p:spPr bwMode="gray">
            <a:xfrm>
              <a:off x="346" y="115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408"/>
            <p:cNvSpPr>
              <a:spLocks/>
            </p:cNvSpPr>
            <p:nvPr/>
          </p:nvSpPr>
          <p:spPr bwMode="gray">
            <a:xfrm>
              <a:off x="350" y="112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409"/>
            <p:cNvSpPr>
              <a:spLocks/>
            </p:cNvSpPr>
            <p:nvPr/>
          </p:nvSpPr>
          <p:spPr bwMode="gray">
            <a:xfrm>
              <a:off x="360" y="101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410"/>
            <p:cNvSpPr>
              <a:spLocks/>
            </p:cNvSpPr>
            <p:nvPr/>
          </p:nvSpPr>
          <p:spPr bwMode="gray">
            <a:xfrm>
              <a:off x="316" y="105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411"/>
            <p:cNvSpPr>
              <a:spLocks/>
            </p:cNvSpPr>
            <p:nvPr/>
          </p:nvSpPr>
          <p:spPr bwMode="gray">
            <a:xfrm>
              <a:off x="184" y="97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12"/>
            <p:cNvSpPr>
              <a:spLocks/>
            </p:cNvSpPr>
            <p:nvPr/>
          </p:nvSpPr>
          <p:spPr bwMode="gray">
            <a:xfrm>
              <a:off x="120" y="113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13"/>
            <p:cNvSpPr>
              <a:spLocks/>
            </p:cNvSpPr>
            <p:nvPr/>
          </p:nvSpPr>
          <p:spPr bwMode="gray">
            <a:xfrm>
              <a:off x="310" y="88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14"/>
            <p:cNvSpPr>
              <a:spLocks/>
            </p:cNvSpPr>
            <p:nvPr/>
          </p:nvSpPr>
          <p:spPr bwMode="gray">
            <a:xfrm>
              <a:off x="286" y="91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415"/>
            <p:cNvSpPr>
              <a:spLocks/>
            </p:cNvSpPr>
            <p:nvPr/>
          </p:nvSpPr>
          <p:spPr bwMode="gray">
            <a:xfrm>
              <a:off x="278" y="96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16"/>
            <p:cNvSpPr>
              <a:spLocks/>
            </p:cNvSpPr>
            <p:nvPr/>
          </p:nvSpPr>
          <p:spPr bwMode="gray">
            <a:xfrm>
              <a:off x="306" y="99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17"/>
            <p:cNvSpPr>
              <a:spLocks/>
            </p:cNvSpPr>
            <p:nvPr/>
          </p:nvSpPr>
          <p:spPr bwMode="gray">
            <a:xfrm>
              <a:off x="102" y="87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18"/>
            <p:cNvSpPr>
              <a:spLocks/>
            </p:cNvSpPr>
            <p:nvPr/>
          </p:nvSpPr>
          <p:spPr bwMode="gray">
            <a:xfrm>
              <a:off x="162" y="79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19"/>
            <p:cNvSpPr>
              <a:spLocks/>
            </p:cNvSpPr>
            <p:nvPr/>
          </p:nvSpPr>
          <p:spPr bwMode="gray">
            <a:xfrm>
              <a:off x="140" y="87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20"/>
            <p:cNvSpPr>
              <a:spLocks/>
            </p:cNvSpPr>
            <p:nvPr/>
          </p:nvSpPr>
          <p:spPr bwMode="gray">
            <a:xfrm>
              <a:off x="344" y="82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21"/>
            <p:cNvSpPr>
              <a:spLocks/>
            </p:cNvSpPr>
            <p:nvPr/>
          </p:nvSpPr>
          <p:spPr bwMode="gray">
            <a:xfrm>
              <a:off x="394" y="48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22"/>
            <p:cNvSpPr>
              <a:spLocks/>
            </p:cNvSpPr>
            <p:nvPr/>
          </p:nvSpPr>
          <p:spPr bwMode="gray">
            <a:xfrm>
              <a:off x="512" y="45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23"/>
            <p:cNvSpPr>
              <a:spLocks/>
            </p:cNvSpPr>
            <p:nvPr/>
          </p:nvSpPr>
          <p:spPr bwMode="gray">
            <a:xfrm>
              <a:off x="372" y="89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24"/>
            <p:cNvSpPr>
              <a:spLocks/>
            </p:cNvSpPr>
            <p:nvPr/>
          </p:nvSpPr>
          <p:spPr bwMode="gray">
            <a:xfrm>
              <a:off x="574" y="113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25"/>
            <p:cNvSpPr>
              <a:spLocks/>
            </p:cNvSpPr>
            <p:nvPr/>
          </p:nvSpPr>
          <p:spPr bwMode="gray">
            <a:xfrm>
              <a:off x="502" y="106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26"/>
            <p:cNvSpPr>
              <a:spLocks/>
            </p:cNvSpPr>
            <p:nvPr/>
          </p:nvSpPr>
          <p:spPr bwMode="gray">
            <a:xfrm>
              <a:off x="490" y="115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27"/>
            <p:cNvSpPr>
              <a:spLocks/>
            </p:cNvSpPr>
            <p:nvPr/>
          </p:nvSpPr>
          <p:spPr bwMode="gray">
            <a:xfrm>
              <a:off x="482" y="112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428"/>
            <p:cNvSpPr>
              <a:spLocks/>
            </p:cNvSpPr>
            <p:nvPr/>
          </p:nvSpPr>
          <p:spPr bwMode="gray">
            <a:xfrm>
              <a:off x="396" y="104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429"/>
            <p:cNvSpPr>
              <a:spLocks/>
            </p:cNvSpPr>
            <p:nvPr/>
          </p:nvSpPr>
          <p:spPr bwMode="gray">
            <a:xfrm>
              <a:off x="456" y="101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430"/>
            <p:cNvSpPr>
              <a:spLocks/>
            </p:cNvSpPr>
            <p:nvPr/>
          </p:nvSpPr>
          <p:spPr bwMode="gray">
            <a:xfrm>
              <a:off x="398" y="97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431"/>
            <p:cNvSpPr>
              <a:spLocks/>
            </p:cNvSpPr>
            <p:nvPr/>
          </p:nvSpPr>
          <p:spPr bwMode="gray">
            <a:xfrm>
              <a:off x="414" y="87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432"/>
            <p:cNvSpPr>
              <a:spLocks/>
            </p:cNvSpPr>
            <p:nvPr/>
          </p:nvSpPr>
          <p:spPr bwMode="gray">
            <a:xfrm>
              <a:off x="512" y="101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433"/>
            <p:cNvSpPr>
              <a:spLocks/>
            </p:cNvSpPr>
            <p:nvPr/>
          </p:nvSpPr>
          <p:spPr bwMode="gray">
            <a:xfrm>
              <a:off x="572" y="113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434"/>
            <p:cNvSpPr>
              <a:spLocks/>
            </p:cNvSpPr>
            <p:nvPr/>
          </p:nvSpPr>
          <p:spPr bwMode="gray">
            <a:xfrm>
              <a:off x="678" y="131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435"/>
            <p:cNvSpPr>
              <a:spLocks/>
            </p:cNvSpPr>
            <p:nvPr/>
          </p:nvSpPr>
          <p:spPr bwMode="gray">
            <a:xfrm>
              <a:off x="772" y="151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436"/>
            <p:cNvSpPr>
              <a:spLocks/>
            </p:cNvSpPr>
            <p:nvPr/>
          </p:nvSpPr>
          <p:spPr bwMode="gray">
            <a:xfrm>
              <a:off x="792" y="149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437"/>
            <p:cNvSpPr>
              <a:spLocks/>
            </p:cNvSpPr>
            <p:nvPr/>
          </p:nvSpPr>
          <p:spPr bwMode="gray">
            <a:xfrm>
              <a:off x="898" y="142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438"/>
            <p:cNvSpPr>
              <a:spLocks/>
            </p:cNvSpPr>
            <p:nvPr/>
          </p:nvSpPr>
          <p:spPr bwMode="gray">
            <a:xfrm>
              <a:off x="722" y="121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439"/>
            <p:cNvSpPr>
              <a:spLocks/>
            </p:cNvSpPr>
            <p:nvPr/>
          </p:nvSpPr>
          <p:spPr bwMode="gray">
            <a:xfrm>
              <a:off x="678" y="128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440"/>
            <p:cNvSpPr>
              <a:spLocks/>
            </p:cNvSpPr>
            <p:nvPr/>
          </p:nvSpPr>
          <p:spPr bwMode="gray">
            <a:xfrm>
              <a:off x="660" y="129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441"/>
            <p:cNvSpPr>
              <a:spLocks/>
            </p:cNvSpPr>
            <p:nvPr/>
          </p:nvSpPr>
          <p:spPr bwMode="gray">
            <a:xfrm>
              <a:off x="682" y="122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442"/>
            <p:cNvSpPr>
              <a:spLocks/>
            </p:cNvSpPr>
            <p:nvPr/>
          </p:nvSpPr>
          <p:spPr bwMode="gray">
            <a:xfrm>
              <a:off x="786" y="117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443"/>
            <p:cNvSpPr>
              <a:spLocks/>
            </p:cNvSpPr>
            <p:nvPr/>
          </p:nvSpPr>
          <p:spPr bwMode="gray">
            <a:xfrm>
              <a:off x="370" y="180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444"/>
            <p:cNvSpPr>
              <a:spLocks/>
            </p:cNvSpPr>
            <p:nvPr/>
          </p:nvSpPr>
          <p:spPr bwMode="gray">
            <a:xfrm>
              <a:off x="114" y="122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445"/>
            <p:cNvSpPr>
              <a:spLocks/>
            </p:cNvSpPr>
            <p:nvPr/>
          </p:nvSpPr>
          <p:spPr bwMode="gray">
            <a:xfrm>
              <a:off x="6" y="136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446"/>
            <p:cNvSpPr>
              <a:spLocks/>
            </p:cNvSpPr>
            <p:nvPr/>
          </p:nvSpPr>
          <p:spPr bwMode="gray">
            <a:xfrm>
              <a:off x="0" y="137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447"/>
            <p:cNvSpPr>
              <a:spLocks/>
            </p:cNvSpPr>
            <p:nvPr/>
          </p:nvSpPr>
          <p:spPr bwMode="gray">
            <a:xfrm>
              <a:off x="14" y="156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448"/>
            <p:cNvSpPr>
              <a:spLocks/>
            </p:cNvSpPr>
            <p:nvPr/>
          </p:nvSpPr>
          <p:spPr bwMode="gray">
            <a:xfrm>
              <a:off x="0" y="152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449"/>
            <p:cNvSpPr>
              <a:spLocks/>
            </p:cNvSpPr>
            <p:nvPr/>
          </p:nvSpPr>
          <p:spPr bwMode="gray">
            <a:xfrm>
              <a:off x="4" y="154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450"/>
            <p:cNvSpPr>
              <a:spLocks/>
            </p:cNvSpPr>
            <p:nvPr/>
          </p:nvSpPr>
          <p:spPr bwMode="gray">
            <a:xfrm>
              <a:off x="80" y="163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451"/>
            <p:cNvSpPr>
              <a:spLocks/>
            </p:cNvSpPr>
            <p:nvPr/>
          </p:nvSpPr>
          <p:spPr bwMode="gray">
            <a:xfrm>
              <a:off x="62" y="160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452"/>
            <p:cNvSpPr>
              <a:spLocks/>
            </p:cNvSpPr>
            <p:nvPr/>
          </p:nvSpPr>
          <p:spPr bwMode="gray">
            <a:xfrm>
              <a:off x="30" y="157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453"/>
            <p:cNvSpPr>
              <a:spLocks/>
            </p:cNvSpPr>
            <p:nvPr/>
          </p:nvSpPr>
          <p:spPr bwMode="gray">
            <a:xfrm>
              <a:off x="118" y="159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454"/>
            <p:cNvSpPr>
              <a:spLocks/>
            </p:cNvSpPr>
            <p:nvPr/>
          </p:nvSpPr>
          <p:spPr bwMode="gray">
            <a:xfrm>
              <a:off x="156" y="155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455"/>
            <p:cNvSpPr>
              <a:spLocks/>
            </p:cNvSpPr>
            <p:nvPr/>
          </p:nvSpPr>
          <p:spPr bwMode="gray">
            <a:xfrm>
              <a:off x="192" y="157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456"/>
            <p:cNvSpPr>
              <a:spLocks/>
            </p:cNvSpPr>
            <p:nvPr/>
          </p:nvSpPr>
          <p:spPr bwMode="gray">
            <a:xfrm>
              <a:off x="212" y="157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457"/>
            <p:cNvSpPr>
              <a:spLocks/>
            </p:cNvSpPr>
            <p:nvPr/>
          </p:nvSpPr>
          <p:spPr bwMode="gray">
            <a:xfrm>
              <a:off x="224" y="156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458"/>
            <p:cNvSpPr>
              <a:spLocks/>
            </p:cNvSpPr>
            <p:nvPr/>
          </p:nvSpPr>
          <p:spPr bwMode="gray">
            <a:xfrm>
              <a:off x="66" y="124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459"/>
            <p:cNvSpPr>
              <a:spLocks/>
            </p:cNvSpPr>
            <p:nvPr/>
          </p:nvSpPr>
          <p:spPr bwMode="gray">
            <a:xfrm>
              <a:off x="324" y="122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460"/>
            <p:cNvSpPr>
              <a:spLocks/>
            </p:cNvSpPr>
            <p:nvPr/>
          </p:nvSpPr>
          <p:spPr bwMode="gray">
            <a:xfrm>
              <a:off x="346" y="128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461"/>
            <p:cNvSpPr>
              <a:spLocks/>
            </p:cNvSpPr>
            <p:nvPr/>
          </p:nvSpPr>
          <p:spPr bwMode="gray">
            <a:xfrm>
              <a:off x="258" y="156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462"/>
            <p:cNvSpPr>
              <a:spLocks/>
            </p:cNvSpPr>
            <p:nvPr/>
          </p:nvSpPr>
          <p:spPr bwMode="gray">
            <a:xfrm>
              <a:off x="378" y="142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463"/>
            <p:cNvSpPr>
              <a:spLocks/>
            </p:cNvSpPr>
            <p:nvPr/>
          </p:nvSpPr>
          <p:spPr bwMode="gray">
            <a:xfrm>
              <a:off x="212" y="142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464"/>
            <p:cNvSpPr>
              <a:spLocks/>
            </p:cNvSpPr>
            <p:nvPr/>
          </p:nvSpPr>
          <p:spPr bwMode="gray">
            <a:xfrm>
              <a:off x="344" y="156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465"/>
            <p:cNvSpPr>
              <a:spLocks/>
            </p:cNvSpPr>
            <p:nvPr/>
          </p:nvSpPr>
          <p:spPr bwMode="gray">
            <a:xfrm>
              <a:off x="404" y="144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466"/>
            <p:cNvSpPr>
              <a:spLocks/>
            </p:cNvSpPr>
            <p:nvPr/>
          </p:nvSpPr>
          <p:spPr bwMode="gray">
            <a:xfrm>
              <a:off x="502" y="144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467"/>
            <p:cNvSpPr>
              <a:spLocks/>
            </p:cNvSpPr>
            <p:nvPr/>
          </p:nvSpPr>
          <p:spPr bwMode="gray">
            <a:xfrm>
              <a:off x="406" y="161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468"/>
            <p:cNvSpPr>
              <a:spLocks/>
            </p:cNvSpPr>
            <p:nvPr/>
          </p:nvSpPr>
          <p:spPr bwMode="gray">
            <a:xfrm>
              <a:off x="336" y="171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469"/>
            <p:cNvSpPr>
              <a:spLocks/>
            </p:cNvSpPr>
            <p:nvPr/>
          </p:nvSpPr>
          <p:spPr bwMode="gray">
            <a:xfrm>
              <a:off x="342" y="171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470"/>
            <p:cNvSpPr>
              <a:spLocks/>
            </p:cNvSpPr>
            <p:nvPr/>
          </p:nvSpPr>
          <p:spPr bwMode="gray">
            <a:xfrm>
              <a:off x="360" y="169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471"/>
            <p:cNvSpPr>
              <a:spLocks/>
            </p:cNvSpPr>
            <p:nvPr/>
          </p:nvSpPr>
          <p:spPr bwMode="gray">
            <a:xfrm>
              <a:off x="370" y="183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472"/>
            <p:cNvSpPr>
              <a:spLocks/>
            </p:cNvSpPr>
            <p:nvPr/>
          </p:nvSpPr>
          <p:spPr bwMode="gray">
            <a:xfrm>
              <a:off x="374" y="167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473"/>
            <p:cNvSpPr>
              <a:spLocks/>
            </p:cNvSpPr>
            <p:nvPr/>
          </p:nvSpPr>
          <p:spPr bwMode="gray">
            <a:xfrm>
              <a:off x="482" y="186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474"/>
            <p:cNvSpPr>
              <a:spLocks/>
            </p:cNvSpPr>
            <p:nvPr/>
          </p:nvSpPr>
          <p:spPr bwMode="gray">
            <a:xfrm>
              <a:off x="368" y="197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475"/>
            <p:cNvSpPr>
              <a:spLocks/>
            </p:cNvSpPr>
            <p:nvPr/>
          </p:nvSpPr>
          <p:spPr bwMode="gray">
            <a:xfrm>
              <a:off x="482" y="198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476"/>
            <p:cNvSpPr>
              <a:spLocks/>
            </p:cNvSpPr>
            <p:nvPr/>
          </p:nvSpPr>
          <p:spPr bwMode="gray">
            <a:xfrm>
              <a:off x="760" y="159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477"/>
            <p:cNvSpPr>
              <a:spLocks/>
            </p:cNvSpPr>
            <p:nvPr/>
          </p:nvSpPr>
          <p:spPr bwMode="gray">
            <a:xfrm>
              <a:off x="660" y="168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478"/>
            <p:cNvSpPr>
              <a:spLocks/>
            </p:cNvSpPr>
            <p:nvPr/>
          </p:nvSpPr>
          <p:spPr bwMode="gray">
            <a:xfrm>
              <a:off x="602" y="169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479"/>
            <p:cNvSpPr>
              <a:spLocks/>
            </p:cNvSpPr>
            <p:nvPr/>
          </p:nvSpPr>
          <p:spPr bwMode="gray">
            <a:xfrm>
              <a:off x="654" y="151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480"/>
            <p:cNvSpPr>
              <a:spLocks/>
            </p:cNvSpPr>
            <p:nvPr/>
          </p:nvSpPr>
          <p:spPr bwMode="gray">
            <a:xfrm>
              <a:off x="604" y="176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481"/>
            <p:cNvSpPr>
              <a:spLocks/>
            </p:cNvSpPr>
            <p:nvPr/>
          </p:nvSpPr>
          <p:spPr bwMode="gray">
            <a:xfrm>
              <a:off x="606" y="178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482"/>
            <p:cNvSpPr>
              <a:spLocks/>
            </p:cNvSpPr>
            <p:nvPr/>
          </p:nvSpPr>
          <p:spPr bwMode="gray">
            <a:xfrm>
              <a:off x="614" y="176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483"/>
            <p:cNvSpPr>
              <a:spLocks/>
            </p:cNvSpPr>
            <p:nvPr/>
          </p:nvSpPr>
          <p:spPr bwMode="gray">
            <a:xfrm>
              <a:off x="630" y="189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484"/>
            <p:cNvSpPr>
              <a:spLocks/>
            </p:cNvSpPr>
            <p:nvPr/>
          </p:nvSpPr>
          <p:spPr bwMode="gray">
            <a:xfrm>
              <a:off x="428" y="205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485"/>
            <p:cNvSpPr>
              <a:spLocks/>
            </p:cNvSpPr>
            <p:nvPr/>
          </p:nvSpPr>
          <p:spPr bwMode="gray">
            <a:xfrm>
              <a:off x="630" y="208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486"/>
            <p:cNvSpPr>
              <a:spLocks/>
            </p:cNvSpPr>
            <p:nvPr/>
          </p:nvSpPr>
          <p:spPr bwMode="gray">
            <a:xfrm>
              <a:off x="572" y="213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487"/>
            <p:cNvSpPr>
              <a:spLocks/>
            </p:cNvSpPr>
            <p:nvPr/>
          </p:nvSpPr>
          <p:spPr bwMode="gray">
            <a:xfrm>
              <a:off x="560" y="195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488"/>
            <p:cNvSpPr>
              <a:spLocks/>
            </p:cNvSpPr>
            <p:nvPr/>
          </p:nvSpPr>
          <p:spPr bwMode="gray">
            <a:xfrm>
              <a:off x="64" y="139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489"/>
            <p:cNvSpPr>
              <a:spLocks/>
            </p:cNvSpPr>
            <p:nvPr/>
          </p:nvSpPr>
          <p:spPr bwMode="gray">
            <a:xfrm>
              <a:off x="552" y="131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490"/>
            <p:cNvSpPr>
              <a:spLocks/>
            </p:cNvSpPr>
            <p:nvPr/>
          </p:nvSpPr>
          <p:spPr bwMode="gray">
            <a:xfrm>
              <a:off x="638" y="132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491"/>
            <p:cNvSpPr>
              <a:spLocks/>
            </p:cNvSpPr>
            <p:nvPr/>
          </p:nvSpPr>
          <p:spPr bwMode="gray">
            <a:xfrm>
              <a:off x="776" y="189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492"/>
            <p:cNvSpPr>
              <a:spLocks/>
            </p:cNvSpPr>
            <p:nvPr/>
          </p:nvSpPr>
          <p:spPr bwMode="gray">
            <a:xfrm>
              <a:off x="2060" y="235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493"/>
            <p:cNvSpPr>
              <a:spLocks/>
            </p:cNvSpPr>
            <p:nvPr/>
          </p:nvSpPr>
          <p:spPr bwMode="gray">
            <a:xfrm>
              <a:off x="2114" y="176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494"/>
            <p:cNvSpPr>
              <a:spLocks/>
            </p:cNvSpPr>
            <p:nvPr/>
          </p:nvSpPr>
          <p:spPr bwMode="gray">
            <a:xfrm>
              <a:off x="2340" y="233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495"/>
            <p:cNvSpPr>
              <a:spLocks/>
            </p:cNvSpPr>
            <p:nvPr/>
          </p:nvSpPr>
          <p:spPr bwMode="gray">
            <a:xfrm>
              <a:off x="2270" y="244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496"/>
            <p:cNvSpPr>
              <a:spLocks/>
            </p:cNvSpPr>
            <p:nvPr/>
          </p:nvSpPr>
          <p:spPr bwMode="gray">
            <a:xfrm>
              <a:off x="1746" y="149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497"/>
            <p:cNvSpPr>
              <a:spLocks/>
            </p:cNvSpPr>
            <p:nvPr/>
          </p:nvSpPr>
          <p:spPr bwMode="gray">
            <a:xfrm>
              <a:off x="1714" y="159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498"/>
            <p:cNvSpPr>
              <a:spLocks/>
            </p:cNvSpPr>
            <p:nvPr/>
          </p:nvSpPr>
          <p:spPr bwMode="gray">
            <a:xfrm>
              <a:off x="1774" y="162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499"/>
            <p:cNvSpPr>
              <a:spLocks/>
            </p:cNvSpPr>
            <p:nvPr/>
          </p:nvSpPr>
          <p:spPr bwMode="gray">
            <a:xfrm>
              <a:off x="1632" y="165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500"/>
            <p:cNvSpPr>
              <a:spLocks/>
            </p:cNvSpPr>
            <p:nvPr/>
          </p:nvSpPr>
          <p:spPr bwMode="gray">
            <a:xfrm>
              <a:off x="1612" y="169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501"/>
            <p:cNvSpPr>
              <a:spLocks/>
            </p:cNvSpPr>
            <p:nvPr/>
          </p:nvSpPr>
          <p:spPr bwMode="gray">
            <a:xfrm>
              <a:off x="2016" y="177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502"/>
            <p:cNvSpPr>
              <a:spLocks/>
            </p:cNvSpPr>
            <p:nvPr/>
          </p:nvSpPr>
          <p:spPr bwMode="gray">
            <a:xfrm>
              <a:off x="1896" y="174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503"/>
            <p:cNvSpPr>
              <a:spLocks/>
            </p:cNvSpPr>
            <p:nvPr/>
          </p:nvSpPr>
          <p:spPr bwMode="gray">
            <a:xfrm>
              <a:off x="1668" y="192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504"/>
            <p:cNvSpPr>
              <a:spLocks/>
            </p:cNvSpPr>
            <p:nvPr/>
          </p:nvSpPr>
          <p:spPr bwMode="gray">
            <a:xfrm>
              <a:off x="1736" y="171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505"/>
            <p:cNvSpPr>
              <a:spLocks/>
            </p:cNvSpPr>
            <p:nvPr/>
          </p:nvSpPr>
          <p:spPr bwMode="gray">
            <a:xfrm>
              <a:off x="1430" y="167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506"/>
            <p:cNvSpPr>
              <a:spLocks/>
            </p:cNvSpPr>
            <p:nvPr/>
          </p:nvSpPr>
          <p:spPr bwMode="gray">
            <a:xfrm>
              <a:off x="1562" y="182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507"/>
            <p:cNvSpPr>
              <a:spLocks/>
            </p:cNvSpPr>
            <p:nvPr/>
          </p:nvSpPr>
          <p:spPr bwMode="gray">
            <a:xfrm>
              <a:off x="3934" y="188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508"/>
            <p:cNvSpPr>
              <a:spLocks/>
            </p:cNvSpPr>
            <p:nvPr/>
          </p:nvSpPr>
          <p:spPr bwMode="gray">
            <a:xfrm>
              <a:off x="3784" y="174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509"/>
            <p:cNvSpPr>
              <a:spLocks/>
            </p:cNvSpPr>
            <p:nvPr/>
          </p:nvSpPr>
          <p:spPr bwMode="gray">
            <a:xfrm>
              <a:off x="3908" y="156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510"/>
            <p:cNvSpPr>
              <a:spLocks/>
            </p:cNvSpPr>
            <p:nvPr/>
          </p:nvSpPr>
          <p:spPr bwMode="gray">
            <a:xfrm>
              <a:off x="4062" y="162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511"/>
            <p:cNvSpPr>
              <a:spLocks/>
            </p:cNvSpPr>
            <p:nvPr/>
          </p:nvSpPr>
          <p:spPr bwMode="gray">
            <a:xfrm>
              <a:off x="4094" y="165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512"/>
            <p:cNvSpPr>
              <a:spLocks/>
            </p:cNvSpPr>
            <p:nvPr/>
          </p:nvSpPr>
          <p:spPr bwMode="gray">
            <a:xfrm>
              <a:off x="4130" y="166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513"/>
            <p:cNvSpPr>
              <a:spLocks/>
            </p:cNvSpPr>
            <p:nvPr/>
          </p:nvSpPr>
          <p:spPr bwMode="gray">
            <a:xfrm>
              <a:off x="3828" y="156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514"/>
            <p:cNvSpPr>
              <a:spLocks/>
            </p:cNvSpPr>
            <p:nvPr/>
          </p:nvSpPr>
          <p:spPr bwMode="gray">
            <a:xfrm>
              <a:off x="3788" y="173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515"/>
            <p:cNvSpPr>
              <a:spLocks/>
            </p:cNvSpPr>
            <p:nvPr/>
          </p:nvSpPr>
          <p:spPr bwMode="gray">
            <a:xfrm>
              <a:off x="3898" y="207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516"/>
            <p:cNvSpPr>
              <a:spLocks/>
            </p:cNvSpPr>
            <p:nvPr/>
          </p:nvSpPr>
          <p:spPr bwMode="gray">
            <a:xfrm>
              <a:off x="3894" y="168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517"/>
            <p:cNvSpPr>
              <a:spLocks/>
            </p:cNvSpPr>
            <p:nvPr/>
          </p:nvSpPr>
          <p:spPr bwMode="gray">
            <a:xfrm>
              <a:off x="3862" y="198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518"/>
            <p:cNvSpPr>
              <a:spLocks/>
            </p:cNvSpPr>
            <p:nvPr/>
          </p:nvSpPr>
          <p:spPr bwMode="gray">
            <a:xfrm>
              <a:off x="4042" y="203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519"/>
            <p:cNvSpPr>
              <a:spLocks/>
            </p:cNvSpPr>
            <p:nvPr/>
          </p:nvSpPr>
          <p:spPr bwMode="gray">
            <a:xfrm>
              <a:off x="3718" y="155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520"/>
            <p:cNvSpPr>
              <a:spLocks/>
            </p:cNvSpPr>
            <p:nvPr/>
          </p:nvSpPr>
          <p:spPr bwMode="gray">
            <a:xfrm>
              <a:off x="3658" y="151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521"/>
            <p:cNvSpPr>
              <a:spLocks/>
            </p:cNvSpPr>
            <p:nvPr/>
          </p:nvSpPr>
          <p:spPr bwMode="gray">
            <a:xfrm>
              <a:off x="3704" y="150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522"/>
            <p:cNvSpPr>
              <a:spLocks/>
            </p:cNvSpPr>
            <p:nvPr/>
          </p:nvSpPr>
          <p:spPr bwMode="gray">
            <a:xfrm>
              <a:off x="3732" y="162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523"/>
            <p:cNvSpPr>
              <a:spLocks/>
            </p:cNvSpPr>
            <p:nvPr/>
          </p:nvSpPr>
          <p:spPr bwMode="gray">
            <a:xfrm>
              <a:off x="3766" y="164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524"/>
            <p:cNvSpPr>
              <a:spLocks/>
            </p:cNvSpPr>
            <p:nvPr/>
          </p:nvSpPr>
          <p:spPr bwMode="gray">
            <a:xfrm>
              <a:off x="3344" y="131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525"/>
            <p:cNvSpPr>
              <a:spLocks/>
            </p:cNvSpPr>
            <p:nvPr/>
          </p:nvSpPr>
          <p:spPr bwMode="gray">
            <a:xfrm>
              <a:off x="3688" y="155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526"/>
            <p:cNvSpPr>
              <a:spLocks/>
            </p:cNvSpPr>
            <p:nvPr/>
          </p:nvSpPr>
          <p:spPr bwMode="gray">
            <a:xfrm>
              <a:off x="3676" y="157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527"/>
            <p:cNvSpPr>
              <a:spLocks/>
            </p:cNvSpPr>
            <p:nvPr/>
          </p:nvSpPr>
          <p:spPr bwMode="gray">
            <a:xfrm>
              <a:off x="3926" y="150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528"/>
            <p:cNvSpPr>
              <a:spLocks/>
            </p:cNvSpPr>
            <p:nvPr/>
          </p:nvSpPr>
          <p:spPr bwMode="gray">
            <a:xfrm>
              <a:off x="3888" y="149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529"/>
            <p:cNvSpPr>
              <a:spLocks/>
            </p:cNvSpPr>
            <p:nvPr/>
          </p:nvSpPr>
          <p:spPr bwMode="gray">
            <a:xfrm>
              <a:off x="3752" y="145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530"/>
            <p:cNvSpPr>
              <a:spLocks/>
            </p:cNvSpPr>
            <p:nvPr/>
          </p:nvSpPr>
          <p:spPr bwMode="gray">
            <a:xfrm>
              <a:off x="3988" y="9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531"/>
            <p:cNvSpPr>
              <a:spLocks/>
            </p:cNvSpPr>
            <p:nvPr/>
          </p:nvSpPr>
          <p:spPr bwMode="gray">
            <a:xfrm>
              <a:off x="4382" y="34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532"/>
            <p:cNvSpPr>
              <a:spLocks/>
            </p:cNvSpPr>
            <p:nvPr/>
          </p:nvSpPr>
          <p:spPr bwMode="gray">
            <a:xfrm>
              <a:off x="3798" y="38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533"/>
            <p:cNvSpPr>
              <a:spLocks/>
            </p:cNvSpPr>
            <p:nvPr/>
          </p:nvSpPr>
          <p:spPr bwMode="gray">
            <a:xfrm>
              <a:off x="3734" y="62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534"/>
            <p:cNvSpPr>
              <a:spLocks/>
            </p:cNvSpPr>
            <p:nvPr/>
          </p:nvSpPr>
          <p:spPr bwMode="gray">
            <a:xfrm>
              <a:off x="3532" y="29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535"/>
            <p:cNvSpPr>
              <a:spLocks/>
            </p:cNvSpPr>
            <p:nvPr/>
          </p:nvSpPr>
          <p:spPr bwMode="gray">
            <a:xfrm>
              <a:off x="3676" y="31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536"/>
            <p:cNvSpPr>
              <a:spLocks/>
            </p:cNvSpPr>
            <p:nvPr/>
          </p:nvSpPr>
          <p:spPr bwMode="gray">
            <a:xfrm>
              <a:off x="3276" y="28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537"/>
            <p:cNvSpPr>
              <a:spLocks/>
            </p:cNvSpPr>
            <p:nvPr/>
          </p:nvSpPr>
          <p:spPr bwMode="gray">
            <a:xfrm>
              <a:off x="3332" y="33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538"/>
            <p:cNvSpPr>
              <a:spLocks/>
            </p:cNvSpPr>
            <p:nvPr/>
          </p:nvSpPr>
          <p:spPr bwMode="gray">
            <a:xfrm>
              <a:off x="3340" y="12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539"/>
            <p:cNvSpPr>
              <a:spLocks/>
            </p:cNvSpPr>
            <p:nvPr/>
          </p:nvSpPr>
          <p:spPr bwMode="gray">
            <a:xfrm>
              <a:off x="3452" y="8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540"/>
            <p:cNvSpPr>
              <a:spLocks/>
            </p:cNvSpPr>
            <p:nvPr/>
          </p:nvSpPr>
          <p:spPr bwMode="gray">
            <a:xfrm>
              <a:off x="3478" y="4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541"/>
            <p:cNvSpPr>
              <a:spLocks/>
            </p:cNvSpPr>
            <p:nvPr/>
          </p:nvSpPr>
          <p:spPr bwMode="gray">
            <a:xfrm>
              <a:off x="3478" y="10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Freeform 542"/>
            <p:cNvSpPr>
              <a:spLocks/>
            </p:cNvSpPr>
            <p:nvPr/>
          </p:nvSpPr>
          <p:spPr bwMode="gray">
            <a:xfrm>
              <a:off x="3404" y="20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Freeform 543"/>
            <p:cNvSpPr>
              <a:spLocks/>
            </p:cNvSpPr>
            <p:nvPr/>
          </p:nvSpPr>
          <p:spPr bwMode="gray">
            <a:xfrm>
              <a:off x="3402" y="22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Freeform 544"/>
            <p:cNvSpPr>
              <a:spLocks/>
            </p:cNvSpPr>
            <p:nvPr/>
          </p:nvSpPr>
          <p:spPr bwMode="gray">
            <a:xfrm>
              <a:off x="3582" y="9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Freeform 545"/>
            <p:cNvSpPr>
              <a:spLocks/>
            </p:cNvSpPr>
            <p:nvPr/>
          </p:nvSpPr>
          <p:spPr bwMode="gray">
            <a:xfrm>
              <a:off x="3532" y="16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Freeform 546"/>
            <p:cNvSpPr>
              <a:spLocks/>
            </p:cNvSpPr>
            <p:nvPr/>
          </p:nvSpPr>
          <p:spPr bwMode="gray">
            <a:xfrm>
              <a:off x="3608" y="22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Freeform 547"/>
            <p:cNvSpPr>
              <a:spLocks/>
            </p:cNvSpPr>
            <p:nvPr/>
          </p:nvSpPr>
          <p:spPr bwMode="gray">
            <a:xfrm>
              <a:off x="3658" y="20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Freeform 548"/>
            <p:cNvSpPr>
              <a:spLocks/>
            </p:cNvSpPr>
            <p:nvPr/>
          </p:nvSpPr>
          <p:spPr bwMode="gray">
            <a:xfrm>
              <a:off x="3568" y="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Freeform 549"/>
            <p:cNvSpPr>
              <a:spLocks/>
            </p:cNvSpPr>
            <p:nvPr/>
          </p:nvSpPr>
          <p:spPr bwMode="gray">
            <a:xfrm>
              <a:off x="3674" y="4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Freeform 550"/>
            <p:cNvSpPr>
              <a:spLocks/>
            </p:cNvSpPr>
            <p:nvPr/>
          </p:nvSpPr>
          <p:spPr bwMode="gray">
            <a:xfrm>
              <a:off x="3800" y="5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551"/>
            <p:cNvSpPr>
              <a:spLocks/>
            </p:cNvSpPr>
            <p:nvPr/>
          </p:nvSpPr>
          <p:spPr bwMode="gray">
            <a:xfrm>
              <a:off x="3562" y="46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Freeform 552"/>
            <p:cNvSpPr>
              <a:spLocks/>
            </p:cNvSpPr>
            <p:nvPr/>
          </p:nvSpPr>
          <p:spPr bwMode="gray">
            <a:xfrm>
              <a:off x="3814" y="30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Freeform 553"/>
            <p:cNvSpPr>
              <a:spLocks/>
            </p:cNvSpPr>
            <p:nvPr/>
          </p:nvSpPr>
          <p:spPr bwMode="gray">
            <a:xfrm>
              <a:off x="3856" y="51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Freeform 554"/>
            <p:cNvSpPr>
              <a:spLocks/>
            </p:cNvSpPr>
            <p:nvPr/>
          </p:nvSpPr>
          <p:spPr bwMode="gray">
            <a:xfrm>
              <a:off x="3846" y="3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Freeform 555"/>
            <p:cNvSpPr>
              <a:spLocks/>
            </p:cNvSpPr>
            <p:nvPr/>
          </p:nvSpPr>
          <p:spPr bwMode="gray">
            <a:xfrm>
              <a:off x="4098" y="220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Freeform 556"/>
            <p:cNvSpPr>
              <a:spLocks/>
            </p:cNvSpPr>
            <p:nvPr/>
          </p:nvSpPr>
          <p:spPr bwMode="gray">
            <a:xfrm>
              <a:off x="3034" y="40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Freeform 557"/>
            <p:cNvSpPr>
              <a:spLocks/>
            </p:cNvSpPr>
            <p:nvPr/>
          </p:nvSpPr>
          <p:spPr bwMode="gray">
            <a:xfrm>
              <a:off x="2696" y="42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Freeform 558"/>
            <p:cNvSpPr>
              <a:spLocks/>
            </p:cNvSpPr>
            <p:nvPr/>
          </p:nvSpPr>
          <p:spPr bwMode="gray">
            <a:xfrm>
              <a:off x="3246" y="103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Freeform 559"/>
            <p:cNvSpPr>
              <a:spLocks/>
            </p:cNvSpPr>
            <p:nvPr/>
          </p:nvSpPr>
          <p:spPr bwMode="gray">
            <a:xfrm>
              <a:off x="4395" y="64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2" name="Group 374"/>
          <p:cNvGrpSpPr>
            <a:grpSpLocks/>
          </p:cNvGrpSpPr>
          <p:nvPr/>
        </p:nvGrpSpPr>
        <p:grpSpPr bwMode="auto">
          <a:xfrm>
            <a:off x="9244673" y="1240411"/>
            <a:ext cx="9044482" cy="5240825"/>
            <a:chOff x="0" y="0"/>
            <a:chExt cx="4531" cy="2740"/>
          </a:xfrm>
          <a:solidFill>
            <a:schemeClr val="bg2">
              <a:lumMod val="90000"/>
            </a:schemeClr>
          </a:solidFill>
        </p:grpSpPr>
        <p:sp>
          <p:nvSpPr>
            <p:cNvPr id="563" name="Freeform 375"/>
            <p:cNvSpPr>
              <a:spLocks/>
            </p:cNvSpPr>
            <p:nvPr/>
          </p:nvSpPr>
          <p:spPr bwMode="gray">
            <a:xfrm>
              <a:off x="982" y="26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" name="Freeform 376"/>
            <p:cNvSpPr>
              <a:spLocks/>
            </p:cNvSpPr>
            <p:nvPr/>
          </p:nvSpPr>
          <p:spPr bwMode="gray">
            <a:xfrm>
              <a:off x="804" y="10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Freeform 377"/>
            <p:cNvSpPr>
              <a:spLocks/>
            </p:cNvSpPr>
            <p:nvPr/>
          </p:nvSpPr>
          <p:spPr bwMode="gray">
            <a:xfrm>
              <a:off x="434" y="12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" name="Freeform 378"/>
            <p:cNvSpPr>
              <a:spLocks/>
            </p:cNvSpPr>
            <p:nvPr/>
          </p:nvSpPr>
          <p:spPr bwMode="gray">
            <a:xfrm>
              <a:off x="522" y="8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7" name="Freeform 379"/>
            <p:cNvSpPr>
              <a:spLocks/>
            </p:cNvSpPr>
            <p:nvPr/>
          </p:nvSpPr>
          <p:spPr bwMode="gray">
            <a:xfrm>
              <a:off x="550" y="24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Freeform 380"/>
            <p:cNvSpPr>
              <a:spLocks/>
            </p:cNvSpPr>
            <p:nvPr/>
          </p:nvSpPr>
          <p:spPr bwMode="gray">
            <a:xfrm>
              <a:off x="2024" y="90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9" name="Freeform 381"/>
            <p:cNvSpPr>
              <a:spLocks/>
            </p:cNvSpPr>
            <p:nvPr/>
          </p:nvSpPr>
          <p:spPr bwMode="gray">
            <a:xfrm>
              <a:off x="504" y="10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Freeform 382"/>
            <p:cNvSpPr>
              <a:spLocks/>
            </p:cNvSpPr>
            <p:nvPr/>
          </p:nvSpPr>
          <p:spPr bwMode="gray">
            <a:xfrm>
              <a:off x="1490" y="144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Freeform 383"/>
            <p:cNvSpPr>
              <a:spLocks/>
            </p:cNvSpPr>
            <p:nvPr/>
          </p:nvSpPr>
          <p:spPr bwMode="gray">
            <a:xfrm>
              <a:off x="1004" y="125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2" name="Freeform 384"/>
            <p:cNvSpPr>
              <a:spLocks/>
            </p:cNvSpPr>
            <p:nvPr/>
          </p:nvSpPr>
          <p:spPr bwMode="gray">
            <a:xfrm>
              <a:off x="1482" y="166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" name="Freeform 385"/>
            <p:cNvSpPr>
              <a:spLocks/>
            </p:cNvSpPr>
            <p:nvPr/>
          </p:nvSpPr>
          <p:spPr bwMode="gray">
            <a:xfrm>
              <a:off x="1344" y="141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" name="Freeform 386"/>
            <p:cNvSpPr>
              <a:spLocks/>
            </p:cNvSpPr>
            <p:nvPr/>
          </p:nvSpPr>
          <p:spPr bwMode="gray">
            <a:xfrm>
              <a:off x="1394" y="137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" name="Freeform 387"/>
            <p:cNvSpPr>
              <a:spLocks/>
            </p:cNvSpPr>
            <p:nvPr/>
          </p:nvSpPr>
          <p:spPr bwMode="gray">
            <a:xfrm>
              <a:off x="1520" y="143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" name="Freeform 388"/>
            <p:cNvSpPr>
              <a:spLocks/>
            </p:cNvSpPr>
            <p:nvPr/>
          </p:nvSpPr>
          <p:spPr bwMode="gray">
            <a:xfrm>
              <a:off x="1470" y="147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7" name="Freeform 389"/>
            <p:cNvSpPr>
              <a:spLocks/>
            </p:cNvSpPr>
            <p:nvPr/>
          </p:nvSpPr>
          <p:spPr bwMode="gray">
            <a:xfrm>
              <a:off x="1340" y="136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8" name="Freeform 390"/>
            <p:cNvSpPr>
              <a:spLocks/>
            </p:cNvSpPr>
            <p:nvPr/>
          </p:nvSpPr>
          <p:spPr bwMode="gray">
            <a:xfrm>
              <a:off x="1238" y="134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9" name="Freeform 391"/>
            <p:cNvSpPr>
              <a:spLocks/>
            </p:cNvSpPr>
            <p:nvPr/>
          </p:nvSpPr>
          <p:spPr bwMode="gray">
            <a:xfrm>
              <a:off x="1080" y="126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0" name="Freeform 392"/>
            <p:cNvSpPr>
              <a:spLocks/>
            </p:cNvSpPr>
            <p:nvPr/>
          </p:nvSpPr>
          <p:spPr bwMode="gray">
            <a:xfrm>
              <a:off x="992" y="122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1" name="Freeform 393"/>
            <p:cNvSpPr>
              <a:spLocks/>
            </p:cNvSpPr>
            <p:nvPr/>
          </p:nvSpPr>
          <p:spPr bwMode="gray">
            <a:xfrm>
              <a:off x="1784" y="109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2" name="Freeform 394"/>
            <p:cNvSpPr>
              <a:spLocks/>
            </p:cNvSpPr>
            <p:nvPr/>
          </p:nvSpPr>
          <p:spPr bwMode="gray">
            <a:xfrm>
              <a:off x="1350" y="98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" name="Freeform 395"/>
            <p:cNvSpPr>
              <a:spLocks/>
            </p:cNvSpPr>
            <p:nvPr/>
          </p:nvSpPr>
          <p:spPr bwMode="gray">
            <a:xfrm>
              <a:off x="1158" y="92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" name="Freeform 396"/>
            <p:cNvSpPr>
              <a:spLocks/>
            </p:cNvSpPr>
            <p:nvPr/>
          </p:nvSpPr>
          <p:spPr bwMode="gray">
            <a:xfrm>
              <a:off x="1516" y="155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" name="Freeform 397"/>
            <p:cNvSpPr>
              <a:spLocks/>
            </p:cNvSpPr>
            <p:nvPr/>
          </p:nvSpPr>
          <p:spPr bwMode="gray">
            <a:xfrm>
              <a:off x="1870" y="128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" name="Freeform 398"/>
            <p:cNvSpPr>
              <a:spLocks/>
            </p:cNvSpPr>
            <p:nvPr/>
          </p:nvSpPr>
          <p:spPr bwMode="gray">
            <a:xfrm>
              <a:off x="1882" y="115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" name="Freeform 399"/>
            <p:cNvSpPr>
              <a:spLocks/>
            </p:cNvSpPr>
            <p:nvPr/>
          </p:nvSpPr>
          <p:spPr bwMode="gray">
            <a:xfrm>
              <a:off x="1902" y="127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" name="Freeform 400"/>
            <p:cNvSpPr>
              <a:spLocks/>
            </p:cNvSpPr>
            <p:nvPr/>
          </p:nvSpPr>
          <p:spPr bwMode="gray">
            <a:xfrm>
              <a:off x="2000" y="108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" name="Freeform 401"/>
            <p:cNvSpPr>
              <a:spLocks/>
            </p:cNvSpPr>
            <p:nvPr/>
          </p:nvSpPr>
          <p:spPr bwMode="gray">
            <a:xfrm>
              <a:off x="1160" y="125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" name="Freeform 402"/>
            <p:cNvSpPr>
              <a:spLocks/>
            </p:cNvSpPr>
            <p:nvPr/>
          </p:nvSpPr>
          <p:spPr bwMode="gray">
            <a:xfrm>
              <a:off x="1160" y="125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1" name="Freeform 403"/>
            <p:cNvSpPr>
              <a:spLocks/>
            </p:cNvSpPr>
            <p:nvPr/>
          </p:nvSpPr>
          <p:spPr bwMode="gray">
            <a:xfrm>
              <a:off x="308" y="41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2" name="Freeform 404"/>
            <p:cNvSpPr>
              <a:spLocks/>
            </p:cNvSpPr>
            <p:nvPr/>
          </p:nvSpPr>
          <p:spPr bwMode="gray">
            <a:xfrm>
              <a:off x="122" y="110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" name="Freeform 405"/>
            <p:cNvSpPr>
              <a:spLocks/>
            </p:cNvSpPr>
            <p:nvPr/>
          </p:nvSpPr>
          <p:spPr bwMode="gray">
            <a:xfrm>
              <a:off x="322" y="107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" name="Freeform 406"/>
            <p:cNvSpPr>
              <a:spLocks/>
            </p:cNvSpPr>
            <p:nvPr/>
          </p:nvSpPr>
          <p:spPr bwMode="gray">
            <a:xfrm>
              <a:off x="396" y="120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5" name="Freeform 407"/>
            <p:cNvSpPr>
              <a:spLocks/>
            </p:cNvSpPr>
            <p:nvPr/>
          </p:nvSpPr>
          <p:spPr bwMode="gray">
            <a:xfrm>
              <a:off x="346" y="115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6" name="Freeform 408"/>
            <p:cNvSpPr>
              <a:spLocks/>
            </p:cNvSpPr>
            <p:nvPr/>
          </p:nvSpPr>
          <p:spPr bwMode="gray">
            <a:xfrm>
              <a:off x="350" y="112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" name="Freeform 409"/>
            <p:cNvSpPr>
              <a:spLocks/>
            </p:cNvSpPr>
            <p:nvPr/>
          </p:nvSpPr>
          <p:spPr bwMode="gray">
            <a:xfrm>
              <a:off x="360" y="101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8" name="Freeform 410"/>
            <p:cNvSpPr>
              <a:spLocks/>
            </p:cNvSpPr>
            <p:nvPr/>
          </p:nvSpPr>
          <p:spPr bwMode="gray">
            <a:xfrm>
              <a:off x="316" y="105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9" name="Freeform 411"/>
            <p:cNvSpPr>
              <a:spLocks/>
            </p:cNvSpPr>
            <p:nvPr/>
          </p:nvSpPr>
          <p:spPr bwMode="gray">
            <a:xfrm>
              <a:off x="184" y="97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0" name="Freeform 412"/>
            <p:cNvSpPr>
              <a:spLocks/>
            </p:cNvSpPr>
            <p:nvPr/>
          </p:nvSpPr>
          <p:spPr bwMode="gray">
            <a:xfrm>
              <a:off x="120" y="113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1" name="Freeform 413"/>
            <p:cNvSpPr>
              <a:spLocks/>
            </p:cNvSpPr>
            <p:nvPr/>
          </p:nvSpPr>
          <p:spPr bwMode="gray">
            <a:xfrm>
              <a:off x="310" y="88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2" name="Freeform 414"/>
            <p:cNvSpPr>
              <a:spLocks/>
            </p:cNvSpPr>
            <p:nvPr/>
          </p:nvSpPr>
          <p:spPr bwMode="gray">
            <a:xfrm>
              <a:off x="286" y="91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3" name="Freeform 415"/>
            <p:cNvSpPr>
              <a:spLocks/>
            </p:cNvSpPr>
            <p:nvPr/>
          </p:nvSpPr>
          <p:spPr bwMode="gray">
            <a:xfrm>
              <a:off x="278" y="96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" name="Freeform 416"/>
            <p:cNvSpPr>
              <a:spLocks/>
            </p:cNvSpPr>
            <p:nvPr/>
          </p:nvSpPr>
          <p:spPr bwMode="gray">
            <a:xfrm>
              <a:off x="306" y="99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" name="Freeform 417"/>
            <p:cNvSpPr>
              <a:spLocks/>
            </p:cNvSpPr>
            <p:nvPr/>
          </p:nvSpPr>
          <p:spPr bwMode="gray">
            <a:xfrm>
              <a:off x="102" y="87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6" name="Freeform 418"/>
            <p:cNvSpPr>
              <a:spLocks/>
            </p:cNvSpPr>
            <p:nvPr/>
          </p:nvSpPr>
          <p:spPr bwMode="gray">
            <a:xfrm>
              <a:off x="162" y="79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7" name="Freeform 419"/>
            <p:cNvSpPr>
              <a:spLocks/>
            </p:cNvSpPr>
            <p:nvPr/>
          </p:nvSpPr>
          <p:spPr bwMode="gray">
            <a:xfrm>
              <a:off x="140" y="87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8" name="Freeform 420"/>
            <p:cNvSpPr>
              <a:spLocks/>
            </p:cNvSpPr>
            <p:nvPr/>
          </p:nvSpPr>
          <p:spPr bwMode="gray">
            <a:xfrm>
              <a:off x="344" y="82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9" name="Freeform 421"/>
            <p:cNvSpPr>
              <a:spLocks/>
            </p:cNvSpPr>
            <p:nvPr/>
          </p:nvSpPr>
          <p:spPr bwMode="gray">
            <a:xfrm>
              <a:off x="394" y="48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0" name="Freeform 422"/>
            <p:cNvSpPr>
              <a:spLocks/>
            </p:cNvSpPr>
            <p:nvPr/>
          </p:nvSpPr>
          <p:spPr bwMode="gray">
            <a:xfrm>
              <a:off x="512" y="45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1" name="Freeform 423"/>
            <p:cNvSpPr>
              <a:spLocks/>
            </p:cNvSpPr>
            <p:nvPr/>
          </p:nvSpPr>
          <p:spPr bwMode="gray">
            <a:xfrm>
              <a:off x="372" y="89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2" name="Freeform 424"/>
            <p:cNvSpPr>
              <a:spLocks/>
            </p:cNvSpPr>
            <p:nvPr/>
          </p:nvSpPr>
          <p:spPr bwMode="gray">
            <a:xfrm>
              <a:off x="574" y="113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3" name="Freeform 425"/>
            <p:cNvSpPr>
              <a:spLocks/>
            </p:cNvSpPr>
            <p:nvPr/>
          </p:nvSpPr>
          <p:spPr bwMode="gray">
            <a:xfrm>
              <a:off x="502" y="106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" name="Freeform 426"/>
            <p:cNvSpPr>
              <a:spLocks/>
            </p:cNvSpPr>
            <p:nvPr/>
          </p:nvSpPr>
          <p:spPr bwMode="gray">
            <a:xfrm>
              <a:off x="490" y="115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" name="Freeform 427"/>
            <p:cNvSpPr>
              <a:spLocks/>
            </p:cNvSpPr>
            <p:nvPr/>
          </p:nvSpPr>
          <p:spPr bwMode="gray">
            <a:xfrm>
              <a:off x="482" y="112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" name="Freeform 428"/>
            <p:cNvSpPr>
              <a:spLocks/>
            </p:cNvSpPr>
            <p:nvPr/>
          </p:nvSpPr>
          <p:spPr bwMode="gray">
            <a:xfrm>
              <a:off x="396" y="104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" name="Freeform 429"/>
            <p:cNvSpPr>
              <a:spLocks/>
            </p:cNvSpPr>
            <p:nvPr/>
          </p:nvSpPr>
          <p:spPr bwMode="gray">
            <a:xfrm>
              <a:off x="456" y="101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" name="Freeform 430"/>
            <p:cNvSpPr>
              <a:spLocks/>
            </p:cNvSpPr>
            <p:nvPr/>
          </p:nvSpPr>
          <p:spPr bwMode="gray">
            <a:xfrm>
              <a:off x="398" y="97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" name="Freeform 431"/>
            <p:cNvSpPr>
              <a:spLocks/>
            </p:cNvSpPr>
            <p:nvPr/>
          </p:nvSpPr>
          <p:spPr bwMode="gray">
            <a:xfrm>
              <a:off x="414" y="87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" name="Freeform 432"/>
            <p:cNvSpPr>
              <a:spLocks/>
            </p:cNvSpPr>
            <p:nvPr/>
          </p:nvSpPr>
          <p:spPr bwMode="gray">
            <a:xfrm>
              <a:off x="512" y="101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" name="Freeform 433"/>
            <p:cNvSpPr>
              <a:spLocks/>
            </p:cNvSpPr>
            <p:nvPr/>
          </p:nvSpPr>
          <p:spPr bwMode="gray">
            <a:xfrm>
              <a:off x="572" y="113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" name="Freeform 434"/>
            <p:cNvSpPr>
              <a:spLocks/>
            </p:cNvSpPr>
            <p:nvPr/>
          </p:nvSpPr>
          <p:spPr bwMode="gray">
            <a:xfrm>
              <a:off x="678" y="131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" name="Freeform 435"/>
            <p:cNvSpPr>
              <a:spLocks/>
            </p:cNvSpPr>
            <p:nvPr/>
          </p:nvSpPr>
          <p:spPr bwMode="gray">
            <a:xfrm>
              <a:off x="772" y="151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" name="Freeform 436"/>
            <p:cNvSpPr>
              <a:spLocks/>
            </p:cNvSpPr>
            <p:nvPr/>
          </p:nvSpPr>
          <p:spPr bwMode="gray">
            <a:xfrm>
              <a:off x="792" y="149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" name="Freeform 437"/>
            <p:cNvSpPr>
              <a:spLocks/>
            </p:cNvSpPr>
            <p:nvPr/>
          </p:nvSpPr>
          <p:spPr bwMode="gray">
            <a:xfrm>
              <a:off x="898" y="142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" name="Freeform 438"/>
            <p:cNvSpPr>
              <a:spLocks/>
            </p:cNvSpPr>
            <p:nvPr/>
          </p:nvSpPr>
          <p:spPr bwMode="gray">
            <a:xfrm>
              <a:off x="722" y="121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" name="Freeform 439"/>
            <p:cNvSpPr>
              <a:spLocks/>
            </p:cNvSpPr>
            <p:nvPr/>
          </p:nvSpPr>
          <p:spPr bwMode="gray">
            <a:xfrm>
              <a:off x="678" y="128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" name="Freeform 440"/>
            <p:cNvSpPr>
              <a:spLocks/>
            </p:cNvSpPr>
            <p:nvPr/>
          </p:nvSpPr>
          <p:spPr bwMode="gray">
            <a:xfrm>
              <a:off x="660" y="129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" name="Freeform 441"/>
            <p:cNvSpPr>
              <a:spLocks/>
            </p:cNvSpPr>
            <p:nvPr/>
          </p:nvSpPr>
          <p:spPr bwMode="gray">
            <a:xfrm>
              <a:off x="682" y="122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" name="Freeform 442"/>
            <p:cNvSpPr>
              <a:spLocks/>
            </p:cNvSpPr>
            <p:nvPr/>
          </p:nvSpPr>
          <p:spPr bwMode="gray">
            <a:xfrm>
              <a:off x="786" y="117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" name="Freeform 443"/>
            <p:cNvSpPr>
              <a:spLocks/>
            </p:cNvSpPr>
            <p:nvPr/>
          </p:nvSpPr>
          <p:spPr bwMode="gray">
            <a:xfrm>
              <a:off x="370" y="180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" name="Freeform 444"/>
            <p:cNvSpPr>
              <a:spLocks/>
            </p:cNvSpPr>
            <p:nvPr/>
          </p:nvSpPr>
          <p:spPr bwMode="gray">
            <a:xfrm>
              <a:off x="114" y="122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3" name="Freeform 445"/>
            <p:cNvSpPr>
              <a:spLocks/>
            </p:cNvSpPr>
            <p:nvPr/>
          </p:nvSpPr>
          <p:spPr bwMode="gray">
            <a:xfrm>
              <a:off x="6" y="136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4" name="Freeform 446"/>
            <p:cNvSpPr>
              <a:spLocks/>
            </p:cNvSpPr>
            <p:nvPr/>
          </p:nvSpPr>
          <p:spPr bwMode="gray">
            <a:xfrm>
              <a:off x="0" y="137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5" name="Freeform 447"/>
            <p:cNvSpPr>
              <a:spLocks/>
            </p:cNvSpPr>
            <p:nvPr/>
          </p:nvSpPr>
          <p:spPr bwMode="gray">
            <a:xfrm>
              <a:off x="14" y="156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" name="Freeform 448"/>
            <p:cNvSpPr>
              <a:spLocks/>
            </p:cNvSpPr>
            <p:nvPr/>
          </p:nvSpPr>
          <p:spPr bwMode="gray">
            <a:xfrm>
              <a:off x="0" y="152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7" name="Freeform 449"/>
            <p:cNvSpPr>
              <a:spLocks/>
            </p:cNvSpPr>
            <p:nvPr/>
          </p:nvSpPr>
          <p:spPr bwMode="gray">
            <a:xfrm>
              <a:off x="4" y="154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" name="Freeform 450"/>
            <p:cNvSpPr>
              <a:spLocks/>
            </p:cNvSpPr>
            <p:nvPr/>
          </p:nvSpPr>
          <p:spPr bwMode="gray">
            <a:xfrm>
              <a:off x="80" y="163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" name="Freeform 451"/>
            <p:cNvSpPr>
              <a:spLocks/>
            </p:cNvSpPr>
            <p:nvPr/>
          </p:nvSpPr>
          <p:spPr bwMode="gray">
            <a:xfrm>
              <a:off x="62" y="160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" name="Freeform 452"/>
            <p:cNvSpPr>
              <a:spLocks/>
            </p:cNvSpPr>
            <p:nvPr/>
          </p:nvSpPr>
          <p:spPr bwMode="gray">
            <a:xfrm>
              <a:off x="30" y="157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" name="Freeform 453"/>
            <p:cNvSpPr>
              <a:spLocks/>
            </p:cNvSpPr>
            <p:nvPr/>
          </p:nvSpPr>
          <p:spPr bwMode="gray">
            <a:xfrm>
              <a:off x="118" y="159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" name="Freeform 454"/>
            <p:cNvSpPr>
              <a:spLocks/>
            </p:cNvSpPr>
            <p:nvPr/>
          </p:nvSpPr>
          <p:spPr bwMode="gray">
            <a:xfrm>
              <a:off x="156" y="155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3" name="Freeform 455"/>
            <p:cNvSpPr>
              <a:spLocks/>
            </p:cNvSpPr>
            <p:nvPr/>
          </p:nvSpPr>
          <p:spPr bwMode="gray">
            <a:xfrm>
              <a:off x="192" y="157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" name="Freeform 456"/>
            <p:cNvSpPr>
              <a:spLocks/>
            </p:cNvSpPr>
            <p:nvPr/>
          </p:nvSpPr>
          <p:spPr bwMode="gray">
            <a:xfrm>
              <a:off x="212" y="157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" name="Freeform 457"/>
            <p:cNvSpPr>
              <a:spLocks/>
            </p:cNvSpPr>
            <p:nvPr/>
          </p:nvSpPr>
          <p:spPr bwMode="gray">
            <a:xfrm>
              <a:off x="224" y="156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" name="Freeform 458"/>
            <p:cNvSpPr>
              <a:spLocks/>
            </p:cNvSpPr>
            <p:nvPr/>
          </p:nvSpPr>
          <p:spPr bwMode="gray">
            <a:xfrm>
              <a:off x="66" y="124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7" name="Freeform 459"/>
            <p:cNvSpPr>
              <a:spLocks/>
            </p:cNvSpPr>
            <p:nvPr/>
          </p:nvSpPr>
          <p:spPr bwMode="gray">
            <a:xfrm>
              <a:off x="324" y="122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8" name="Freeform 460"/>
            <p:cNvSpPr>
              <a:spLocks/>
            </p:cNvSpPr>
            <p:nvPr/>
          </p:nvSpPr>
          <p:spPr bwMode="gray">
            <a:xfrm>
              <a:off x="346" y="128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9" name="Freeform 461"/>
            <p:cNvSpPr>
              <a:spLocks/>
            </p:cNvSpPr>
            <p:nvPr/>
          </p:nvSpPr>
          <p:spPr bwMode="gray">
            <a:xfrm>
              <a:off x="258" y="156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0" name="Freeform 462"/>
            <p:cNvSpPr>
              <a:spLocks/>
            </p:cNvSpPr>
            <p:nvPr/>
          </p:nvSpPr>
          <p:spPr bwMode="gray">
            <a:xfrm>
              <a:off x="378" y="142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1" name="Freeform 463"/>
            <p:cNvSpPr>
              <a:spLocks/>
            </p:cNvSpPr>
            <p:nvPr/>
          </p:nvSpPr>
          <p:spPr bwMode="gray">
            <a:xfrm>
              <a:off x="212" y="142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2" name="Freeform 464"/>
            <p:cNvSpPr>
              <a:spLocks/>
            </p:cNvSpPr>
            <p:nvPr/>
          </p:nvSpPr>
          <p:spPr bwMode="gray">
            <a:xfrm>
              <a:off x="344" y="156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3" name="Freeform 465"/>
            <p:cNvSpPr>
              <a:spLocks/>
            </p:cNvSpPr>
            <p:nvPr/>
          </p:nvSpPr>
          <p:spPr bwMode="gray">
            <a:xfrm>
              <a:off x="404" y="144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4" name="Freeform 466"/>
            <p:cNvSpPr>
              <a:spLocks/>
            </p:cNvSpPr>
            <p:nvPr/>
          </p:nvSpPr>
          <p:spPr bwMode="gray">
            <a:xfrm>
              <a:off x="502" y="144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5" name="Freeform 467"/>
            <p:cNvSpPr>
              <a:spLocks/>
            </p:cNvSpPr>
            <p:nvPr/>
          </p:nvSpPr>
          <p:spPr bwMode="gray">
            <a:xfrm>
              <a:off x="406" y="161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6" name="Freeform 468"/>
            <p:cNvSpPr>
              <a:spLocks/>
            </p:cNvSpPr>
            <p:nvPr/>
          </p:nvSpPr>
          <p:spPr bwMode="gray">
            <a:xfrm>
              <a:off x="336" y="171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7" name="Freeform 469"/>
            <p:cNvSpPr>
              <a:spLocks/>
            </p:cNvSpPr>
            <p:nvPr/>
          </p:nvSpPr>
          <p:spPr bwMode="gray">
            <a:xfrm>
              <a:off x="342" y="171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8" name="Freeform 470"/>
            <p:cNvSpPr>
              <a:spLocks/>
            </p:cNvSpPr>
            <p:nvPr/>
          </p:nvSpPr>
          <p:spPr bwMode="gray">
            <a:xfrm>
              <a:off x="360" y="169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9" name="Freeform 471"/>
            <p:cNvSpPr>
              <a:spLocks/>
            </p:cNvSpPr>
            <p:nvPr/>
          </p:nvSpPr>
          <p:spPr bwMode="gray">
            <a:xfrm>
              <a:off x="370" y="183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0" name="Freeform 472"/>
            <p:cNvSpPr>
              <a:spLocks/>
            </p:cNvSpPr>
            <p:nvPr/>
          </p:nvSpPr>
          <p:spPr bwMode="gray">
            <a:xfrm>
              <a:off x="374" y="167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1" name="Freeform 473"/>
            <p:cNvSpPr>
              <a:spLocks/>
            </p:cNvSpPr>
            <p:nvPr/>
          </p:nvSpPr>
          <p:spPr bwMode="gray">
            <a:xfrm>
              <a:off x="482" y="186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2" name="Freeform 474"/>
            <p:cNvSpPr>
              <a:spLocks/>
            </p:cNvSpPr>
            <p:nvPr/>
          </p:nvSpPr>
          <p:spPr bwMode="gray">
            <a:xfrm>
              <a:off x="368" y="197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3" name="Freeform 475"/>
            <p:cNvSpPr>
              <a:spLocks/>
            </p:cNvSpPr>
            <p:nvPr/>
          </p:nvSpPr>
          <p:spPr bwMode="gray">
            <a:xfrm>
              <a:off x="482" y="198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4" name="Freeform 476"/>
            <p:cNvSpPr>
              <a:spLocks/>
            </p:cNvSpPr>
            <p:nvPr/>
          </p:nvSpPr>
          <p:spPr bwMode="gray">
            <a:xfrm>
              <a:off x="760" y="159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5" name="Freeform 477"/>
            <p:cNvSpPr>
              <a:spLocks/>
            </p:cNvSpPr>
            <p:nvPr/>
          </p:nvSpPr>
          <p:spPr bwMode="gray">
            <a:xfrm>
              <a:off x="660" y="168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6" name="Freeform 478"/>
            <p:cNvSpPr>
              <a:spLocks/>
            </p:cNvSpPr>
            <p:nvPr/>
          </p:nvSpPr>
          <p:spPr bwMode="gray">
            <a:xfrm>
              <a:off x="602" y="169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7" name="Freeform 479"/>
            <p:cNvSpPr>
              <a:spLocks/>
            </p:cNvSpPr>
            <p:nvPr/>
          </p:nvSpPr>
          <p:spPr bwMode="gray">
            <a:xfrm>
              <a:off x="654" y="151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8" name="Freeform 480"/>
            <p:cNvSpPr>
              <a:spLocks/>
            </p:cNvSpPr>
            <p:nvPr/>
          </p:nvSpPr>
          <p:spPr bwMode="gray">
            <a:xfrm>
              <a:off x="604" y="176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9" name="Freeform 481"/>
            <p:cNvSpPr>
              <a:spLocks/>
            </p:cNvSpPr>
            <p:nvPr/>
          </p:nvSpPr>
          <p:spPr bwMode="gray">
            <a:xfrm>
              <a:off x="606" y="178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0" name="Freeform 482"/>
            <p:cNvSpPr>
              <a:spLocks/>
            </p:cNvSpPr>
            <p:nvPr/>
          </p:nvSpPr>
          <p:spPr bwMode="gray">
            <a:xfrm>
              <a:off x="614" y="176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1" name="Freeform 483"/>
            <p:cNvSpPr>
              <a:spLocks/>
            </p:cNvSpPr>
            <p:nvPr/>
          </p:nvSpPr>
          <p:spPr bwMode="gray">
            <a:xfrm>
              <a:off x="630" y="189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2" name="Freeform 484"/>
            <p:cNvSpPr>
              <a:spLocks/>
            </p:cNvSpPr>
            <p:nvPr/>
          </p:nvSpPr>
          <p:spPr bwMode="gray">
            <a:xfrm>
              <a:off x="428" y="205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3" name="Freeform 485"/>
            <p:cNvSpPr>
              <a:spLocks/>
            </p:cNvSpPr>
            <p:nvPr/>
          </p:nvSpPr>
          <p:spPr bwMode="gray">
            <a:xfrm>
              <a:off x="630" y="208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4" name="Freeform 486"/>
            <p:cNvSpPr>
              <a:spLocks/>
            </p:cNvSpPr>
            <p:nvPr/>
          </p:nvSpPr>
          <p:spPr bwMode="gray">
            <a:xfrm>
              <a:off x="572" y="213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5" name="Freeform 487"/>
            <p:cNvSpPr>
              <a:spLocks/>
            </p:cNvSpPr>
            <p:nvPr/>
          </p:nvSpPr>
          <p:spPr bwMode="gray">
            <a:xfrm>
              <a:off x="560" y="195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" name="Freeform 488"/>
            <p:cNvSpPr>
              <a:spLocks/>
            </p:cNvSpPr>
            <p:nvPr/>
          </p:nvSpPr>
          <p:spPr bwMode="gray">
            <a:xfrm>
              <a:off x="64" y="139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7" name="Freeform 489"/>
            <p:cNvSpPr>
              <a:spLocks/>
            </p:cNvSpPr>
            <p:nvPr/>
          </p:nvSpPr>
          <p:spPr bwMode="gray">
            <a:xfrm>
              <a:off x="552" y="131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8" name="Freeform 490"/>
            <p:cNvSpPr>
              <a:spLocks/>
            </p:cNvSpPr>
            <p:nvPr/>
          </p:nvSpPr>
          <p:spPr bwMode="gray">
            <a:xfrm>
              <a:off x="638" y="132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9" name="Freeform 491"/>
            <p:cNvSpPr>
              <a:spLocks/>
            </p:cNvSpPr>
            <p:nvPr/>
          </p:nvSpPr>
          <p:spPr bwMode="gray">
            <a:xfrm>
              <a:off x="776" y="189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0" name="Freeform 492"/>
            <p:cNvSpPr>
              <a:spLocks/>
            </p:cNvSpPr>
            <p:nvPr/>
          </p:nvSpPr>
          <p:spPr bwMode="gray">
            <a:xfrm>
              <a:off x="2060" y="235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1" name="Freeform 493"/>
            <p:cNvSpPr>
              <a:spLocks/>
            </p:cNvSpPr>
            <p:nvPr/>
          </p:nvSpPr>
          <p:spPr bwMode="gray">
            <a:xfrm>
              <a:off x="2114" y="176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2" name="Freeform 494"/>
            <p:cNvSpPr>
              <a:spLocks/>
            </p:cNvSpPr>
            <p:nvPr/>
          </p:nvSpPr>
          <p:spPr bwMode="gray">
            <a:xfrm>
              <a:off x="2340" y="233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3" name="Freeform 495"/>
            <p:cNvSpPr>
              <a:spLocks/>
            </p:cNvSpPr>
            <p:nvPr/>
          </p:nvSpPr>
          <p:spPr bwMode="gray">
            <a:xfrm>
              <a:off x="2270" y="244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4" name="Freeform 496"/>
            <p:cNvSpPr>
              <a:spLocks/>
            </p:cNvSpPr>
            <p:nvPr/>
          </p:nvSpPr>
          <p:spPr bwMode="gray">
            <a:xfrm>
              <a:off x="1746" y="149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5" name="Freeform 497"/>
            <p:cNvSpPr>
              <a:spLocks/>
            </p:cNvSpPr>
            <p:nvPr/>
          </p:nvSpPr>
          <p:spPr bwMode="gray">
            <a:xfrm>
              <a:off x="1714" y="159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" name="Freeform 498"/>
            <p:cNvSpPr>
              <a:spLocks/>
            </p:cNvSpPr>
            <p:nvPr/>
          </p:nvSpPr>
          <p:spPr bwMode="gray">
            <a:xfrm>
              <a:off x="1774" y="162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7" name="Freeform 499"/>
            <p:cNvSpPr>
              <a:spLocks/>
            </p:cNvSpPr>
            <p:nvPr/>
          </p:nvSpPr>
          <p:spPr bwMode="gray">
            <a:xfrm>
              <a:off x="1632" y="165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8" name="Freeform 500"/>
            <p:cNvSpPr>
              <a:spLocks/>
            </p:cNvSpPr>
            <p:nvPr/>
          </p:nvSpPr>
          <p:spPr bwMode="gray">
            <a:xfrm>
              <a:off x="1612" y="169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9" name="Freeform 501"/>
            <p:cNvSpPr>
              <a:spLocks/>
            </p:cNvSpPr>
            <p:nvPr/>
          </p:nvSpPr>
          <p:spPr bwMode="gray">
            <a:xfrm>
              <a:off x="2016" y="177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0" name="Freeform 502"/>
            <p:cNvSpPr>
              <a:spLocks/>
            </p:cNvSpPr>
            <p:nvPr/>
          </p:nvSpPr>
          <p:spPr bwMode="gray">
            <a:xfrm>
              <a:off x="1896" y="174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1" name="Freeform 503"/>
            <p:cNvSpPr>
              <a:spLocks/>
            </p:cNvSpPr>
            <p:nvPr/>
          </p:nvSpPr>
          <p:spPr bwMode="gray">
            <a:xfrm>
              <a:off x="1668" y="192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2" name="Freeform 504"/>
            <p:cNvSpPr>
              <a:spLocks/>
            </p:cNvSpPr>
            <p:nvPr/>
          </p:nvSpPr>
          <p:spPr bwMode="gray">
            <a:xfrm>
              <a:off x="1736" y="171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3" name="Freeform 505"/>
            <p:cNvSpPr>
              <a:spLocks/>
            </p:cNvSpPr>
            <p:nvPr/>
          </p:nvSpPr>
          <p:spPr bwMode="gray">
            <a:xfrm>
              <a:off x="1430" y="167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4" name="Freeform 506"/>
            <p:cNvSpPr>
              <a:spLocks/>
            </p:cNvSpPr>
            <p:nvPr/>
          </p:nvSpPr>
          <p:spPr bwMode="gray">
            <a:xfrm>
              <a:off x="1562" y="182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5" name="Freeform 507"/>
            <p:cNvSpPr>
              <a:spLocks/>
            </p:cNvSpPr>
            <p:nvPr/>
          </p:nvSpPr>
          <p:spPr bwMode="gray">
            <a:xfrm>
              <a:off x="3934" y="188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" name="Freeform 508"/>
            <p:cNvSpPr>
              <a:spLocks/>
            </p:cNvSpPr>
            <p:nvPr/>
          </p:nvSpPr>
          <p:spPr bwMode="gray">
            <a:xfrm>
              <a:off x="3784" y="174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7" name="Freeform 509"/>
            <p:cNvSpPr>
              <a:spLocks/>
            </p:cNvSpPr>
            <p:nvPr/>
          </p:nvSpPr>
          <p:spPr bwMode="gray">
            <a:xfrm>
              <a:off x="3908" y="156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8" name="Freeform 510"/>
            <p:cNvSpPr>
              <a:spLocks/>
            </p:cNvSpPr>
            <p:nvPr/>
          </p:nvSpPr>
          <p:spPr bwMode="gray">
            <a:xfrm>
              <a:off x="4062" y="162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" name="Freeform 511"/>
            <p:cNvSpPr>
              <a:spLocks/>
            </p:cNvSpPr>
            <p:nvPr/>
          </p:nvSpPr>
          <p:spPr bwMode="gray">
            <a:xfrm>
              <a:off x="4094" y="165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0" name="Freeform 512"/>
            <p:cNvSpPr>
              <a:spLocks/>
            </p:cNvSpPr>
            <p:nvPr/>
          </p:nvSpPr>
          <p:spPr bwMode="gray">
            <a:xfrm>
              <a:off x="4130" y="166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" name="Freeform 513"/>
            <p:cNvSpPr>
              <a:spLocks/>
            </p:cNvSpPr>
            <p:nvPr/>
          </p:nvSpPr>
          <p:spPr bwMode="gray">
            <a:xfrm>
              <a:off x="3828" y="156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2" name="Freeform 514"/>
            <p:cNvSpPr>
              <a:spLocks/>
            </p:cNvSpPr>
            <p:nvPr/>
          </p:nvSpPr>
          <p:spPr bwMode="gray">
            <a:xfrm>
              <a:off x="3788" y="173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" name="Freeform 515"/>
            <p:cNvSpPr>
              <a:spLocks/>
            </p:cNvSpPr>
            <p:nvPr/>
          </p:nvSpPr>
          <p:spPr bwMode="gray">
            <a:xfrm>
              <a:off x="3898" y="207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4" name="Freeform 516"/>
            <p:cNvSpPr>
              <a:spLocks/>
            </p:cNvSpPr>
            <p:nvPr/>
          </p:nvSpPr>
          <p:spPr bwMode="gray">
            <a:xfrm>
              <a:off x="3894" y="168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5" name="Freeform 517"/>
            <p:cNvSpPr>
              <a:spLocks/>
            </p:cNvSpPr>
            <p:nvPr/>
          </p:nvSpPr>
          <p:spPr bwMode="gray">
            <a:xfrm>
              <a:off x="3862" y="198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" name="Freeform 518"/>
            <p:cNvSpPr>
              <a:spLocks/>
            </p:cNvSpPr>
            <p:nvPr/>
          </p:nvSpPr>
          <p:spPr bwMode="gray">
            <a:xfrm>
              <a:off x="4042" y="203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" name="Freeform 519"/>
            <p:cNvSpPr>
              <a:spLocks/>
            </p:cNvSpPr>
            <p:nvPr/>
          </p:nvSpPr>
          <p:spPr bwMode="gray">
            <a:xfrm>
              <a:off x="3718" y="155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8" name="Freeform 520"/>
            <p:cNvSpPr>
              <a:spLocks/>
            </p:cNvSpPr>
            <p:nvPr/>
          </p:nvSpPr>
          <p:spPr bwMode="gray">
            <a:xfrm>
              <a:off x="3658" y="151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9" name="Freeform 521"/>
            <p:cNvSpPr>
              <a:spLocks/>
            </p:cNvSpPr>
            <p:nvPr/>
          </p:nvSpPr>
          <p:spPr bwMode="gray">
            <a:xfrm>
              <a:off x="3704" y="150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0" name="Freeform 522"/>
            <p:cNvSpPr>
              <a:spLocks/>
            </p:cNvSpPr>
            <p:nvPr/>
          </p:nvSpPr>
          <p:spPr bwMode="gray">
            <a:xfrm>
              <a:off x="3732" y="162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1" name="Freeform 523"/>
            <p:cNvSpPr>
              <a:spLocks/>
            </p:cNvSpPr>
            <p:nvPr/>
          </p:nvSpPr>
          <p:spPr bwMode="gray">
            <a:xfrm>
              <a:off x="3766" y="164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2" name="Freeform 524"/>
            <p:cNvSpPr>
              <a:spLocks/>
            </p:cNvSpPr>
            <p:nvPr/>
          </p:nvSpPr>
          <p:spPr bwMode="gray">
            <a:xfrm>
              <a:off x="3344" y="131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3" name="Freeform 525"/>
            <p:cNvSpPr>
              <a:spLocks/>
            </p:cNvSpPr>
            <p:nvPr/>
          </p:nvSpPr>
          <p:spPr bwMode="gray">
            <a:xfrm>
              <a:off x="3688" y="155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4" name="Freeform 526"/>
            <p:cNvSpPr>
              <a:spLocks/>
            </p:cNvSpPr>
            <p:nvPr/>
          </p:nvSpPr>
          <p:spPr bwMode="gray">
            <a:xfrm>
              <a:off x="3676" y="157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5" name="Freeform 527"/>
            <p:cNvSpPr>
              <a:spLocks/>
            </p:cNvSpPr>
            <p:nvPr/>
          </p:nvSpPr>
          <p:spPr bwMode="gray">
            <a:xfrm>
              <a:off x="3926" y="150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" name="Freeform 528"/>
            <p:cNvSpPr>
              <a:spLocks/>
            </p:cNvSpPr>
            <p:nvPr/>
          </p:nvSpPr>
          <p:spPr bwMode="gray">
            <a:xfrm>
              <a:off x="3888" y="149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" name="Freeform 529"/>
            <p:cNvSpPr>
              <a:spLocks/>
            </p:cNvSpPr>
            <p:nvPr/>
          </p:nvSpPr>
          <p:spPr bwMode="gray">
            <a:xfrm>
              <a:off x="3752" y="145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" name="Freeform 530"/>
            <p:cNvSpPr>
              <a:spLocks/>
            </p:cNvSpPr>
            <p:nvPr/>
          </p:nvSpPr>
          <p:spPr bwMode="gray">
            <a:xfrm>
              <a:off x="3988" y="9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" name="Freeform 531"/>
            <p:cNvSpPr>
              <a:spLocks/>
            </p:cNvSpPr>
            <p:nvPr/>
          </p:nvSpPr>
          <p:spPr bwMode="gray">
            <a:xfrm>
              <a:off x="4382" y="34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" name="Freeform 532"/>
            <p:cNvSpPr>
              <a:spLocks/>
            </p:cNvSpPr>
            <p:nvPr/>
          </p:nvSpPr>
          <p:spPr bwMode="gray">
            <a:xfrm>
              <a:off x="3798" y="38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" name="Freeform 533"/>
            <p:cNvSpPr>
              <a:spLocks/>
            </p:cNvSpPr>
            <p:nvPr/>
          </p:nvSpPr>
          <p:spPr bwMode="gray">
            <a:xfrm>
              <a:off x="3734" y="62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" name="Freeform 534"/>
            <p:cNvSpPr>
              <a:spLocks/>
            </p:cNvSpPr>
            <p:nvPr/>
          </p:nvSpPr>
          <p:spPr bwMode="gray">
            <a:xfrm>
              <a:off x="3532" y="29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" name="Freeform 535"/>
            <p:cNvSpPr>
              <a:spLocks/>
            </p:cNvSpPr>
            <p:nvPr/>
          </p:nvSpPr>
          <p:spPr bwMode="gray">
            <a:xfrm>
              <a:off x="3676" y="31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" name="Freeform 536"/>
            <p:cNvSpPr>
              <a:spLocks/>
            </p:cNvSpPr>
            <p:nvPr/>
          </p:nvSpPr>
          <p:spPr bwMode="gray">
            <a:xfrm>
              <a:off x="3276" y="28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" name="Freeform 537"/>
            <p:cNvSpPr>
              <a:spLocks/>
            </p:cNvSpPr>
            <p:nvPr/>
          </p:nvSpPr>
          <p:spPr bwMode="gray">
            <a:xfrm>
              <a:off x="3332" y="33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" name="Freeform 538"/>
            <p:cNvSpPr>
              <a:spLocks/>
            </p:cNvSpPr>
            <p:nvPr/>
          </p:nvSpPr>
          <p:spPr bwMode="gray">
            <a:xfrm>
              <a:off x="3340" y="12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" name="Freeform 539"/>
            <p:cNvSpPr>
              <a:spLocks/>
            </p:cNvSpPr>
            <p:nvPr/>
          </p:nvSpPr>
          <p:spPr bwMode="gray">
            <a:xfrm>
              <a:off x="3452" y="8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8" name="Freeform 540"/>
            <p:cNvSpPr>
              <a:spLocks/>
            </p:cNvSpPr>
            <p:nvPr/>
          </p:nvSpPr>
          <p:spPr bwMode="gray">
            <a:xfrm>
              <a:off x="3478" y="4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9" name="Freeform 541"/>
            <p:cNvSpPr>
              <a:spLocks/>
            </p:cNvSpPr>
            <p:nvPr/>
          </p:nvSpPr>
          <p:spPr bwMode="gray">
            <a:xfrm>
              <a:off x="3478" y="10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0" name="Freeform 542"/>
            <p:cNvSpPr>
              <a:spLocks/>
            </p:cNvSpPr>
            <p:nvPr/>
          </p:nvSpPr>
          <p:spPr bwMode="gray">
            <a:xfrm>
              <a:off x="3404" y="20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" name="Freeform 543"/>
            <p:cNvSpPr>
              <a:spLocks/>
            </p:cNvSpPr>
            <p:nvPr/>
          </p:nvSpPr>
          <p:spPr bwMode="gray">
            <a:xfrm>
              <a:off x="3402" y="22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2" name="Freeform 544"/>
            <p:cNvSpPr>
              <a:spLocks/>
            </p:cNvSpPr>
            <p:nvPr/>
          </p:nvSpPr>
          <p:spPr bwMode="gray">
            <a:xfrm>
              <a:off x="3582" y="9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" name="Freeform 545"/>
            <p:cNvSpPr>
              <a:spLocks/>
            </p:cNvSpPr>
            <p:nvPr/>
          </p:nvSpPr>
          <p:spPr bwMode="gray">
            <a:xfrm>
              <a:off x="3532" y="16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" name="Freeform 546"/>
            <p:cNvSpPr>
              <a:spLocks/>
            </p:cNvSpPr>
            <p:nvPr/>
          </p:nvSpPr>
          <p:spPr bwMode="gray">
            <a:xfrm>
              <a:off x="3608" y="22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" name="Freeform 547"/>
            <p:cNvSpPr>
              <a:spLocks/>
            </p:cNvSpPr>
            <p:nvPr/>
          </p:nvSpPr>
          <p:spPr bwMode="gray">
            <a:xfrm>
              <a:off x="3658" y="20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6" name="Freeform 548"/>
            <p:cNvSpPr>
              <a:spLocks/>
            </p:cNvSpPr>
            <p:nvPr/>
          </p:nvSpPr>
          <p:spPr bwMode="gray">
            <a:xfrm>
              <a:off x="3568" y="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" name="Freeform 549"/>
            <p:cNvSpPr>
              <a:spLocks/>
            </p:cNvSpPr>
            <p:nvPr/>
          </p:nvSpPr>
          <p:spPr bwMode="gray">
            <a:xfrm>
              <a:off x="3674" y="4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8" name="Freeform 550"/>
            <p:cNvSpPr>
              <a:spLocks/>
            </p:cNvSpPr>
            <p:nvPr/>
          </p:nvSpPr>
          <p:spPr bwMode="gray">
            <a:xfrm>
              <a:off x="3800" y="5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9" name="Freeform 551"/>
            <p:cNvSpPr>
              <a:spLocks/>
            </p:cNvSpPr>
            <p:nvPr/>
          </p:nvSpPr>
          <p:spPr bwMode="gray">
            <a:xfrm>
              <a:off x="3562" y="46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0" name="Freeform 552"/>
            <p:cNvSpPr>
              <a:spLocks/>
            </p:cNvSpPr>
            <p:nvPr/>
          </p:nvSpPr>
          <p:spPr bwMode="gray">
            <a:xfrm>
              <a:off x="3814" y="30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1" name="Freeform 553"/>
            <p:cNvSpPr>
              <a:spLocks/>
            </p:cNvSpPr>
            <p:nvPr/>
          </p:nvSpPr>
          <p:spPr bwMode="gray">
            <a:xfrm>
              <a:off x="3856" y="51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2" name="Freeform 554"/>
            <p:cNvSpPr>
              <a:spLocks/>
            </p:cNvSpPr>
            <p:nvPr/>
          </p:nvSpPr>
          <p:spPr bwMode="gray">
            <a:xfrm>
              <a:off x="3846" y="3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3" name="Freeform 555"/>
            <p:cNvSpPr>
              <a:spLocks/>
            </p:cNvSpPr>
            <p:nvPr/>
          </p:nvSpPr>
          <p:spPr bwMode="gray">
            <a:xfrm>
              <a:off x="4098" y="220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4" name="Freeform 556"/>
            <p:cNvSpPr>
              <a:spLocks/>
            </p:cNvSpPr>
            <p:nvPr/>
          </p:nvSpPr>
          <p:spPr bwMode="gray">
            <a:xfrm>
              <a:off x="3034" y="40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5" name="Freeform 557"/>
            <p:cNvSpPr>
              <a:spLocks/>
            </p:cNvSpPr>
            <p:nvPr/>
          </p:nvSpPr>
          <p:spPr bwMode="gray">
            <a:xfrm>
              <a:off x="2696" y="42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6" name="Freeform 558"/>
            <p:cNvSpPr>
              <a:spLocks/>
            </p:cNvSpPr>
            <p:nvPr/>
          </p:nvSpPr>
          <p:spPr bwMode="gray">
            <a:xfrm>
              <a:off x="3246" y="103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" name="Freeform 559"/>
            <p:cNvSpPr>
              <a:spLocks/>
            </p:cNvSpPr>
            <p:nvPr/>
          </p:nvSpPr>
          <p:spPr bwMode="gray">
            <a:xfrm>
              <a:off x="4395" y="64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754" name="曲线连接符 753"/>
          <p:cNvCxnSpPr/>
          <p:nvPr/>
        </p:nvCxnSpPr>
        <p:spPr>
          <a:xfrm>
            <a:off x="963602" y="3769013"/>
            <a:ext cx="890276" cy="58528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曲线连接符 754"/>
          <p:cNvCxnSpPr/>
          <p:nvPr/>
        </p:nvCxnSpPr>
        <p:spPr>
          <a:xfrm flipV="1">
            <a:off x="1851328" y="4258667"/>
            <a:ext cx="230108" cy="9946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曲线连接符 758"/>
          <p:cNvCxnSpPr/>
          <p:nvPr/>
        </p:nvCxnSpPr>
        <p:spPr>
          <a:xfrm>
            <a:off x="2081380" y="4257477"/>
            <a:ext cx="214307" cy="15784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曲线连接符 761"/>
          <p:cNvCxnSpPr/>
          <p:nvPr/>
        </p:nvCxnSpPr>
        <p:spPr>
          <a:xfrm rot="5400000" flipH="1" flipV="1">
            <a:off x="2207330" y="4059163"/>
            <a:ext cx="441386" cy="270407"/>
          </a:xfrm>
          <a:prstGeom prst="curvedConnector3">
            <a:avLst>
              <a:gd name="adj1" fmla="val 554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曲线连接符 764"/>
          <p:cNvCxnSpPr/>
          <p:nvPr/>
        </p:nvCxnSpPr>
        <p:spPr>
          <a:xfrm flipV="1">
            <a:off x="2569719" y="3527280"/>
            <a:ext cx="568209" cy="455507"/>
          </a:xfrm>
          <a:prstGeom prst="curvedConnector3">
            <a:avLst>
              <a:gd name="adj1" fmla="val 330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曲线连接符 770"/>
          <p:cNvCxnSpPr>
            <a:stCxn id="188" idx="26"/>
            <a:endCxn id="25" idx="29"/>
          </p:cNvCxnSpPr>
          <p:nvPr/>
        </p:nvCxnSpPr>
        <p:spPr>
          <a:xfrm flipH="1">
            <a:off x="2600432" y="3696331"/>
            <a:ext cx="3812615" cy="122413"/>
          </a:xfrm>
          <a:prstGeom prst="curvedConnector5">
            <a:avLst>
              <a:gd name="adj1" fmla="val -5996"/>
              <a:gd name="adj2" fmla="val 418130"/>
              <a:gd name="adj3" fmla="val 72618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6" name="文本框 775"/>
          <p:cNvSpPr txBox="1"/>
          <p:nvPr/>
        </p:nvSpPr>
        <p:spPr>
          <a:xfrm>
            <a:off x="3298769" y="3314798"/>
            <a:ext cx="12754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Baltic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en-US" altLang="zh-CN" sz="1400" dirty="0" smtClean="0"/>
              <a:t>RAS TANURA-CHIBA</a:t>
            </a:r>
            <a:r>
              <a:rPr lang="zh-CN" altLang="en-US" sz="1400" dirty="0" smtClean="0"/>
              <a:t>运费评估</a:t>
            </a:r>
            <a:endParaRPr lang="zh-CN" altLang="en-US" sz="1400" dirty="0"/>
          </a:p>
        </p:txBody>
      </p:sp>
      <p:cxnSp>
        <p:nvCxnSpPr>
          <p:cNvPr id="778" name="曲线连接符 777"/>
          <p:cNvCxnSpPr>
            <a:stCxn id="188" idx="19"/>
            <a:endCxn id="591" idx="23"/>
          </p:cNvCxnSpPr>
          <p:nvPr/>
        </p:nvCxnSpPr>
        <p:spPr>
          <a:xfrm flipV="1">
            <a:off x="6760375" y="2663467"/>
            <a:ext cx="3107092" cy="960181"/>
          </a:xfrm>
          <a:prstGeom prst="curvedConnector3">
            <a:avLst>
              <a:gd name="adj1" fmla="val 79638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曲线连接符 785"/>
          <p:cNvCxnSpPr>
            <a:stCxn id="188" idx="24"/>
          </p:cNvCxnSpPr>
          <p:nvPr/>
        </p:nvCxnSpPr>
        <p:spPr>
          <a:xfrm>
            <a:off x="6680529" y="3681030"/>
            <a:ext cx="1237603" cy="1281516"/>
          </a:xfrm>
          <a:prstGeom prst="curvedConnector2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曲线连接符 790"/>
          <p:cNvCxnSpPr>
            <a:stCxn id="67" idx="13"/>
            <a:endCxn id="135" idx="27"/>
          </p:cNvCxnSpPr>
          <p:nvPr/>
        </p:nvCxnSpPr>
        <p:spPr>
          <a:xfrm>
            <a:off x="1135269" y="3895253"/>
            <a:ext cx="1133804" cy="673274"/>
          </a:xfrm>
          <a:prstGeom prst="curvedConnector3">
            <a:avLst>
              <a:gd name="adj1" fmla="val 11735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直接连接符 799"/>
          <p:cNvCxnSpPr>
            <a:stCxn id="64" idx="41"/>
            <a:endCxn id="21" idx="29"/>
          </p:cNvCxnSpPr>
          <p:nvPr/>
        </p:nvCxnSpPr>
        <p:spPr>
          <a:xfrm>
            <a:off x="963602" y="3807269"/>
            <a:ext cx="515002" cy="28690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曲线连接符 801"/>
          <p:cNvCxnSpPr>
            <a:stCxn id="133" idx="8"/>
          </p:cNvCxnSpPr>
          <p:nvPr/>
        </p:nvCxnSpPr>
        <p:spPr>
          <a:xfrm flipH="1" flipV="1">
            <a:off x="2807212" y="3692504"/>
            <a:ext cx="100624" cy="1132326"/>
          </a:xfrm>
          <a:prstGeom prst="curvedConnector4">
            <a:avLst>
              <a:gd name="adj1" fmla="val -227182"/>
              <a:gd name="adj2" fmla="val 52365"/>
            </a:avLst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6" name="文本框 126"/>
          <p:cNvSpPr txBox="1">
            <a:spLocks noChangeArrowheads="1"/>
          </p:cNvSpPr>
          <p:nvPr/>
        </p:nvSpPr>
        <p:spPr bwMode="auto">
          <a:xfrm>
            <a:off x="526117" y="296624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运费与物流流向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8" name="矩形标注 387"/>
          <p:cNvSpPr/>
          <p:nvPr/>
        </p:nvSpPr>
        <p:spPr>
          <a:xfrm>
            <a:off x="4875277" y="1611829"/>
            <a:ext cx="2150464" cy="1254726"/>
          </a:xfrm>
          <a:prstGeom prst="wedgeRectCallout">
            <a:avLst>
              <a:gd name="adj1" fmla="val -20833"/>
              <a:gd name="adj2" fmla="val 47525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Baltic = </a:t>
            </a:r>
            <a:r>
              <a:rPr lang="zh-CN" altLang="en-US" dirty="0" smtClean="0">
                <a:solidFill>
                  <a:schemeClr val="tx1"/>
                </a:solidFill>
              </a:rPr>
              <a:t>期租费用</a:t>
            </a:r>
            <a:r>
              <a:rPr lang="en-US" altLang="zh-CN" dirty="0" smtClean="0">
                <a:solidFill>
                  <a:schemeClr val="tx1"/>
                </a:solidFill>
              </a:rPr>
              <a:t>+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          </a:t>
            </a:r>
            <a:r>
              <a:rPr lang="zh-CN" altLang="en-US" dirty="0" smtClean="0">
                <a:solidFill>
                  <a:schemeClr val="tx1"/>
                </a:solidFill>
              </a:rPr>
              <a:t>装卸费用</a:t>
            </a:r>
            <a:r>
              <a:rPr lang="en-US" altLang="zh-CN" dirty="0" smtClean="0">
                <a:solidFill>
                  <a:schemeClr val="tx1"/>
                </a:solidFill>
              </a:rPr>
              <a:t>+ 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           </a:t>
            </a:r>
            <a:r>
              <a:rPr lang="zh-CN" altLang="en-US" dirty="0" smtClean="0">
                <a:solidFill>
                  <a:schemeClr val="tx1"/>
                </a:solidFill>
              </a:rPr>
              <a:t>燃料费用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2346" y="865080"/>
            <a:ext cx="12045532" cy="587622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134336" y="756203"/>
            <a:ext cx="55218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中国燃气控股有限公司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 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是中国最大的跨区域能源服务企业之一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b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联交所主板上市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00384.HK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，专注于在中国从事投资、建设、经营、管理城市与乡镇燃气管道基础设施和液化石油气的仓储、运输、销售业务，向居民和工商业用户输送各种燃气，建设及经营压缩天然气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液化天然气加气站，开发与应用石油、天然气及其他新能源等相关技术产品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759" y="3917482"/>
            <a:ext cx="457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截至二零一九年三月三十一日，中国燃气累计共于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个省、市、自治区取得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个拥有专营权的管道燃气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项目。并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个天然气长输管道、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575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座压缩╱液化天然气汽车加气站、一个煤层气开发项目、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液化气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分销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公司，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1100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多个门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店，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艘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VLGC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万吨级码头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万立方储罐，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艘压力船，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个汽车运输队。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8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26"/>
          <p:cNvSpPr txBox="1">
            <a:spLocks noChangeArrowheads="1"/>
          </p:cNvSpPr>
          <p:nvPr/>
        </p:nvSpPr>
        <p:spPr bwMode="auto">
          <a:xfrm>
            <a:off x="669345" y="307433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供应量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651" y="1377623"/>
            <a:ext cx="7510923" cy="51271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矩形 2"/>
          <p:cNvSpPr/>
          <p:nvPr/>
        </p:nvSpPr>
        <p:spPr>
          <a:xfrm>
            <a:off x="669345" y="1008291"/>
            <a:ext cx="9457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全球供应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30971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吨，其中北美和远东供应分别为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10358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6560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8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669345" y="307433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供应量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670"/>
            <a:ext cx="12192000" cy="457129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69345" y="1008291"/>
            <a:ext cx="9457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美国供应量为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8469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万吨，其中丙烷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5549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万吨，丁烷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2920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5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69" y="1384594"/>
            <a:ext cx="8839893" cy="461696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669345" y="307433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中东供应量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9345" y="1008291"/>
            <a:ext cx="9457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中东供应量为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6560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76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891" y="1568968"/>
            <a:ext cx="7571888" cy="512108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文本框 126"/>
          <p:cNvSpPr txBox="1">
            <a:spLocks noChangeArrowheads="1"/>
          </p:cNvSpPr>
          <p:nvPr/>
        </p:nvSpPr>
        <p:spPr bwMode="auto">
          <a:xfrm>
            <a:off x="669345" y="307433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全球需求量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7146" y="984367"/>
            <a:ext cx="724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全球总需求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30898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，远东和北美需求各占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7287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6405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66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26"/>
          <p:cNvSpPr txBox="1">
            <a:spLocks noChangeArrowheads="1"/>
          </p:cNvSpPr>
          <p:nvPr/>
        </p:nvSpPr>
        <p:spPr bwMode="auto">
          <a:xfrm>
            <a:off x="669345" y="307433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远东地区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4" y="1568170"/>
            <a:ext cx="11741914" cy="426757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306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6"/>
          <p:cNvSpPr txBox="1">
            <a:spLocks noChangeArrowheads="1"/>
          </p:cNvSpPr>
          <p:nvPr/>
        </p:nvSpPr>
        <p:spPr bwMode="auto">
          <a:xfrm>
            <a:off x="669345" y="307433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其他地区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614" y="1627599"/>
            <a:ext cx="7628298" cy="49967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矩形 1"/>
          <p:cNvSpPr/>
          <p:nvPr/>
        </p:nvSpPr>
        <p:spPr>
          <a:xfrm>
            <a:off x="669344" y="875183"/>
            <a:ext cx="10781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东南亚、南亚和欧洲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2019LPG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需求各为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2264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2540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3670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万吨。从消费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结构来看，东南亚和南亚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消费仍以民用为主，欧洲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消费结构较为均衡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43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26"/>
          <p:cNvSpPr txBox="1">
            <a:spLocks noChangeArrowheads="1"/>
          </p:cNvSpPr>
          <p:nvPr/>
        </p:nvSpPr>
        <p:spPr bwMode="auto">
          <a:xfrm>
            <a:off x="526117" y="296624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16" y="1326639"/>
            <a:ext cx="7541406" cy="526740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矩形 3"/>
          <p:cNvSpPr/>
          <p:nvPr/>
        </p:nvSpPr>
        <p:spPr>
          <a:xfrm>
            <a:off x="669344" y="875183"/>
            <a:ext cx="10781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年，中国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供应总量为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6280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万吨，其中国产量为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4330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万吨，净进口量为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1960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41" y="1727589"/>
            <a:ext cx="7822373" cy="439559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文本框 126"/>
          <p:cNvSpPr txBox="1">
            <a:spLocks noChangeArrowheads="1"/>
          </p:cNvSpPr>
          <p:nvPr/>
        </p:nvSpPr>
        <p:spPr bwMode="auto">
          <a:xfrm>
            <a:off x="526117" y="296624"/>
            <a:ext cx="8956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9344" y="875183"/>
            <a:ext cx="1078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年，中国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LPG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总量为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6280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万吨，其中燃烧需求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2350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厂自用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1710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2170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万吨。从消费结构来看，燃烧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消费和化工消费占主流。其中，燃烧消费近几年增幅放缓，化工消费快速增长。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85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WSJ">
      <a:dk1>
        <a:srgbClr val="000000"/>
      </a:dk1>
      <a:lt1>
        <a:srgbClr val="F8F2DE"/>
      </a:lt1>
      <a:dk2>
        <a:srgbClr val="B8CFDC"/>
      </a:dk2>
      <a:lt2>
        <a:srgbClr val="E7E6E6"/>
      </a:lt2>
      <a:accent1>
        <a:srgbClr val="C22E29"/>
      </a:accent1>
      <a:accent2>
        <a:srgbClr val="016392"/>
      </a:accent2>
      <a:accent3>
        <a:srgbClr val="BE9C2E"/>
      </a:accent3>
      <a:accent4>
        <a:srgbClr val="098154"/>
      </a:accent4>
      <a:accent5>
        <a:srgbClr val="FB832D"/>
      </a:accent5>
      <a:accent6>
        <a:srgbClr val="000000"/>
      </a:accent6>
      <a:hlink>
        <a:srgbClr val="7A250F"/>
      </a:hlink>
      <a:folHlink>
        <a:srgbClr val="EA8F7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702</Words>
  <Application>Microsoft Office PowerPoint</Application>
  <PresentationFormat>宽屏</PresentationFormat>
  <Paragraphs>92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맑은 고딕</vt:lpstr>
      <vt:lpstr>等线</vt:lpstr>
      <vt:lpstr>宋体</vt:lpstr>
      <vt:lpstr>微软雅黑</vt:lpstr>
      <vt:lpstr>Albertus Extra Bold</vt:lpstr>
      <vt:lpstr>Arial</vt:lpstr>
      <vt:lpstr>Calibri</vt:lpstr>
      <vt:lpstr>Calibri Light</vt:lpstr>
      <vt:lpstr>Office 主题</vt:lpstr>
      <vt:lpstr>全球LPG供需与贸易流向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let</dc:creator>
  <cp:lastModifiedBy>lpl</cp:lastModifiedBy>
  <cp:revision>60</cp:revision>
  <dcterms:created xsi:type="dcterms:W3CDTF">2020-05-09T01:18:22Z</dcterms:created>
  <dcterms:modified xsi:type="dcterms:W3CDTF">2020-06-11T15:18:44Z</dcterms:modified>
</cp:coreProperties>
</file>